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570" r:id="rId2"/>
    <p:sldId id="281" r:id="rId3"/>
    <p:sldId id="282" r:id="rId4"/>
    <p:sldId id="497" r:id="rId5"/>
    <p:sldId id="456" r:id="rId6"/>
    <p:sldId id="326" r:id="rId7"/>
    <p:sldId id="574" r:id="rId8"/>
    <p:sldId id="576" r:id="rId9"/>
    <p:sldId id="483" r:id="rId10"/>
    <p:sldId id="571" r:id="rId11"/>
    <p:sldId id="584" r:id="rId12"/>
    <p:sldId id="258" r:id="rId13"/>
    <p:sldId id="259" r:id="rId14"/>
    <p:sldId id="260" r:id="rId15"/>
    <p:sldId id="261" r:id="rId16"/>
    <p:sldId id="262" r:id="rId17"/>
    <p:sldId id="484" r:id="rId18"/>
    <p:sldId id="301" r:id="rId19"/>
    <p:sldId id="302" r:id="rId20"/>
    <p:sldId id="303" r:id="rId21"/>
    <p:sldId id="577" r:id="rId22"/>
    <p:sldId id="578" r:id="rId23"/>
    <p:sldId id="579" r:id="rId24"/>
    <p:sldId id="580" r:id="rId25"/>
    <p:sldId id="543" r:id="rId26"/>
    <p:sldId id="268" r:id="rId27"/>
    <p:sldId id="582" r:id="rId28"/>
    <p:sldId id="581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FF0000"/>
    <a:srgbClr val="0000CC"/>
    <a:srgbClr val="CC3300"/>
    <a:srgbClr val="007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0" d="100"/>
          <a:sy n="60" d="100"/>
        </p:scale>
        <p:origin x="348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9" d="100"/>
          <a:sy n="49" d="100"/>
        </p:scale>
        <p:origin x="2740" y="4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7-25T23:05:45.019" idx="1">
    <p:pos x="1366" y="346"/>
    <p:text>slide 3
- Slide 3:  Ký hiệu hoạt động (trong file gợi ý hoặc khác)
điều chỉnh lại font chữ về time new roman</p:tex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1A6C867-5640-4890-9BBB-DBBB33C62E0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E595FF9-7F13-4589-ADB1-A98CFA417FE8}">
      <dgm:prSet phldrT="[Text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r>
            <a:rPr kumimoji="0" lang="en-US" altLang="en-US" sz="32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kumimoji="0" lang="en-US" altLang="en-US" sz="3200" b="1" i="0" u="none" strike="noStrike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kumimoji="0" lang="en-US" altLang="en-US" sz="32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0" lang="en-US" altLang="en-US" sz="3200" b="1" i="0" u="none" strike="noStrike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viên</a:t>
          </a:r>
          <a:endParaRPr lang="en-US" sz="3200" dirty="0"/>
        </a:p>
      </dgm:t>
    </dgm:pt>
    <dgm:pt modelId="{B327BC0A-A89C-479E-B8CD-C46EF1DB42D9}" type="parTrans" cxnId="{98EF93F6-9645-42BA-9EDE-0684263968A6}">
      <dgm:prSet/>
      <dgm:spPr/>
      <dgm:t>
        <a:bodyPr/>
        <a:lstStyle/>
        <a:p>
          <a:endParaRPr lang="en-US"/>
        </a:p>
      </dgm:t>
    </dgm:pt>
    <dgm:pt modelId="{41D8AE83-6358-42AE-B439-0EFC9D377ED1}" type="sibTrans" cxnId="{98EF93F6-9645-42BA-9EDE-0684263968A6}">
      <dgm:prSet/>
      <dgm:spPr/>
      <dgm:t>
        <a:bodyPr/>
        <a:lstStyle/>
        <a:p>
          <a:endParaRPr lang="en-US"/>
        </a:p>
      </dgm:t>
    </dgm:pt>
    <dgm:pt modelId="{ECA0ABAF-B23C-4736-AEB9-5FAE681D07FA}">
      <dgm:prSet phldrT="[Text]" custT="1"/>
      <dgm:spPr/>
      <dgm:t>
        <a:bodyPr/>
        <a:lstStyle/>
        <a:p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SGK,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kế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hoạch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bài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dạy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thước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thẳng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bảng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phụ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máy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tính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máy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chiếu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A44464D3-94BC-4791-92AF-D4DDB39C3B1A}" type="parTrans" cxnId="{8424536B-BE7E-4427-8F9D-11FD9E33F2DF}">
      <dgm:prSet/>
      <dgm:spPr/>
      <dgm:t>
        <a:bodyPr/>
        <a:lstStyle/>
        <a:p>
          <a:endParaRPr lang="en-US"/>
        </a:p>
      </dgm:t>
    </dgm:pt>
    <dgm:pt modelId="{C021D020-C3B9-4ABB-A06B-CC452B865337}" type="sibTrans" cxnId="{8424536B-BE7E-4427-8F9D-11FD9E33F2DF}">
      <dgm:prSet/>
      <dgm:spPr/>
      <dgm:t>
        <a:bodyPr/>
        <a:lstStyle/>
        <a:p>
          <a:endParaRPr lang="en-US"/>
        </a:p>
      </dgm:t>
    </dgm:pt>
    <dgm:pt modelId="{3B33AAEF-2BF8-4EBB-A3B1-62835B5C81BF}">
      <dgm:prSet phldrT="[Text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r>
            <a:rPr 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3200" b="1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sinh</a:t>
          </a:r>
          <a:endParaRPr lang="en-US" sz="3200" dirty="0"/>
        </a:p>
      </dgm:t>
    </dgm:pt>
    <dgm:pt modelId="{887C755C-0A39-4BCA-B05A-04B6066CC9B9}" type="parTrans" cxnId="{114F78D7-52EA-4C98-83EA-2E3113FBAE6C}">
      <dgm:prSet/>
      <dgm:spPr/>
      <dgm:t>
        <a:bodyPr/>
        <a:lstStyle/>
        <a:p>
          <a:endParaRPr lang="en-US"/>
        </a:p>
      </dgm:t>
    </dgm:pt>
    <dgm:pt modelId="{8A81B1FB-67E6-4DD3-8927-4689A7E10F68}" type="sibTrans" cxnId="{114F78D7-52EA-4C98-83EA-2E3113FBAE6C}">
      <dgm:prSet/>
      <dgm:spPr/>
      <dgm:t>
        <a:bodyPr/>
        <a:lstStyle/>
        <a:p>
          <a:endParaRPr lang="en-US"/>
        </a:p>
      </dgm:t>
    </dgm:pt>
    <dgm:pt modelId="{704E6F5A-9DD3-4463-B617-DAC4CB1475BA}">
      <dgm:prSet phldrT="[Text]" custT="1"/>
      <dgm:spPr/>
      <dgm:t>
        <a:bodyPr/>
        <a:lstStyle/>
        <a:p>
          <a:r>
            <a:rPr lang="en-US" altLang="en-US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SGK</a:t>
          </a:r>
          <a:endParaRPr lang="en-US" sz="3200" dirty="0">
            <a:latin typeface="+mj-lt"/>
          </a:endParaRPr>
        </a:p>
      </dgm:t>
    </dgm:pt>
    <dgm:pt modelId="{527A9CE6-AF4E-472F-AD59-A231136EB5D9}" type="parTrans" cxnId="{D4D75E30-4B78-4946-8E43-D2A67A5959C0}">
      <dgm:prSet/>
      <dgm:spPr/>
      <dgm:t>
        <a:bodyPr/>
        <a:lstStyle/>
        <a:p>
          <a:endParaRPr lang="en-US"/>
        </a:p>
      </dgm:t>
    </dgm:pt>
    <dgm:pt modelId="{3EE0876E-E618-456F-81E9-FBAA95CF7E2B}" type="sibTrans" cxnId="{D4D75E30-4B78-4946-8E43-D2A67A5959C0}">
      <dgm:prSet/>
      <dgm:spPr/>
      <dgm:t>
        <a:bodyPr/>
        <a:lstStyle/>
        <a:p>
          <a:endParaRPr lang="en-US"/>
        </a:p>
      </dgm:t>
    </dgm:pt>
    <dgm:pt modelId="{7C640BC9-3B54-462E-81CB-2C5C26E6BC7C}">
      <dgm:prSet phldrT="[Text]" custT="1"/>
      <dgm:spPr/>
      <dgm:t>
        <a:bodyPr/>
        <a:lstStyle/>
        <a:p>
          <a:r>
            <a:rPr lang="en-US" altLang="en-US" sz="3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Bài</a:t>
          </a:r>
          <a:r>
            <a:rPr lang="en-US" altLang="en-US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3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tập</a:t>
          </a:r>
          <a:r>
            <a:rPr lang="en-US" altLang="en-US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3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về</a:t>
          </a:r>
          <a:r>
            <a:rPr lang="en-US" altLang="en-US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3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nhà</a:t>
          </a:r>
          <a:endParaRPr lang="en-US" sz="3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D2FF963-9027-4683-9E96-547AE7F71337}" type="parTrans" cxnId="{0C9C6203-F4AB-4245-B661-DDE3B284A297}">
      <dgm:prSet/>
      <dgm:spPr/>
      <dgm:t>
        <a:bodyPr/>
        <a:lstStyle/>
        <a:p>
          <a:endParaRPr lang="en-US"/>
        </a:p>
      </dgm:t>
    </dgm:pt>
    <dgm:pt modelId="{64865A18-553A-4E74-892F-46AD1B65C9B8}" type="sibTrans" cxnId="{0C9C6203-F4AB-4245-B661-DDE3B284A297}">
      <dgm:prSet/>
      <dgm:spPr/>
      <dgm:t>
        <a:bodyPr/>
        <a:lstStyle/>
        <a:p>
          <a:endParaRPr lang="en-US"/>
        </a:p>
      </dgm:t>
    </dgm:pt>
    <dgm:pt modelId="{8C7C2249-798A-4D56-AB21-2F91E0E53472}">
      <dgm:prSet phldrT="[Text]" custT="1"/>
      <dgm:spPr/>
      <dgm:t>
        <a:bodyPr/>
        <a:lstStyle/>
        <a:p>
          <a:r>
            <a:rPr lang="en-US" altLang="en-US" sz="3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Dụng</a:t>
          </a:r>
          <a:r>
            <a:rPr lang="en-US" altLang="en-US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3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cụ</a:t>
          </a:r>
          <a:r>
            <a:rPr lang="en-US" altLang="en-US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3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altLang="en-US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3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tập</a:t>
          </a:r>
          <a:endParaRPr lang="en-US" sz="3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936D4E-1F16-42C9-A886-D83D68FE4F93}" type="parTrans" cxnId="{8965BA4C-BA04-4CFC-8EE3-CD5CC0F76F99}">
      <dgm:prSet/>
      <dgm:spPr/>
      <dgm:t>
        <a:bodyPr/>
        <a:lstStyle/>
        <a:p>
          <a:endParaRPr lang="en-US"/>
        </a:p>
      </dgm:t>
    </dgm:pt>
    <dgm:pt modelId="{4B8226A1-5227-41A4-806F-CE7B0B521AE6}" type="sibTrans" cxnId="{8965BA4C-BA04-4CFC-8EE3-CD5CC0F76F99}">
      <dgm:prSet/>
      <dgm:spPr/>
      <dgm:t>
        <a:bodyPr/>
        <a:lstStyle/>
        <a:p>
          <a:endParaRPr lang="en-US"/>
        </a:p>
      </dgm:t>
    </dgm:pt>
    <dgm:pt modelId="{EBF0A97A-EDF1-4C47-8ECB-5F5F6A8E456D}" type="pres">
      <dgm:prSet presAssocID="{E1A6C867-5640-4890-9BBB-DBBB33C62E0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5C9E7A5-AF2E-4D50-8726-C7D64A106B64}" type="pres">
      <dgm:prSet presAssocID="{8E595FF9-7F13-4589-ADB1-A98CFA417FE8}" presName="parentText" presStyleLbl="node1" presStyleIdx="0" presStyleCnt="2" custScaleY="95174" custLinFactNeighborX="-379" custLinFactNeighborY="-1395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DFB8EA2-E9F4-4E7D-B5BF-ABC527E44C63}" type="pres">
      <dgm:prSet presAssocID="{8E595FF9-7F13-4589-ADB1-A98CFA417FE8}" presName="childText" presStyleLbl="revTx" presStyleIdx="0" presStyleCnt="2" custScaleY="1446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408717-B530-41AC-B5CE-E14FAEC5B062}" type="pres">
      <dgm:prSet presAssocID="{3B33AAEF-2BF8-4EBB-A3B1-62835B5C81BF}" presName="parentText" presStyleLbl="node1" presStyleIdx="1" presStyleCnt="2" custScaleY="73348" custLinFactNeighborY="-1034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3B6D51-6576-4847-95F8-097004C88A78}" type="pres">
      <dgm:prSet presAssocID="{3B33AAEF-2BF8-4EBB-A3B1-62835B5C81BF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C2EF9A6-E286-4D8C-9B5D-AA58CB61699C}" type="presOf" srcId="{7C640BC9-3B54-462E-81CB-2C5C26E6BC7C}" destId="{8F3B6D51-6576-4847-95F8-097004C88A78}" srcOrd="0" destOrd="1" presId="urn:microsoft.com/office/officeart/2005/8/layout/vList2"/>
    <dgm:cxn modelId="{99C0CA34-B0CB-444B-8AAD-810CD5D103FE}" type="presOf" srcId="{ECA0ABAF-B23C-4736-AEB9-5FAE681D07FA}" destId="{0DFB8EA2-E9F4-4E7D-B5BF-ABC527E44C63}" srcOrd="0" destOrd="0" presId="urn:microsoft.com/office/officeart/2005/8/layout/vList2"/>
    <dgm:cxn modelId="{D4D75E30-4B78-4946-8E43-D2A67A5959C0}" srcId="{3B33AAEF-2BF8-4EBB-A3B1-62835B5C81BF}" destId="{704E6F5A-9DD3-4463-B617-DAC4CB1475BA}" srcOrd="0" destOrd="0" parTransId="{527A9CE6-AF4E-472F-AD59-A231136EB5D9}" sibTransId="{3EE0876E-E618-456F-81E9-FBAA95CF7E2B}"/>
    <dgm:cxn modelId="{98EF93F6-9645-42BA-9EDE-0684263968A6}" srcId="{E1A6C867-5640-4890-9BBB-DBBB33C62E0E}" destId="{8E595FF9-7F13-4589-ADB1-A98CFA417FE8}" srcOrd="0" destOrd="0" parTransId="{B327BC0A-A89C-479E-B8CD-C46EF1DB42D9}" sibTransId="{41D8AE83-6358-42AE-B439-0EFC9D377ED1}"/>
    <dgm:cxn modelId="{FD09A55E-6FC0-4B08-8C11-21482B1E3979}" type="presOf" srcId="{3B33AAEF-2BF8-4EBB-A3B1-62835B5C81BF}" destId="{D2408717-B530-41AC-B5CE-E14FAEC5B062}" srcOrd="0" destOrd="0" presId="urn:microsoft.com/office/officeart/2005/8/layout/vList2"/>
    <dgm:cxn modelId="{8965BA4C-BA04-4CFC-8EE3-CD5CC0F76F99}" srcId="{3B33AAEF-2BF8-4EBB-A3B1-62835B5C81BF}" destId="{8C7C2249-798A-4D56-AB21-2F91E0E53472}" srcOrd="2" destOrd="0" parTransId="{41936D4E-1F16-42C9-A886-D83D68FE4F93}" sibTransId="{4B8226A1-5227-41A4-806F-CE7B0B521AE6}"/>
    <dgm:cxn modelId="{D7D96FB2-8DCA-43B8-8CA2-651E2EFC285E}" type="presOf" srcId="{8C7C2249-798A-4D56-AB21-2F91E0E53472}" destId="{8F3B6D51-6576-4847-95F8-097004C88A78}" srcOrd="0" destOrd="2" presId="urn:microsoft.com/office/officeart/2005/8/layout/vList2"/>
    <dgm:cxn modelId="{8424536B-BE7E-4427-8F9D-11FD9E33F2DF}" srcId="{8E595FF9-7F13-4589-ADB1-A98CFA417FE8}" destId="{ECA0ABAF-B23C-4736-AEB9-5FAE681D07FA}" srcOrd="0" destOrd="0" parTransId="{A44464D3-94BC-4791-92AF-D4DDB39C3B1A}" sibTransId="{C021D020-C3B9-4ABB-A06B-CC452B865337}"/>
    <dgm:cxn modelId="{31096CDC-920C-4489-BD01-670DA5CE15D5}" type="presOf" srcId="{704E6F5A-9DD3-4463-B617-DAC4CB1475BA}" destId="{8F3B6D51-6576-4847-95F8-097004C88A78}" srcOrd="0" destOrd="0" presId="urn:microsoft.com/office/officeart/2005/8/layout/vList2"/>
    <dgm:cxn modelId="{3A28E52C-05AC-464F-BC2C-AE5BA1C059F0}" type="presOf" srcId="{E1A6C867-5640-4890-9BBB-DBBB33C62E0E}" destId="{EBF0A97A-EDF1-4C47-8ECB-5F5F6A8E456D}" srcOrd="0" destOrd="0" presId="urn:microsoft.com/office/officeart/2005/8/layout/vList2"/>
    <dgm:cxn modelId="{114F78D7-52EA-4C98-83EA-2E3113FBAE6C}" srcId="{E1A6C867-5640-4890-9BBB-DBBB33C62E0E}" destId="{3B33AAEF-2BF8-4EBB-A3B1-62835B5C81BF}" srcOrd="1" destOrd="0" parTransId="{887C755C-0A39-4BCA-B05A-04B6066CC9B9}" sibTransId="{8A81B1FB-67E6-4DD3-8927-4689A7E10F68}"/>
    <dgm:cxn modelId="{2ACFD60D-ABB2-4145-BA35-09A5FD91CFF0}" type="presOf" srcId="{8E595FF9-7F13-4589-ADB1-A98CFA417FE8}" destId="{E5C9E7A5-AF2E-4D50-8726-C7D64A106B64}" srcOrd="0" destOrd="0" presId="urn:microsoft.com/office/officeart/2005/8/layout/vList2"/>
    <dgm:cxn modelId="{0C9C6203-F4AB-4245-B661-DDE3B284A297}" srcId="{3B33AAEF-2BF8-4EBB-A3B1-62835B5C81BF}" destId="{7C640BC9-3B54-462E-81CB-2C5C26E6BC7C}" srcOrd="1" destOrd="0" parTransId="{4D2FF963-9027-4683-9E96-547AE7F71337}" sibTransId="{64865A18-553A-4E74-892F-46AD1B65C9B8}"/>
    <dgm:cxn modelId="{9F1AFFF0-E33D-4DC7-B3E7-D911C79A7F1A}" type="presParOf" srcId="{EBF0A97A-EDF1-4C47-8ECB-5F5F6A8E456D}" destId="{E5C9E7A5-AF2E-4D50-8726-C7D64A106B64}" srcOrd="0" destOrd="0" presId="urn:microsoft.com/office/officeart/2005/8/layout/vList2"/>
    <dgm:cxn modelId="{88644A3A-F668-480A-850D-C179F4F6DD3A}" type="presParOf" srcId="{EBF0A97A-EDF1-4C47-8ECB-5F5F6A8E456D}" destId="{0DFB8EA2-E9F4-4E7D-B5BF-ABC527E44C63}" srcOrd="1" destOrd="0" presId="urn:microsoft.com/office/officeart/2005/8/layout/vList2"/>
    <dgm:cxn modelId="{6C8D77FC-A446-430E-A02D-DAFAB5B7BD9F}" type="presParOf" srcId="{EBF0A97A-EDF1-4C47-8ECB-5F5F6A8E456D}" destId="{D2408717-B530-41AC-B5CE-E14FAEC5B062}" srcOrd="2" destOrd="0" presId="urn:microsoft.com/office/officeart/2005/8/layout/vList2"/>
    <dgm:cxn modelId="{91D390D9-0792-4B7E-8561-3CDA6BC8385E}" type="presParOf" srcId="{EBF0A97A-EDF1-4C47-8ECB-5F5F6A8E456D}" destId="{8F3B6D51-6576-4847-95F8-097004C88A78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C9E7A5-AF2E-4D50-8726-C7D64A106B64}">
      <dsp:nvSpPr>
        <dsp:cNvPr id="0" name=""/>
        <dsp:cNvSpPr/>
      </dsp:nvSpPr>
      <dsp:spPr>
        <a:xfrm>
          <a:off x="0" y="332152"/>
          <a:ext cx="8128000" cy="1158077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accent1">
              <a:lumMod val="40000"/>
              <a:lumOff val="6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n-US" altLang="en-US" sz="3200" b="1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kumimoji="0" lang="en-US" altLang="en-US" sz="3200" b="1" i="0" u="none" strike="noStrike" kern="1200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kumimoji="0" lang="en-US" altLang="en-US" sz="3200" b="1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0" lang="en-US" altLang="en-US" sz="3200" b="1" i="0" u="none" strike="noStrike" kern="1200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viên</a:t>
          </a:r>
          <a:endParaRPr lang="en-US" sz="3200" kern="1200" dirty="0"/>
        </a:p>
      </dsp:txBody>
      <dsp:txXfrm>
        <a:off x="56533" y="388685"/>
        <a:ext cx="8014934" cy="1045011"/>
      </dsp:txXfrm>
    </dsp:sp>
    <dsp:sp modelId="{0DFB8EA2-E9F4-4E7D-B5BF-ABC527E44C63}">
      <dsp:nvSpPr>
        <dsp:cNvPr id="0" name=""/>
        <dsp:cNvSpPr/>
      </dsp:nvSpPr>
      <dsp:spPr>
        <a:xfrm>
          <a:off x="0" y="1640409"/>
          <a:ext cx="8128000" cy="1556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064" tIns="40640" rIns="227584" bIns="4064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SGK,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kế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hoạch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bài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dạy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thước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thẳng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bảng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phụ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máy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tính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máy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chiếu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sp:txBody>
      <dsp:txXfrm>
        <a:off x="0" y="1640409"/>
        <a:ext cx="8128000" cy="1556560"/>
      </dsp:txXfrm>
    </dsp:sp>
    <dsp:sp modelId="{D2408717-B530-41AC-B5CE-E14FAEC5B062}">
      <dsp:nvSpPr>
        <dsp:cNvPr id="0" name=""/>
        <dsp:cNvSpPr/>
      </dsp:nvSpPr>
      <dsp:spPr>
        <a:xfrm>
          <a:off x="0" y="3033435"/>
          <a:ext cx="8128000" cy="892498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accent1">
              <a:lumMod val="40000"/>
              <a:lumOff val="6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3200" b="1" kern="1200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3200" b="1" kern="1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sinh</a:t>
          </a:r>
          <a:endParaRPr lang="en-US" sz="3200" kern="1200" dirty="0"/>
        </a:p>
      </dsp:txBody>
      <dsp:txXfrm>
        <a:off x="43568" y="3077003"/>
        <a:ext cx="8040864" cy="805362"/>
      </dsp:txXfrm>
    </dsp:sp>
    <dsp:sp modelId="{8F3B6D51-6576-4847-95F8-097004C88A78}">
      <dsp:nvSpPr>
        <dsp:cNvPr id="0" name=""/>
        <dsp:cNvSpPr/>
      </dsp:nvSpPr>
      <dsp:spPr>
        <a:xfrm>
          <a:off x="0" y="4089468"/>
          <a:ext cx="8128000" cy="15809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064" tIns="40640" rIns="227584" bIns="4064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altLang="en-US" sz="3200" kern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SGK</a:t>
          </a:r>
          <a:endParaRPr lang="en-US" sz="3200" kern="1200" dirty="0">
            <a:latin typeface="+mj-lt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altLang="en-US" sz="3200" kern="1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Bài</a:t>
          </a:r>
          <a:r>
            <a:rPr lang="en-US" altLang="en-US" sz="3200" kern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3200" kern="1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tập</a:t>
          </a:r>
          <a:r>
            <a:rPr lang="en-US" altLang="en-US" sz="3200" kern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3200" kern="1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về</a:t>
          </a:r>
          <a:r>
            <a:rPr lang="en-US" altLang="en-US" sz="3200" kern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3200" kern="1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nhà</a:t>
          </a:r>
          <a:endParaRPr lang="en-US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altLang="en-US" sz="3200" kern="1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Dụng</a:t>
          </a:r>
          <a:r>
            <a:rPr lang="en-US" altLang="en-US" sz="3200" kern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3200" kern="1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cụ</a:t>
          </a:r>
          <a:r>
            <a:rPr lang="en-US" altLang="en-US" sz="3200" kern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3200" kern="1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altLang="en-US" sz="3200" kern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3200" kern="1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tập</a:t>
          </a:r>
          <a:endParaRPr lang="en-US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4089468"/>
        <a:ext cx="8128000" cy="15809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445973-3329-4857-A01E-E48032DAEE1A}" type="datetimeFigureOut">
              <a:rPr lang="en-US" smtClean="0"/>
              <a:t>1/8/2023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1532E2-2FCB-406F-B74F-76A5C2F9A1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157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6947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1551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115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Bấm</a:t>
            </a:r>
            <a:r>
              <a:rPr lang="en-US" baseline="0" dirty="0"/>
              <a:t> </a:t>
            </a:r>
            <a:r>
              <a:rPr lang="en-US" baseline="0" dirty="0" err="1"/>
              <a:t>vào</a:t>
            </a:r>
            <a:r>
              <a:rPr lang="en-US" baseline="0" dirty="0"/>
              <a:t> </a:t>
            </a:r>
            <a:r>
              <a:rPr lang="en-US" baseline="0" dirty="0" err="1"/>
              <a:t>nắp</a:t>
            </a:r>
            <a:r>
              <a:rPr lang="en-US" baseline="0" dirty="0"/>
              <a:t> </a:t>
            </a:r>
            <a:r>
              <a:rPr lang="en-US" baseline="0" dirty="0" err="1"/>
              <a:t>hộp</a:t>
            </a:r>
            <a:r>
              <a:rPr lang="en-US" baseline="0" dirty="0"/>
              <a:t> </a:t>
            </a:r>
            <a:r>
              <a:rPr lang="en-US" baseline="0" dirty="0" err="1"/>
              <a:t>quà</a:t>
            </a:r>
            <a:r>
              <a:rPr lang="en-US" baseline="0" dirty="0"/>
              <a:t> </a:t>
            </a:r>
            <a:r>
              <a:rPr lang="en-US" baseline="0" dirty="0" err="1"/>
              <a:t>sẽ</a:t>
            </a:r>
            <a:r>
              <a:rPr lang="en-US" baseline="0" dirty="0"/>
              <a:t> </a:t>
            </a:r>
            <a:r>
              <a:rPr lang="en-US" baseline="0" dirty="0" err="1"/>
              <a:t>mở</a:t>
            </a:r>
            <a:r>
              <a:rPr lang="en-US" baseline="0" dirty="0"/>
              <a:t> </a:t>
            </a:r>
            <a:r>
              <a:rPr lang="en-US" baseline="0" dirty="0" err="1"/>
              <a:t>ra</a:t>
            </a:r>
            <a:r>
              <a:rPr lang="en-US" baseline="0" dirty="0"/>
              <a:t> </a:t>
            </a:r>
            <a:r>
              <a:rPr lang="en-US" baseline="0" dirty="0" err="1"/>
              <a:t>câu</a:t>
            </a:r>
            <a:r>
              <a:rPr lang="en-US" baseline="0" dirty="0"/>
              <a:t> </a:t>
            </a:r>
            <a:r>
              <a:rPr lang="en-US" baseline="0" dirty="0" err="1"/>
              <a:t>hỏi</a:t>
            </a:r>
            <a:r>
              <a:rPr lang="en-US" baseline="0" dirty="0"/>
              <a:t> </a:t>
            </a:r>
            <a:r>
              <a:rPr lang="en-US" baseline="0" dirty="0" err="1"/>
              <a:t>tương</a:t>
            </a:r>
            <a:r>
              <a:rPr lang="en-US" baseline="0" dirty="0"/>
              <a:t> </a:t>
            </a:r>
            <a:r>
              <a:rPr lang="en-US" baseline="0" dirty="0" err="1"/>
              <a:t>ứng</a:t>
            </a:r>
            <a:r>
              <a:rPr lang="en-US" baseline="0" dirty="0"/>
              <a:t> </a:t>
            </a:r>
            <a:r>
              <a:rPr lang="en-US" baseline="0" dirty="0" err="1"/>
              <a:t>nhấp</a:t>
            </a:r>
            <a:r>
              <a:rPr lang="en-US" baseline="0" dirty="0"/>
              <a:t> </a:t>
            </a:r>
            <a:r>
              <a:rPr lang="en-US" baseline="0" dirty="0" err="1"/>
              <a:t>chuột</a:t>
            </a:r>
            <a:r>
              <a:rPr lang="en-US" baseline="0" dirty="0"/>
              <a:t> </a:t>
            </a:r>
            <a:r>
              <a:rPr lang="en-US" baseline="0" dirty="0" err="1"/>
              <a:t>trái</a:t>
            </a:r>
            <a:r>
              <a:rPr lang="en-US" baseline="0" dirty="0"/>
              <a:t> </a:t>
            </a:r>
            <a:r>
              <a:rPr lang="en-US" baseline="0" dirty="0" err="1"/>
              <a:t>sẽ</a:t>
            </a:r>
            <a:r>
              <a:rPr lang="en-US" baseline="0" dirty="0"/>
              <a:t> </a:t>
            </a:r>
            <a:r>
              <a:rPr lang="en-US" baseline="0" dirty="0" err="1"/>
              <a:t>hiện</a:t>
            </a:r>
            <a:r>
              <a:rPr lang="en-US" baseline="0" dirty="0"/>
              <a:t> </a:t>
            </a:r>
            <a:r>
              <a:rPr lang="en-US" baseline="0" dirty="0" err="1"/>
              <a:t>đáp</a:t>
            </a:r>
            <a:r>
              <a:rPr lang="en-US" baseline="0" dirty="0"/>
              <a:t> </a:t>
            </a:r>
            <a:r>
              <a:rPr lang="en-US" baseline="0" dirty="0" err="1"/>
              <a:t>án</a:t>
            </a:r>
            <a:r>
              <a:rPr lang="en-US" baseline="0" dirty="0"/>
              <a:t>, </a:t>
            </a:r>
            <a:r>
              <a:rPr lang="en-US" baseline="0" dirty="0" err="1"/>
              <a:t>bấm</a:t>
            </a:r>
            <a:r>
              <a:rPr lang="en-US" baseline="0" dirty="0"/>
              <a:t> </a:t>
            </a:r>
            <a:r>
              <a:rPr lang="en-US" baseline="0" dirty="0" err="1"/>
              <a:t>vào</a:t>
            </a:r>
            <a:r>
              <a:rPr lang="en-US" baseline="0" dirty="0"/>
              <a:t> </a:t>
            </a:r>
            <a:r>
              <a:rPr lang="en-US" baseline="0" dirty="0" err="1" smtClean="0"/>
              <a:t>phần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đề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bài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đáp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án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sẽ</a:t>
            </a:r>
            <a:r>
              <a:rPr lang="en-US" baseline="0" dirty="0" smtClean="0"/>
              <a:t> </a:t>
            </a:r>
            <a:r>
              <a:rPr lang="en-US" baseline="0" dirty="0" err="1"/>
              <a:t>mở</a:t>
            </a:r>
            <a:r>
              <a:rPr lang="en-US" baseline="0" dirty="0"/>
              <a:t> </a:t>
            </a:r>
            <a:r>
              <a:rPr lang="en-US" baseline="0" dirty="0" err="1"/>
              <a:t>xem</a:t>
            </a:r>
            <a:r>
              <a:rPr lang="en-US" baseline="0" dirty="0"/>
              <a:t> </a:t>
            </a:r>
            <a:r>
              <a:rPr lang="en-US" baseline="0" dirty="0" err="1"/>
              <a:t>được</a:t>
            </a:r>
            <a:r>
              <a:rPr lang="en-US" baseline="0" dirty="0"/>
              <a:t> </a:t>
            </a:r>
            <a:r>
              <a:rPr lang="en-US" baseline="0" dirty="0" err="1"/>
              <a:t>quà</a:t>
            </a:r>
            <a:r>
              <a:rPr lang="en-US" baseline="0" dirty="0"/>
              <a:t> </a:t>
            </a:r>
            <a:r>
              <a:rPr lang="en-US" baseline="0" dirty="0" err="1"/>
              <a:t>gì</a:t>
            </a:r>
            <a:r>
              <a:rPr lang="en-US" baseline="0" dirty="0"/>
              <a:t>. </a:t>
            </a:r>
            <a:r>
              <a:rPr lang="en-US" baseline="0" dirty="0" err="1"/>
              <a:t>Bấm</a:t>
            </a:r>
            <a:r>
              <a:rPr lang="en-US" baseline="0" dirty="0"/>
              <a:t> </a:t>
            </a:r>
            <a:r>
              <a:rPr lang="en-US" baseline="0" dirty="0" err="1" smtClean="0"/>
              <a:t>mũi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tên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Trở</a:t>
            </a:r>
            <a:r>
              <a:rPr lang="en-US" baseline="0" dirty="0" smtClean="0"/>
              <a:t> </a:t>
            </a:r>
            <a:r>
              <a:rPr lang="en-US" baseline="0" dirty="0" err="1"/>
              <a:t>về</a:t>
            </a:r>
            <a:r>
              <a:rPr lang="en-US" baseline="0" dirty="0"/>
              <a:t> </a:t>
            </a:r>
            <a:r>
              <a:rPr lang="en-US" baseline="0" dirty="0" err="1"/>
              <a:t>sẽ</a:t>
            </a:r>
            <a:r>
              <a:rPr lang="en-US" baseline="0" dirty="0"/>
              <a:t> </a:t>
            </a:r>
            <a:r>
              <a:rPr lang="en-US" baseline="0" dirty="0" err="1"/>
              <a:t>về</a:t>
            </a:r>
            <a:r>
              <a:rPr lang="en-US" baseline="0" dirty="0"/>
              <a:t> slide </a:t>
            </a:r>
            <a:r>
              <a:rPr lang="en-US" baseline="0" dirty="0" smtClean="0"/>
              <a:t>20. </a:t>
            </a:r>
            <a:r>
              <a:rPr lang="en-US" baseline="0" dirty="0" err="1"/>
              <a:t>Nhấp</a:t>
            </a:r>
            <a:r>
              <a:rPr lang="en-US" baseline="0" dirty="0"/>
              <a:t> </a:t>
            </a:r>
            <a:r>
              <a:rPr lang="en-US" baseline="0" dirty="0" err="1"/>
              <a:t>chuột</a:t>
            </a:r>
            <a:r>
              <a:rPr lang="en-US" baseline="0" dirty="0"/>
              <a:t> </a:t>
            </a:r>
            <a:r>
              <a:rPr lang="en-US" baseline="0" dirty="0" err="1"/>
              <a:t>trái</a:t>
            </a:r>
            <a:r>
              <a:rPr lang="en-US" baseline="0" dirty="0"/>
              <a:t> </a:t>
            </a:r>
            <a:r>
              <a:rPr lang="en-US" baseline="0" dirty="0" err="1"/>
              <a:t>vào</a:t>
            </a:r>
            <a:r>
              <a:rPr lang="en-US" baseline="0" dirty="0"/>
              <a:t> </a:t>
            </a:r>
            <a:r>
              <a:rPr lang="en-US" baseline="0" dirty="0" err="1"/>
              <a:t>thân</a:t>
            </a:r>
            <a:r>
              <a:rPr lang="en-US" baseline="0" dirty="0"/>
              <a:t> </a:t>
            </a:r>
            <a:r>
              <a:rPr lang="en-US" baseline="0" dirty="0" err="1"/>
              <a:t>hộp</a:t>
            </a:r>
            <a:r>
              <a:rPr lang="en-US" baseline="0" dirty="0"/>
              <a:t>, </a:t>
            </a:r>
            <a:r>
              <a:rPr lang="en-US" baseline="0" dirty="0" err="1"/>
              <a:t>hộp</a:t>
            </a:r>
            <a:r>
              <a:rPr lang="en-US" baseline="0" dirty="0"/>
              <a:t> </a:t>
            </a:r>
            <a:r>
              <a:rPr lang="en-US" baseline="0" dirty="0" err="1"/>
              <a:t>quà</a:t>
            </a:r>
            <a:r>
              <a:rPr lang="en-US" baseline="0" dirty="0"/>
              <a:t> </a:t>
            </a:r>
            <a:r>
              <a:rPr lang="en-US" baseline="0" dirty="0" err="1"/>
              <a:t>sẽ</a:t>
            </a:r>
            <a:r>
              <a:rPr lang="en-US" baseline="0" dirty="0"/>
              <a:t> </a:t>
            </a:r>
            <a:r>
              <a:rPr lang="en-US" baseline="0" dirty="0" err="1"/>
              <a:t>biến</a:t>
            </a:r>
            <a:r>
              <a:rPr lang="en-US" baseline="0" dirty="0"/>
              <a:t> </a:t>
            </a:r>
            <a:r>
              <a:rPr lang="en-US" baseline="0" dirty="0" err="1"/>
              <a:t>mất</a:t>
            </a:r>
            <a:r>
              <a:rPr lang="en-US" baseline="0" dirty="0"/>
              <a:t>. </a:t>
            </a:r>
            <a:r>
              <a:rPr lang="en-US" baseline="0" dirty="0" err="1"/>
              <a:t>Sau</a:t>
            </a:r>
            <a:r>
              <a:rPr lang="en-US" baseline="0" dirty="0"/>
              <a:t> </a:t>
            </a:r>
            <a:r>
              <a:rPr lang="en-US" baseline="0" dirty="0" err="1"/>
              <a:t>khi</a:t>
            </a:r>
            <a:r>
              <a:rPr lang="en-US" baseline="0" dirty="0"/>
              <a:t> </a:t>
            </a:r>
            <a:r>
              <a:rPr lang="en-US" baseline="0" dirty="0" err="1"/>
              <a:t>mở</a:t>
            </a:r>
            <a:r>
              <a:rPr lang="en-US" baseline="0" dirty="0"/>
              <a:t> </a:t>
            </a:r>
            <a:r>
              <a:rPr lang="en-US" baseline="0" dirty="0" err="1"/>
              <a:t>xong</a:t>
            </a:r>
            <a:r>
              <a:rPr lang="en-US" baseline="0" dirty="0"/>
              <a:t> 3 </a:t>
            </a:r>
            <a:r>
              <a:rPr lang="en-US" baseline="0" dirty="0" err="1"/>
              <a:t>hộp</a:t>
            </a:r>
            <a:r>
              <a:rPr lang="en-US" baseline="0" dirty="0"/>
              <a:t> </a:t>
            </a:r>
            <a:r>
              <a:rPr lang="en-US" baseline="0" dirty="0" err="1"/>
              <a:t>quà</a:t>
            </a:r>
            <a:r>
              <a:rPr lang="en-US" baseline="0" dirty="0"/>
              <a:t> </a:t>
            </a:r>
            <a:r>
              <a:rPr lang="en-US" baseline="0" dirty="0" err="1"/>
              <a:t>ấn</a:t>
            </a:r>
            <a:r>
              <a:rPr lang="en-US" baseline="0" dirty="0"/>
              <a:t> </a:t>
            </a:r>
            <a:r>
              <a:rPr lang="en-US" baseline="0" dirty="0" err="1"/>
              <a:t>mũi</a:t>
            </a:r>
            <a:r>
              <a:rPr lang="en-US" baseline="0" dirty="0"/>
              <a:t> </a:t>
            </a:r>
            <a:r>
              <a:rPr lang="en-US" baseline="0" dirty="0" err="1"/>
              <a:t>tên</a:t>
            </a:r>
            <a:r>
              <a:rPr lang="en-US" baseline="0" dirty="0"/>
              <a:t> </a:t>
            </a:r>
            <a:r>
              <a:rPr lang="en-US" baseline="0" dirty="0" err="1"/>
              <a:t>bên</a:t>
            </a:r>
            <a:r>
              <a:rPr lang="en-US" baseline="0" dirty="0"/>
              <a:t> </a:t>
            </a:r>
            <a:r>
              <a:rPr lang="en-US" baseline="0" dirty="0" err="1"/>
              <a:t>phải</a:t>
            </a:r>
            <a:r>
              <a:rPr lang="en-US" baseline="0" dirty="0"/>
              <a:t> </a:t>
            </a:r>
            <a:r>
              <a:rPr lang="en-US" baseline="0" dirty="0" err="1"/>
              <a:t>để</a:t>
            </a:r>
            <a:r>
              <a:rPr lang="en-US" baseline="0" dirty="0"/>
              <a:t> </a:t>
            </a:r>
            <a:r>
              <a:rPr lang="en-US" baseline="0" dirty="0" err="1"/>
              <a:t>đến</a:t>
            </a:r>
            <a:r>
              <a:rPr lang="en-US" baseline="0" dirty="0"/>
              <a:t> slide </a:t>
            </a:r>
            <a:r>
              <a:rPr lang="en-US" baseline="0" dirty="0" err="1" smtClean="0"/>
              <a:t>Vận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dụng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58BEAF2-D0A0-4EC4-BA9E-757DCCB683CF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8262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t>25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1E512B-2F7E-44E6-99EB-9D2EC2333B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BB047C-D63A-41CB-A007-A999F5156C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891DA3-C7D5-4E07-9FCB-D7610682CD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D9373-8BC3-45B9-B1BC-8F9823038A56}" type="datetimeFigureOut">
              <a:rPr lang="en-US" smtClean="0"/>
              <a:t>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31473C-17E5-4AFB-8AA5-827A11E32F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4DE8B6-5498-4B6B-9642-ACB39C29AD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AAFF4-0F67-4D19-99F3-C9F4DD59F9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9718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CE21E-7BD8-492F-9B55-EC0D086283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20553A-D30F-454D-8147-C6FED7C0F8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E04153-5A07-42C9-9B2F-4E4AE1900E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D9373-8BC3-45B9-B1BC-8F9823038A56}" type="datetimeFigureOut">
              <a:rPr lang="en-US" smtClean="0"/>
              <a:t>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8A30D8-19C0-4467-944D-BF4A8BD5B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BA3427-5195-4AF1-960B-0FEA7C98B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AAFF4-0F67-4D19-99F3-C9F4DD59F9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37807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307121-3AAC-4CBC-A3AC-959C67838E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CAB019-6DE0-4E84-80D7-C8D15EA9E2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66E5E5-F3D4-46CD-932E-76ED21BFDA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D9373-8BC3-45B9-B1BC-8F9823038A56}" type="datetimeFigureOut">
              <a:rPr lang="en-US" smtClean="0"/>
              <a:t>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825FBD-33EA-4C3F-8D2D-8EB25D3EB9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62B95F-1E0E-4F8D-A13E-CCFE87F8BD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AAFF4-0F67-4D19-99F3-C9F4DD59F9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641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C23486-9465-4B4B-BAC7-398D6A14A8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27579B-8E5E-4C38-B250-1C75AEAB33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54C45-F362-48BA-8853-03ED04BD93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9EF44C-3942-478D-A3EA-F98F52111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D9373-8BC3-45B9-B1BC-8F9823038A56}" type="datetimeFigureOut">
              <a:rPr lang="en-US" smtClean="0"/>
              <a:t>1/8/2023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74B305-8058-423E-8AAA-D515069B56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84D9C3-1C55-4912-B732-8E836FAFA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AAFF4-0F67-4D19-99F3-C9F4DD59F9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9458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9BBFA4-6801-4884-B0B1-B351767085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65FC3E-CCAC-43B2-92FF-DA03A2D376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4DA326-457F-414A-9B4D-75FD290872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CA55CB1-D390-4283-8C42-35FBB4D31F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44FAB7-E059-4A62-9B85-AF43F1726F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0105887-3CC2-4A80-9B02-48966AB719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D9373-8BC3-45B9-B1BC-8F9823038A56}" type="datetimeFigureOut">
              <a:rPr lang="en-US" smtClean="0"/>
              <a:t>1/8/2023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EE81FDF-8F39-4486-B171-85288B00F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F3FF34F-3C39-4A9F-84DF-058492F40C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AAFF4-0F67-4D19-99F3-C9F4DD59F9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9031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9B7A2B-5F09-45B3-98E4-8B0246B0B3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D43F7EE-D448-4764-8CC1-13D504097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D9373-8BC3-45B9-B1BC-8F9823038A56}" type="datetimeFigureOut">
              <a:rPr lang="en-US" smtClean="0"/>
              <a:t>1/8/2023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16FBA5-59DE-47CF-89FF-A41BB8D84D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C19017-828B-49B7-81B6-150F77B48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AAFF4-0F67-4D19-99F3-C9F4DD59F9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324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4CAAAB8-71D0-4D9F-A066-D925D1E9EA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D9373-8BC3-45B9-B1BC-8F9823038A56}" type="datetimeFigureOut">
              <a:rPr lang="en-US" smtClean="0"/>
              <a:t>1/8/2023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74038A5-75ED-4F6C-BC8C-FCA33B789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5C5CC1-78E1-412F-9113-091196EFEF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AAFF4-0F67-4D19-99F3-C9F4DD59F9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6667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CCCCD-AA66-4851-93E9-AB95F4DCC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F4D07B-C47F-4735-9CEB-793C3D0D07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85E662-AED7-4FFF-8506-D92B0138C3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6C41E8-18F8-4B84-BD56-E404C0D69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D9373-8BC3-45B9-B1BC-8F9823038A56}" type="datetimeFigureOut">
              <a:rPr lang="en-US" smtClean="0"/>
              <a:t>1/8/2023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EB8510-51F9-40AE-9BE0-F8171D2E4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53781C-A169-40CF-B6EE-9E62C26345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AAFF4-0F67-4D19-99F3-C9F4DD59F9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065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5C73FF-A491-43CB-BA3B-947BAA4ED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8B21A77-513F-4211-ABDE-AC0B4F2601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344FF0-14A3-4078-AF55-2639037699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CD02FF-B0A4-466C-AE03-0D3E5F29F9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D9373-8BC3-45B9-B1BC-8F9823038A56}" type="datetimeFigureOut">
              <a:rPr lang="en-US" smtClean="0"/>
              <a:t>1/8/2023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D62819-2443-4E63-AB33-EF4FEB36DC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909DED-FAD4-4B3E-B18B-B2487016D4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AAFF4-0F67-4D19-99F3-C9F4DD59F9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4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8B48A9-CE48-4192-9AA8-4758204254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DFC060-D07B-436A-9FAA-D2C93B32A6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E4367B-7A1A-4679-99A5-3E73C3BD34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D9373-8BC3-45B9-B1BC-8F9823038A56}" type="datetimeFigureOut">
              <a:rPr lang="en-US" smtClean="0"/>
              <a:t>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017BAC-6424-4ABE-83B9-3672AE3019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CA1D7D-B5D1-442E-9D5E-EB35336C02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AAFF4-0F67-4D19-99F3-C9F4DD59F9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622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62C3FFB-4006-4717-A697-8D5576E137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78A0185-A3D0-4793-B13B-1C7FA3F15A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BC6682-D6E5-49A9-A9C5-6A197E2A1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D9373-8BC3-45B9-B1BC-8F9823038A56}" type="datetimeFigureOut">
              <a:rPr lang="en-US" smtClean="0"/>
              <a:t>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A6B301-C2F6-4551-8A58-D8C0F5F55C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891224-F6E8-459A-8C0E-34085ECEA1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AAFF4-0F67-4D19-99F3-C9F4DD59F9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202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8D4B98-86A7-4178-A3E5-70BA96F7DD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22E51C-6DF8-4D45-B690-9553F9D425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FEE7D5-9778-4662-8292-A69C652A6A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9D9373-8BC3-45B9-B1BC-8F9823038A56}" type="datetimeFigureOut">
              <a:rPr lang="en-US" smtClean="0"/>
              <a:t>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6A020E-42F6-4E80-92D9-4C6AC930971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6E07BA-B24A-456A-96DE-117349E9F4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2AAFF4-0F67-4D19-99F3-C9F4DD59F9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750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isc-online.com/assetrepository/viewasset?id=1508" TargetMode="External"/><Relationship Id="rId13" Type="http://schemas.openxmlformats.org/officeDocument/2006/relationships/image" Target="../media/image10.png"/><Relationship Id="rId3" Type="http://schemas.openxmlformats.org/officeDocument/2006/relationships/image" Target="../media/image3.jpeg"/><Relationship Id="rId7" Type="http://schemas.openxmlformats.org/officeDocument/2006/relationships/image" Target="../media/image5.jpeg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6" Type="http://schemas.openxmlformats.org/officeDocument/2006/relationships/comments" Target="../comments/comment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allwhitebackground.com/colorful-background-images.html" TargetMode="External"/><Relationship Id="rId11" Type="http://schemas.openxmlformats.org/officeDocument/2006/relationships/image" Target="../media/image8.png"/><Relationship Id="rId5" Type="http://schemas.openxmlformats.org/officeDocument/2006/relationships/image" Target="../media/image4.jpeg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hyperlink" Target="https://www.publicdomainpictures.net/en/view-image.php?image=317882&amp;picture=abstract-background" TargetMode="External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jpe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7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9.png"/><Relationship Id="rId5" Type="http://schemas.openxmlformats.org/officeDocument/2006/relationships/image" Target="../media/image108.png"/><Relationship Id="rId4" Type="http://schemas.openxmlformats.org/officeDocument/2006/relationships/image" Target="../media/image10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0.png"/><Relationship Id="rId3" Type="http://schemas.openxmlformats.org/officeDocument/2006/relationships/image" Target="../media/image22.png"/><Relationship Id="rId7" Type="http://schemas.openxmlformats.org/officeDocument/2006/relationships/image" Target="../media/image34.png"/><Relationship Id="rId2" Type="http://schemas.openxmlformats.org/officeDocument/2006/relationships/image" Target="../media/image2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g"/><Relationship Id="rId4" Type="http://schemas.openxmlformats.org/officeDocument/2006/relationships/image" Target="../media/image23.png"/><Relationship Id="rId9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00.png"/><Relationship Id="rId3" Type="http://schemas.openxmlformats.org/officeDocument/2006/relationships/image" Target="../media/image26.png"/><Relationship Id="rId7" Type="http://schemas.openxmlformats.org/officeDocument/2006/relationships/image" Target="../media/image35.png"/><Relationship Id="rId12" Type="http://schemas.openxmlformats.org/officeDocument/2006/relationships/image" Target="../media/image32.png"/><Relationship Id="rId2" Type="http://schemas.openxmlformats.org/officeDocument/2006/relationships/image" Target="../media/image25.png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11" Type="http://schemas.openxmlformats.org/officeDocument/2006/relationships/image" Target="../media/image31.png"/><Relationship Id="rId5" Type="http://schemas.openxmlformats.org/officeDocument/2006/relationships/image" Target="../media/image28.png"/><Relationship Id="rId15" Type="http://schemas.openxmlformats.org/officeDocument/2006/relationships/image" Target="../media/image36.png"/><Relationship Id="rId10" Type="http://schemas.openxmlformats.org/officeDocument/2006/relationships/image" Target="../media/image270.png"/><Relationship Id="rId4" Type="http://schemas.openxmlformats.org/officeDocument/2006/relationships/image" Target="../media/image27.png"/><Relationship Id="rId9" Type="http://schemas.openxmlformats.org/officeDocument/2006/relationships/image" Target="../media/image30.png"/><Relationship Id="rId1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0.png"/><Relationship Id="rId13" Type="http://schemas.openxmlformats.org/officeDocument/2006/relationships/image" Target="../media/image60.png"/><Relationship Id="rId7" Type="http://schemas.openxmlformats.org/officeDocument/2006/relationships/image" Target="../media/image240.png"/><Relationship Id="rId12" Type="http://schemas.openxmlformats.org/officeDocument/2006/relationships/image" Target="../media/image59.png"/><Relationship Id="rId2" Type="http://schemas.openxmlformats.org/officeDocument/2006/relationships/image" Target="../media/image49.png"/><Relationship Id="rId16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11" Type="http://schemas.openxmlformats.org/officeDocument/2006/relationships/image" Target="../media/image58.png"/><Relationship Id="rId5" Type="http://schemas.openxmlformats.org/officeDocument/2006/relationships/image" Target="../media/image52.png"/><Relationship Id="rId15" Type="http://schemas.openxmlformats.org/officeDocument/2006/relationships/image" Target="../media/image50.png"/><Relationship Id="rId10" Type="http://schemas.openxmlformats.org/officeDocument/2006/relationships/image" Target="../media/image57.png"/><Relationship Id="rId4" Type="http://schemas.openxmlformats.org/officeDocument/2006/relationships/image" Target="../media/image51.png"/><Relationship Id="rId9" Type="http://schemas.openxmlformats.org/officeDocument/2006/relationships/image" Target="../media/image56.png"/><Relationship Id="rId14" Type="http://schemas.openxmlformats.org/officeDocument/2006/relationships/image" Target="../media/image6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62.png"/><Relationship Id="rId3" Type="http://schemas.openxmlformats.org/officeDocument/2006/relationships/image" Target="../media/image40.png"/><Relationship Id="rId7" Type="http://schemas.openxmlformats.org/officeDocument/2006/relationships/image" Target="../media/image46.png"/><Relationship Id="rId12" Type="http://schemas.openxmlformats.org/officeDocument/2006/relationships/image" Target="../media/image55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11" Type="http://schemas.openxmlformats.org/officeDocument/2006/relationships/image" Target="../media/image63.png"/><Relationship Id="rId5" Type="http://schemas.openxmlformats.org/officeDocument/2006/relationships/image" Target="../media/image44.png"/><Relationship Id="rId15" Type="http://schemas.openxmlformats.org/officeDocument/2006/relationships/image" Target="../media/image21.png"/><Relationship Id="rId10" Type="http://schemas.openxmlformats.org/officeDocument/2006/relationships/image" Target="../media/image54.png"/><Relationship Id="rId4" Type="http://schemas.openxmlformats.org/officeDocument/2006/relationships/image" Target="../media/image43.png"/><Relationship Id="rId9" Type="http://schemas.openxmlformats.org/officeDocument/2006/relationships/image" Target="../media/image48.png"/><Relationship Id="rId14" Type="http://schemas.openxmlformats.org/officeDocument/2006/relationships/image" Target="../media/image6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75.png"/><Relationship Id="rId7" Type="http://schemas.openxmlformats.org/officeDocument/2006/relationships/image" Target="../media/image79.png"/><Relationship Id="rId12" Type="http://schemas.openxmlformats.org/officeDocument/2006/relationships/image" Target="../media/image37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8.png"/><Relationship Id="rId11" Type="http://schemas.openxmlformats.org/officeDocument/2006/relationships/image" Target="../media/image83.png"/><Relationship Id="rId5" Type="http://schemas.openxmlformats.org/officeDocument/2006/relationships/image" Target="../media/image77.png"/><Relationship Id="rId10" Type="http://schemas.openxmlformats.org/officeDocument/2006/relationships/image" Target="../media/image82.png"/><Relationship Id="rId4" Type="http://schemas.openxmlformats.org/officeDocument/2006/relationships/image" Target="../media/image76.png"/><Relationship Id="rId9" Type="http://schemas.openxmlformats.org/officeDocument/2006/relationships/image" Target="../media/image8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2.png"/><Relationship Id="rId5" Type="http://schemas.microsoft.com/office/2007/relationships/hdphoto" Target="../media/hdphoto1.wdp"/><Relationship Id="rId4" Type="http://schemas.openxmlformats.org/officeDocument/2006/relationships/image" Target="../media/image4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8.png"/><Relationship Id="rId4" Type="http://schemas.openxmlformats.org/officeDocument/2006/relationships/image" Target="../media/image67.w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slide" Target="slide24.xml"/><Relationship Id="rId3" Type="http://schemas.openxmlformats.org/officeDocument/2006/relationships/image" Target="../media/image69.jpeg"/><Relationship Id="rId7" Type="http://schemas.openxmlformats.org/officeDocument/2006/relationships/image" Target="../media/image72.png"/><Relationship Id="rId12" Type="http://schemas.openxmlformats.org/officeDocument/2006/relationships/slide" Target="slide2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1.png"/><Relationship Id="rId11" Type="http://schemas.openxmlformats.org/officeDocument/2006/relationships/slide" Target="slide22.xml"/><Relationship Id="rId5" Type="http://schemas.openxmlformats.org/officeDocument/2006/relationships/slide" Target="slide25.xml"/><Relationship Id="rId10" Type="http://schemas.openxmlformats.org/officeDocument/2006/relationships/slide" Target="slide21.xml"/><Relationship Id="rId4" Type="http://schemas.openxmlformats.org/officeDocument/2006/relationships/image" Target="../media/image70.gif"/><Relationship Id="rId9" Type="http://schemas.openxmlformats.org/officeDocument/2006/relationships/image" Target="../media/image74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slide" Target="slide20.xml"/><Relationship Id="rId3" Type="http://schemas.openxmlformats.org/officeDocument/2006/relationships/image" Target="../media/image75.jpg"/><Relationship Id="rId7" Type="http://schemas.openxmlformats.org/officeDocument/2006/relationships/image" Target="../media/image8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slide" Target="slide9.xml"/><Relationship Id="rId5" Type="http://schemas.openxmlformats.org/officeDocument/2006/relationships/image" Target="../media/image84.png"/><Relationship Id="rId4" Type="http://schemas.openxmlformats.org/officeDocument/2006/relationships/image" Target="../media/image750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slide" Target="slide20.xml"/><Relationship Id="rId3" Type="http://schemas.openxmlformats.org/officeDocument/2006/relationships/image" Target="../media/image75.jpg"/><Relationship Id="rId7" Type="http://schemas.openxmlformats.org/officeDocument/2006/relationships/image" Target="../media/image8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slide" Target="slide10.xml"/><Relationship Id="rId5" Type="http://schemas.openxmlformats.org/officeDocument/2006/relationships/image" Target="../media/image86.png"/><Relationship Id="rId4" Type="http://schemas.openxmlformats.org/officeDocument/2006/relationships/image" Target="../media/image760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3" Type="http://schemas.openxmlformats.org/officeDocument/2006/relationships/image" Target="../media/image75.jpg"/><Relationship Id="rId7" Type="http://schemas.openxmlformats.org/officeDocument/2006/relationships/slide" Target="slide1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8.png"/><Relationship Id="rId5" Type="http://schemas.openxmlformats.org/officeDocument/2006/relationships/image" Target="../media/image741.png"/><Relationship Id="rId4" Type="http://schemas.openxmlformats.org/officeDocument/2006/relationships/slide" Target="slide2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7" Type="http://schemas.openxmlformats.org/officeDocument/2006/relationships/image" Target="../media/image86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slide" Target="slide14.xml"/><Relationship Id="rId5" Type="http://schemas.openxmlformats.org/officeDocument/2006/relationships/image" Target="../media/image94.png"/><Relationship Id="rId4" Type="http://schemas.openxmlformats.org/officeDocument/2006/relationships/slide" Target="slide2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0.png"/><Relationship Id="rId2" Type="http://schemas.openxmlformats.org/officeDocument/2006/relationships/image" Target="../media/image7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1.png"/><Relationship Id="rId5" Type="http://schemas.openxmlformats.org/officeDocument/2006/relationships/image" Target="../media/image740.png"/><Relationship Id="rId4" Type="http://schemas.openxmlformats.org/officeDocument/2006/relationships/image" Target="../media/image730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0.png"/><Relationship Id="rId3" Type="http://schemas.openxmlformats.org/officeDocument/2006/relationships/image" Target="../media/image800.png"/><Relationship Id="rId7" Type="http://schemas.openxmlformats.org/officeDocument/2006/relationships/image" Target="../media/image840.png"/><Relationship Id="rId2" Type="http://schemas.openxmlformats.org/officeDocument/2006/relationships/image" Target="../media/image79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30.png"/><Relationship Id="rId5" Type="http://schemas.openxmlformats.org/officeDocument/2006/relationships/image" Target="../media/image820.png"/><Relationship Id="rId4" Type="http://schemas.openxmlformats.org/officeDocument/2006/relationships/image" Target="../media/image810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hỗ dành sẵn cho Nội dung 4" descr="Ảnh có chứa diều, bầu trời, bay, ngoài trời&#10;&#10;Mô tả được tạo tự động">
            <a:extLst>
              <a:ext uri="{FF2B5EF4-FFF2-40B4-BE49-F238E27FC236}">
                <a16:creationId xmlns:a16="http://schemas.microsoft.com/office/drawing/2014/main" id="{71528377-7ACF-46B8-9189-905EFCEFA8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94"/>
          <a:stretch/>
        </p:blipFill>
        <p:spPr>
          <a:xfrm>
            <a:off x="1" y="10"/>
            <a:ext cx="12179809" cy="6857991"/>
          </a:xfrm>
          <a:prstGeom prst="rect">
            <a:avLst/>
          </a:prstGeom>
        </p:spPr>
      </p:pic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ABD37E8A-D45A-4AF4-AA02-27891D5290CA}"/>
              </a:ext>
            </a:extLst>
          </p:cNvPr>
          <p:cNvSpPr txBox="1"/>
          <p:nvPr/>
        </p:nvSpPr>
        <p:spPr>
          <a:xfrm>
            <a:off x="-1" y="956790"/>
            <a:ext cx="121859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>
              <a:spcAft>
                <a:spcPts val="600"/>
              </a:spcAft>
            </a:pP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TRUNG HỌC CƠ SỞ ………………</a:t>
            </a:r>
          </a:p>
        </p:txBody>
      </p:sp>
      <p:sp>
        <p:nvSpPr>
          <p:cNvPr id="9" name="Hộp Văn bản 8">
            <a:extLst>
              <a:ext uri="{FF2B5EF4-FFF2-40B4-BE49-F238E27FC236}">
                <a16:creationId xmlns:a16="http://schemas.microsoft.com/office/drawing/2014/main" id="{D5A797EB-37FC-432B-A43C-3061B2852843}"/>
              </a:ext>
            </a:extLst>
          </p:cNvPr>
          <p:cNvSpPr txBox="1"/>
          <p:nvPr/>
        </p:nvSpPr>
        <p:spPr>
          <a:xfrm>
            <a:off x="549242" y="4017687"/>
            <a:ext cx="11642759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>
              <a:spcAft>
                <a:spcPts val="600"/>
              </a:spcAft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GVSB: H</a:t>
            </a:r>
            <a:r>
              <a:rPr lang="vi-VN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ơng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Dainty</a:t>
            </a:r>
          </a:p>
          <a:p>
            <a:pPr defTabSz="914377">
              <a:spcAft>
                <a:spcPts val="600"/>
              </a:spcAft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GVPB 1:Billa</a:t>
            </a:r>
          </a:p>
          <a:p>
            <a:pPr defTabSz="914377">
              <a:spcAft>
                <a:spcPts val="600"/>
              </a:spcAft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GVPB 2:D</a:t>
            </a:r>
            <a:r>
              <a:rPr lang="vi-VN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ơng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Thùy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</a:p>
        </p:txBody>
      </p:sp>
      <p:sp>
        <p:nvSpPr>
          <p:cNvPr id="10" name="Hộp Văn bản 9">
            <a:extLst>
              <a:ext uri="{FF2B5EF4-FFF2-40B4-BE49-F238E27FC236}">
                <a16:creationId xmlns:a16="http://schemas.microsoft.com/office/drawing/2014/main" id="{BC2202BE-FB57-4E81-83EF-0EA40E864761}"/>
              </a:ext>
            </a:extLst>
          </p:cNvPr>
          <p:cNvSpPr txBox="1"/>
          <p:nvPr/>
        </p:nvSpPr>
        <p:spPr>
          <a:xfrm>
            <a:off x="-3046" y="2616881"/>
            <a:ext cx="1218590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77">
              <a:spcAft>
                <a:spcPts val="600"/>
              </a:spcAft>
            </a:pPr>
            <a:r>
              <a:rPr lang="en-US" sz="6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 TOÁN LỚP 8 (CÁNH DIỀU )</a:t>
            </a:r>
          </a:p>
        </p:txBody>
      </p:sp>
      <p:sp>
        <p:nvSpPr>
          <p:cNvPr id="11" name="Hộp Văn bản 10">
            <a:extLst>
              <a:ext uri="{FF2B5EF4-FFF2-40B4-BE49-F238E27FC236}">
                <a16:creationId xmlns:a16="http://schemas.microsoft.com/office/drawing/2014/main" id="{D2B28935-FE08-4EA8-AA06-C7169869F84A}"/>
              </a:ext>
            </a:extLst>
          </p:cNvPr>
          <p:cNvSpPr txBox="1"/>
          <p:nvPr/>
        </p:nvSpPr>
        <p:spPr>
          <a:xfrm>
            <a:off x="3050" y="6150104"/>
            <a:ext cx="121798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77">
              <a:spcAft>
                <a:spcPts val="600"/>
              </a:spcAft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 HỌC: 2023 - 2024</a:t>
            </a:r>
          </a:p>
        </p:txBody>
      </p:sp>
      <p:sp>
        <p:nvSpPr>
          <p:cNvPr id="12" name="Hộp Văn bản 11">
            <a:extLst>
              <a:ext uri="{FF2B5EF4-FFF2-40B4-BE49-F238E27FC236}">
                <a16:creationId xmlns:a16="http://schemas.microsoft.com/office/drawing/2014/main" id="{039C44B3-5CCE-402B-9E16-576A3ABE7C3E}"/>
              </a:ext>
            </a:extLst>
          </p:cNvPr>
          <p:cNvSpPr txBox="1"/>
          <p:nvPr/>
        </p:nvSpPr>
        <p:spPr>
          <a:xfrm>
            <a:off x="-3047" y="297220"/>
            <a:ext cx="121889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/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 GIÁO DỤC VÀ ĐÀO TẠO ………….</a:t>
            </a:r>
          </a:p>
        </p:txBody>
      </p:sp>
    </p:spTree>
    <p:extLst>
      <p:ext uri="{BB962C8B-B14F-4D97-AF65-F5344CB8AC3E}">
        <p14:creationId xmlns:p14="http://schemas.microsoft.com/office/powerpoint/2010/main" val="214388617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61ABD889-CCEB-4BFD-B139-AA3762F04A82}"/>
              </a:ext>
            </a:extLst>
          </p:cNvPr>
          <p:cNvSpPr/>
          <p:nvPr/>
        </p:nvSpPr>
        <p:spPr>
          <a:xfrm rot="5400000">
            <a:off x="-158014" y="154967"/>
            <a:ext cx="4114804" cy="3804872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E2F2445-9A05-4DE7-9BE5-87A906C6E4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783435">
            <a:off x="-447457" y="1217491"/>
            <a:ext cx="3886636" cy="795764"/>
          </a:xfrm>
          <a:prstGeom prst="rect">
            <a:avLst/>
          </a:prstGeom>
        </p:spPr>
      </p:pic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4225966620"/>
              </p:ext>
            </p:extLst>
          </p:nvPr>
        </p:nvGraphicFramePr>
        <p:xfrm>
          <a:off x="3538805" y="344557"/>
          <a:ext cx="8128000" cy="61527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0910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ackground pattern&#10;&#10;Description automatically generated">
            <a:extLst>
              <a:ext uri="{FF2B5EF4-FFF2-40B4-BE49-F238E27FC236}">
                <a16:creationId xmlns:a16="http://schemas.microsoft.com/office/drawing/2014/main" id="{4E208DDE-5F53-487A-916C-A3AE276FA6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rcRect l="20349" r="20345" b="-4"/>
          <a:stretch/>
        </p:blipFill>
        <p:spPr>
          <a:xfrm>
            <a:off x="1153627" y="2784661"/>
            <a:ext cx="2733847" cy="3103563"/>
          </a:xfrm>
          <a:custGeom>
            <a:avLst/>
            <a:gdLst/>
            <a:ahLst/>
            <a:cxnLst/>
            <a:rect l="l" t="t" r="r" b="b"/>
            <a:pathLst>
              <a:path w="2590737" h="2926956">
                <a:moveTo>
                  <a:pt x="1463478" y="0"/>
                </a:moveTo>
                <a:cubicBezTo>
                  <a:pt x="1867606" y="0"/>
                  <a:pt x="2233476" y="163805"/>
                  <a:pt x="2498313" y="428643"/>
                </a:cubicBezTo>
                <a:lnTo>
                  <a:pt x="2501029" y="431631"/>
                </a:lnTo>
                <a:lnTo>
                  <a:pt x="2445696" y="582811"/>
                </a:lnTo>
                <a:cubicBezTo>
                  <a:pt x="2374039" y="813196"/>
                  <a:pt x="2335437" y="1058145"/>
                  <a:pt x="2335437" y="1312109"/>
                </a:cubicBezTo>
                <a:cubicBezTo>
                  <a:pt x="2335437" y="1650728"/>
                  <a:pt x="2404063" y="1973319"/>
                  <a:pt x="2528166" y="2266732"/>
                </a:cubicBezTo>
                <a:lnTo>
                  <a:pt x="2590737" y="2396622"/>
                </a:lnTo>
                <a:lnTo>
                  <a:pt x="2498313" y="2498313"/>
                </a:lnTo>
                <a:cubicBezTo>
                  <a:pt x="2233476" y="2763151"/>
                  <a:pt x="1867606" y="2926956"/>
                  <a:pt x="1463478" y="2926956"/>
                </a:cubicBezTo>
                <a:cubicBezTo>
                  <a:pt x="655221" y="2926956"/>
                  <a:pt x="0" y="2271735"/>
                  <a:pt x="0" y="1463478"/>
                </a:cubicBezTo>
                <a:cubicBezTo>
                  <a:pt x="0" y="655221"/>
                  <a:pt x="655221" y="0"/>
                  <a:pt x="1463478" y="0"/>
                </a:cubicBezTo>
                <a:close/>
              </a:path>
            </a:pathLst>
          </a:custGeom>
        </p:spPr>
      </p:pic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65A14FCB-5569-4268-AF8B-502D9EF6E73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6"/>
              </a:ext>
            </a:extLst>
          </a:blip>
          <a:srcRect l="17382" r="20120" b="2"/>
          <a:stretch/>
        </p:blipFill>
        <p:spPr>
          <a:xfrm>
            <a:off x="3458134" y="1905002"/>
            <a:ext cx="4577519" cy="4577519"/>
          </a:xfrm>
          <a:custGeom>
            <a:avLst/>
            <a:gdLst/>
            <a:ahLst/>
            <a:cxnLst/>
            <a:rect l="l" t="t" r="r" b="b"/>
            <a:pathLst>
              <a:path w="4627646" h="4627648">
                <a:moveTo>
                  <a:pt x="2313823" y="0"/>
                </a:moveTo>
                <a:cubicBezTo>
                  <a:pt x="3591712" y="0"/>
                  <a:pt x="4627646" y="1035934"/>
                  <a:pt x="4627646" y="2313824"/>
                </a:cubicBezTo>
                <a:cubicBezTo>
                  <a:pt x="4627646" y="3591714"/>
                  <a:pt x="3591712" y="4627648"/>
                  <a:pt x="2313823" y="4627648"/>
                </a:cubicBezTo>
                <a:cubicBezTo>
                  <a:pt x="1035934" y="4627648"/>
                  <a:pt x="0" y="3591714"/>
                  <a:pt x="0" y="2313824"/>
                </a:cubicBezTo>
                <a:cubicBezTo>
                  <a:pt x="0" y="1035934"/>
                  <a:pt x="1035934" y="0"/>
                  <a:pt x="2313823" y="0"/>
                </a:cubicBezTo>
                <a:close/>
              </a:path>
            </a:pathLst>
          </a:custGeom>
        </p:spPr>
      </p:pic>
      <p:pic>
        <p:nvPicPr>
          <p:cNvPr id="8" name="Picture 7" descr="Background pattern&#10;&#10;Description automatically generated">
            <a:extLst>
              <a:ext uri="{FF2B5EF4-FFF2-40B4-BE49-F238E27FC236}">
                <a16:creationId xmlns:a16="http://schemas.microsoft.com/office/drawing/2014/main" id="{EEA75D7F-8BEB-403A-A7C2-DC62D23C83A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8"/>
              </a:ext>
            </a:extLst>
          </a:blip>
          <a:srcRect l="36012" r="14448" b="2"/>
          <a:stretch/>
        </p:blipFill>
        <p:spPr>
          <a:xfrm>
            <a:off x="7560499" y="2451691"/>
            <a:ext cx="3273940" cy="3730712"/>
          </a:xfrm>
          <a:custGeom>
            <a:avLst/>
            <a:gdLst/>
            <a:ahLst/>
            <a:cxnLst/>
            <a:rect l="l" t="t" r="r" b="b"/>
            <a:pathLst>
              <a:path w="2577829" h="2926956">
                <a:moveTo>
                  <a:pt x="1114351" y="0"/>
                </a:moveTo>
                <a:cubicBezTo>
                  <a:pt x="1922608" y="0"/>
                  <a:pt x="2577829" y="655221"/>
                  <a:pt x="2577829" y="1463478"/>
                </a:cubicBezTo>
                <a:cubicBezTo>
                  <a:pt x="2577829" y="2271735"/>
                  <a:pt x="1922608" y="2926956"/>
                  <a:pt x="1114351" y="2926956"/>
                </a:cubicBezTo>
                <a:cubicBezTo>
                  <a:pt x="710223" y="2926956"/>
                  <a:pt x="344353" y="2763151"/>
                  <a:pt x="79516" y="2498313"/>
                </a:cubicBezTo>
                <a:lnTo>
                  <a:pt x="0" y="2410824"/>
                </a:lnTo>
                <a:lnTo>
                  <a:pt x="69413" y="2266732"/>
                </a:lnTo>
                <a:cubicBezTo>
                  <a:pt x="193516" y="1973319"/>
                  <a:pt x="262142" y="1650728"/>
                  <a:pt x="262142" y="1312109"/>
                </a:cubicBezTo>
                <a:cubicBezTo>
                  <a:pt x="262142" y="1058145"/>
                  <a:pt x="223540" y="813196"/>
                  <a:pt x="151883" y="582811"/>
                </a:cubicBezTo>
                <a:lnTo>
                  <a:pt x="91478" y="417771"/>
                </a:lnTo>
                <a:lnTo>
                  <a:pt x="183443" y="334187"/>
                </a:lnTo>
                <a:cubicBezTo>
                  <a:pt x="436418" y="125413"/>
                  <a:pt x="760739" y="0"/>
                  <a:pt x="1114351" y="0"/>
                </a:cubicBezTo>
                <a:close/>
              </a:path>
            </a:pathLst>
          </a:custGeom>
        </p:spPr>
      </p:pic>
      <p:pic>
        <p:nvPicPr>
          <p:cNvPr id="17" name="Picture 1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7BFEE031-360F-4D5F-904A-32B86E7ACC2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8659" y="2042477"/>
            <a:ext cx="3103563" cy="310356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7467601" y="2641977"/>
            <a:ext cx="3103563" cy="3103563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93A647-F1D0-4A88-8DF7-6E5578A89569}"/>
              </a:ext>
            </a:extLst>
          </p:cNvPr>
          <p:cNvSpPr/>
          <p:nvPr/>
        </p:nvSpPr>
        <p:spPr>
          <a:xfrm rot="5400000">
            <a:off x="-187908" y="184860"/>
            <a:ext cx="3103563" cy="2733845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3C0A70-E41F-49EF-8AFE-0ADD98F3B81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8669872">
            <a:off x="-318080" y="758061"/>
            <a:ext cx="2733847" cy="6939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51E4DC2-0B49-4FB2-B8C1-231C030CAE4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779151" y="835303"/>
            <a:ext cx="2700763" cy="18472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5CBC910-51FE-44A7-A09E-097F9F57527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154631" y="81140"/>
            <a:ext cx="2700763" cy="184724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B4DEC2C-107C-4E99-A056-D6622B33624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382001" y="509300"/>
            <a:ext cx="2901948" cy="184724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B01261F-02BB-488A-9964-7168A2335AAD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520342" y="2784661"/>
            <a:ext cx="2085013" cy="2085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725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Hình ảnh 8">
            <a:extLst>
              <a:ext uri="{FF2B5EF4-FFF2-40B4-BE49-F238E27FC236}">
                <a16:creationId xmlns:a16="http://schemas.microsoft.com/office/drawing/2014/main" id="{4B31E9C3-2857-4554-9A2F-E296104A5D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3281" y="231249"/>
            <a:ext cx="4236304" cy="4953000"/>
          </a:xfrm>
          <a:prstGeom prst="rect">
            <a:avLst/>
          </a:prstGeom>
          <a:noFill/>
        </p:spPr>
      </p:pic>
      <p:sp>
        <p:nvSpPr>
          <p:cNvPr id="10" name="Hình chữ nhật 9">
            <a:extLst>
              <a:ext uri="{FF2B5EF4-FFF2-40B4-BE49-F238E27FC236}">
                <a16:creationId xmlns:a16="http://schemas.microsoft.com/office/drawing/2014/main" id="{125E670A-F252-425E-8FBD-2584A901E93B}"/>
              </a:ext>
            </a:extLst>
          </p:cNvPr>
          <p:cNvSpPr/>
          <p:nvPr/>
        </p:nvSpPr>
        <p:spPr>
          <a:xfrm>
            <a:off x="2951305" y="5810869"/>
            <a:ext cx="667740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CÁC HOẠT ĐỘNG</a:t>
            </a:r>
            <a:endParaRPr lang="vi-VN" sz="72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grpSp>
        <p:nvGrpSpPr>
          <p:cNvPr id="12" name="Nhóm 11">
            <a:extLst>
              <a:ext uri="{FF2B5EF4-FFF2-40B4-BE49-F238E27FC236}">
                <a16:creationId xmlns:a16="http://schemas.microsoft.com/office/drawing/2014/main" id="{FF13D352-FF12-4774-BF7F-7823AED9D71C}"/>
              </a:ext>
            </a:extLst>
          </p:cNvPr>
          <p:cNvGrpSpPr/>
          <p:nvPr/>
        </p:nvGrpSpPr>
        <p:grpSpPr>
          <a:xfrm>
            <a:off x="1774378" y="1423682"/>
            <a:ext cx="2733453" cy="1415771"/>
            <a:chOff x="1774377" y="1423682"/>
            <a:chExt cx="2733453" cy="1415770"/>
          </a:xfrm>
        </p:grpSpPr>
        <p:sp>
          <p:nvSpPr>
            <p:cNvPr id="26" name="Google Shape;157;p20">
              <a:extLst>
                <a:ext uri="{FF2B5EF4-FFF2-40B4-BE49-F238E27FC236}">
                  <a16:creationId xmlns:a16="http://schemas.microsoft.com/office/drawing/2014/main" id="{E98F7850-E8A1-4D65-AB4B-DB9606909211}"/>
                </a:ext>
              </a:extLst>
            </p:cNvPr>
            <p:cNvSpPr/>
            <p:nvPr/>
          </p:nvSpPr>
          <p:spPr>
            <a:xfrm>
              <a:off x="1774377" y="1423682"/>
              <a:ext cx="2733453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dirty="0"/>
            </a:p>
          </p:txBody>
        </p:sp>
        <p:sp>
          <p:nvSpPr>
            <p:cNvPr id="11" name="Hộp Văn bản 10">
              <a:extLst>
                <a:ext uri="{FF2B5EF4-FFF2-40B4-BE49-F238E27FC236}">
                  <a16:creationId xmlns:a16="http://schemas.microsoft.com/office/drawing/2014/main" id="{2BFA5FA8-BCB5-4109-A323-D465A630B106}"/>
                </a:ext>
              </a:extLst>
            </p:cNvPr>
            <p:cNvSpPr txBox="1"/>
            <p:nvPr/>
          </p:nvSpPr>
          <p:spPr>
            <a:xfrm>
              <a:off x="2165516" y="2092196"/>
              <a:ext cx="155202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b="1" dirty="0" err="1">
                  <a:solidFill>
                    <a:srgbClr val="002060"/>
                  </a:solidFill>
                </a:rPr>
                <a:t>Mở</a:t>
              </a:r>
              <a:r>
                <a:rPr lang="en-US" sz="3200" b="1" dirty="0">
                  <a:solidFill>
                    <a:srgbClr val="002060"/>
                  </a:solidFill>
                </a:rPr>
                <a:t> </a:t>
              </a:r>
              <a:r>
                <a:rPr lang="en-US" sz="3200" b="1" dirty="0" err="1">
                  <a:solidFill>
                    <a:srgbClr val="002060"/>
                  </a:solidFill>
                </a:rPr>
                <a:t>đầu</a:t>
              </a:r>
              <a:endParaRPr lang="en-US" sz="3200"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13" name="Nhóm 12">
            <a:extLst>
              <a:ext uri="{FF2B5EF4-FFF2-40B4-BE49-F238E27FC236}">
                <a16:creationId xmlns:a16="http://schemas.microsoft.com/office/drawing/2014/main" id="{02197C0D-4039-4F65-A23B-3D8031420B89}"/>
              </a:ext>
            </a:extLst>
          </p:cNvPr>
          <p:cNvGrpSpPr/>
          <p:nvPr/>
        </p:nvGrpSpPr>
        <p:grpSpPr>
          <a:xfrm>
            <a:off x="5991434" y="440483"/>
            <a:ext cx="3028823" cy="1415771"/>
            <a:chOff x="5714125" y="780700"/>
            <a:chExt cx="3028822" cy="1415770"/>
          </a:xfrm>
        </p:grpSpPr>
        <p:sp>
          <p:nvSpPr>
            <p:cNvPr id="28" name="Google Shape;157;p20">
              <a:extLst>
                <a:ext uri="{FF2B5EF4-FFF2-40B4-BE49-F238E27FC236}">
                  <a16:creationId xmlns:a16="http://schemas.microsoft.com/office/drawing/2014/main" id="{A125F3E3-B2C7-4AA0-9D9F-E550F085FF67}"/>
                </a:ext>
              </a:extLst>
            </p:cNvPr>
            <p:cNvSpPr/>
            <p:nvPr/>
          </p:nvSpPr>
          <p:spPr>
            <a:xfrm>
              <a:off x="5714125" y="780700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dirty="0"/>
            </a:p>
          </p:txBody>
        </p:sp>
        <p:sp>
          <p:nvSpPr>
            <p:cNvPr id="30" name="Hộp Văn bản 29">
              <a:extLst>
                <a:ext uri="{FF2B5EF4-FFF2-40B4-BE49-F238E27FC236}">
                  <a16:creationId xmlns:a16="http://schemas.microsoft.com/office/drawing/2014/main" id="{0C48347C-72DD-4A44-99EC-6A94926D6872}"/>
                </a:ext>
              </a:extLst>
            </p:cNvPr>
            <p:cNvSpPr txBox="1"/>
            <p:nvPr/>
          </p:nvSpPr>
          <p:spPr>
            <a:xfrm>
              <a:off x="6094476" y="1042997"/>
              <a:ext cx="2162013" cy="10772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 err="1">
                  <a:solidFill>
                    <a:srgbClr val="002060"/>
                  </a:solidFill>
                </a:rPr>
                <a:t>Hình</a:t>
              </a:r>
              <a:r>
                <a:rPr lang="en-US" sz="3200" b="1" dirty="0">
                  <a:solidFill>
                    <a:srgbClr val="002060"/>
                  </a:solidFill>
                </a:rPr>
                <a:t> </a:t>
              </a:r>
              <a:r>
                <a:rPr lang="en-US" sz="3200" b="1" dirty="0" err="1">
                  <a:solidFill>
                    <a:srgbClr val="002060"/>
                  </a:solidFill>
                </a:rPr>
                <a:t>thành</a:t>
              </a:r>
              <a:r>
                <a:rPr lang="en-US" sz="3200" b="1" dirty="0">
                  <a:solidFill>
                    <a:srgbClr val="002060"/>
                  </a:solidFill>
                </a:rPr>
                <a:t> </a:t>
              </a:r>
              <a:r>
                <a:rPr lang="en-US" sz="3200" b="1" dirty="0" err="1">
                  <a:solidFill>
                    <a:srgbClr val="002060"/>
                  </a:solidFill>
                </a:rPr>
                <a:t>kiến</a:t>
              </a:r>
              <a:r>
                <a:rPr lang="en-US" sz="3200" b="1" dirty="0">
                  <a:solidFill>
                    <a:srgbClr val="002060"/>
                  </a:solidFill>
                </a:rPr>
                <a:t> </a:t>
              </a:r>
              <a:r>
                <a:rPr lang="en-US" sz="3200" b="1" dirty="0" err="1">
                  <a:solidFill>
                    <a:srgbClr val="002060"/>
                  </a:solidFill>
                </a:rPr>
                <a:t>thức</a:t>
              </a:r>
              <a:endParaRPr lang="en-US" sz="3200"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15" name="Nhóm 14">
            <a:extLst>
              <a:ext uri="{FF2B5EF4-FFF2-40B4-BE49-F238E27FC236}">
                <a16:creationId xmlns:a16="http://schemas.microsoft.com/office/drawing/2014/main" id="{2743DAFD-E003-42CA-BE1A-E2285E182AD8}"/>
              </a:ext>
            </a:extLst>
          </p:cNvPr>
          <p:cNvGrpSpPr/>
          <p:nvPr/>
        </p:nvGrpSpPr>
        <p:grpSpPr>
          <a:xfrm>
            <a:off x="8635942" y="1497829"/>
            <a:ext cx="3028823" cy="1415771"/>
            <a:chOff x="6997439" y="2348815"/>
            <a:chExt cx="3028822" cy="1415770"/>
          </a:xfrm>
        </p:grpSpPr>
        <p:sp>
          <p:nvSpPr>
            <p:cNvPr id="31" name="Google Shape;157;p20">
              <a:extLst>
                <a:ext uri="{FF2B5EF4-FFF2-40B4-BE49-F238E27FC236}">
                  <a16:creationId xmlns:a16="http://schemas.microsoft.com/office/drawing/2014/main" id="{D2EA517D-9760-4CA9-AF11-05ED30AE9EC4}"/>
                </a:ext>
              </a:extLst>
            </p:cNvPr>
            <p:cNvSpPr/>
            <p:nvPr/>
          </p:nvSpPr>
          <p:spPr>
            <a:xfrm>
              <a:off x="6997439" y="2348815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dirty="0"/>
            </a:p>
          </p:txBody>
        </p:sp>
        <p:sp>
          <p:nvSpPr>
            <p:cNvPr id="32" name="Hộp Văn bản 31">
              <a:extLst>
                <a:ext uri="{FF2B5EF4-FFF2-40B4-BE49-F238E27FC236}">
                  <a16:creationId xmlns:a16="http://schemas.microsoft.com/office/drawing/2014/main" id="{74DC3889-63BE-4E10-AD0D-8A371EC699CD}"/>
                </a:ext>
              </a:extLst>
            </p:cNvPr>
            <p:cNvSpPr txBox="1"/>
            <p:nvPr/>
          </p:nvSpPr>
          <p:spPr>
            <a:xfrm>
              <a:off x="7522714" y="2884088"/>
              <a:ext cx="216201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err="1">
                  <a:solidFill>
                    <a:srgbClr val="002060"/>
                  </a:solidFill>
                </a:rPr>
                <a:t>Luyện</a:t>
              </a:r>
              <a:r>
                <a:rPr lang="en-US" sz="3200" b="1" dirty="0">
                  <a:solidFill>
                    <a:srgbClr val="002060"/>
                  </a:solidFill>
                </a:rPr>
                <a:t> </a:t>
              </a:r>
              <a:r>
                <a:rPr lang="en-US" sz="3200" b="1" dirty="0" err="1">
                  <a:solidFill>
                    <a:srgbClr val="002060"/>
                  </a:solidFill>
                </a:rPr>
                <a:t>tập</a:t>
              </a:r>
              <a:endParaRPr lang="en-US" sz="3200" b="1" dirty="0">
                <a:solidFill>
                  <a:srgbClr val="002060"/>
                </a:solidFill>
              </a:endParaRPr>
            </a:p>
          </p:txBody>
        </p:sp>
      </p:grpSp>
      <p:sp>
        <p:nvSpPr>
          <p:cNvPr id="16" name="Google Shape;162;p20">
            <a:extLst>
              <a:ext uri="{FF2B5EF4-FFF2-40B4-BE49-F238E27FC236}">
                <a16:creationId xmlns:a16="http://schemas.microsoft.com/office/drawing/2014/main" id="{C0ADFAA8-8CC7-4D2F-BE3A-F51CE7B478C5}"/>
              </a:ext>
            </a:extLst>
          </p:cNvPr>
          <p:cNvSpPr/>
          <p:nvPr/>
        </p:nvSpPr>
        <p:spPr>
          <a:xfrm>
            <a:off x="4530523" y="2311400"/>
            <a:ext cx="2276677" cy="1204397"/>
          </a:xfrm>
          <a:custGeom>
            <a:avLst/>
            <a:gdLst/>
            <a:ahLst/>
            <a:cxnLst/>
            <a:rect l="l" t="t" r="r" b="b"/>
            <a:pathLst>
              <a:path w="19002" h="10503" extrusionOk="0">
                <a:moveTo>
                  <a:pt x="17072" y="1100"/>
                </a:moveTo>
                <a:lnTo>
                  <a:pt x="17145" y="1124"/>
                </a:lnTo>
                <a:lnTo>
                  <a:pt x="17268" y="1197"/>
                </a:lnTo>
                <a:lnTo>
                  <a:pt x="17365" y="1320"/>
                </a:lnTo>
                <a:lnTo>
                  <a:pt x="17390" y="1393"/>
                </a:lnTo>
                <a:lnTo>
                  <a:pt x="17390" y="1490"/>
                </a:lnTo>
                <a:lnTo>
                  <a:pt x="17390" y="1564"/>
                </a:lnTo>
                <a:lnTo>
                  <a:pt x="17365" y="1637"/>
                </a:lnTo>
                <a:lnTo>
                  <a:pt x="17268" y="1759"/>
                </a:lnTo>
                <a:lnTo>
                  <a:pt x="17145" y="1832"/>
                </a:lnTo>
                <a:lnTo>
                  <a:pt x="17072" y="1857"/>
                </a:lnTo>
                <a:lnTo>
                  <a:pt x="16926" y="1857"/>
                </a:lnTo>
                <a:lnTo>
                  <a:pt x="16852" y="1832"/>
                </a:lnTo>
                <a:lnTo>
                  <a:pt x="16730" y="1759"/>
                </a:lnTo>
                <a:lnTo>
                  <a:pt x="16657" y="1637"/>
                </a:lnTo>
                <a:lnTo>
                  <a:pt x="16633" y="1564"/>
                </a:lnTo>
                <a:lnTo>
                  <a:pt x="16608" y="1490"/>
                </a:lnTo>
                <a:lnTo>
                  <a:pt x="16633" y="1393"/>
                </a:lnTo>
                <a:lnTo>
                  <a:pt x="16657" y="1320"/>
                </a:lnTo>
                <a:lnTo>
                  <a:pt x="16730" y="1197"/>
                </a:lnTo>
                <a:lnTo>
                  <a:pt x="16852" y="1124"/>
                </a:lnTo>
                <a:lnTo>
                  <a:pt x="16926" y="1100"/>
                </a:lnTo>
                <a:close/>
                <a:moveTo>
                  <a:pt x="15924" y="1"/>
                </a:moveTo>
                <a:lnTo>
                  <a:pt x="15656" y="25"/>
                </a:lnTo>
                <a:lnTo>
                  <a:pt x="15387" y="74"/>
                </a:lnTo>
                <a:lnTo>
                  <a:pt x="15192" y="123"/>
                </a:lnTo>
                <a:lnTo>
                  <a:pt x="14996" y="172"/>
                </a:lnTo>
                <a:lnTo>
                  <a:pt x="14801" y="269"/>
                </a:lnTo>
                <a:lnTo>
                  <a:pt x="14605" y="367"/>
                </a:lnTo>
                <a:lnTo>
                  <a:pt x="14435" y="489"/>
                </a:lnTo>
                <a:lnTo>
                  <a:pt x="14264" y="611"/>
                </a:lnTo>
                <a:lnTo>
                  <a:pt x="14093" y="758"/>
                </a:lnTo>
                <a:lnTo>
                  <a:pt x="13970" y="929"/>
                </a:lnTo>
                <a:lnTo>
                  <a:pt x="13824" y="1100"/>
                </a:lnTo>
                <a:lnTo>
                  <a:pt x="13726" y="1271"/>
                </a:lnTo>
                <a:lnTo>
                  <a:pt x="13629" y="1466"/>
                </a:lnTo>
                <a:lnTo>
                  <a:pt x="13531" y="1661"/>
                </a:lnTo>
                <a:lnTo>
                  <a:pt x="13482" y="1881"/>
                </a:lnTo>
                <a:lnTo>
                  <a:pt x="13433" y="2101"/>
                </a:lnTo>
                <a:lnTo>
                  <a:pt x="13409" y="2345"/>
                </a:lnTo>
                <a:lnTo>
                  <a:pt x="13409" y="2565"/>
                </a:lnTo>
                <a:lnTo>
                  <a:pt x="6668" y="4372"/>
                </a:lnTo>
                <a:lnTo>
                  <a:pt x="6986" y="4592"/>
                </a:lnTo>
                <a:lnTo>
                  <a:pt x="7303" y="4812"/>
                </a:lnTo>
                <a:lnTo>
                  <a:pt x="7621" y="5032"/>
                </a:lnTo>
                <a:lnTo>
                  <a:pt x="7938" y="5203"/>
                </a:lnTo>
                <a:lnTo>
                  <a:pt x="8280" y="5374"/>
                </a:lnTo>
                <a:lnTo>
                  <a:pt x="8597" y="5496"/>
                </a:lnTo>
                <a:lnTo>
                  <a:pt x="8939" y="5618"/>
                </a:lnTo>
                <a:lnTo>
                  <a:pt x="9257" y="5740"/>
                </a:lnTo>
                <a:lnTo>
                  <a:pt x="9599" y="5813"/>
                </a:lnTo>
                <a:lnTo>
                  <a:pt x="9941" y="5862"/>
                </a:lnTo>
                <a:lnTo>
                  <a:pt x="10258" y="5911"/>
                </a:lnTo>
                <a:lnTo>
                  <a:pt x="10600" y="5935"/>
                </a:lnTo>
                <a:lnTo>
                  <a:pt x="10942" y="5935"/>
                </a:lnTo>
                <a:lnTo>
                  <a:pt x="11284" y="5911"/>
                </a:lnTo>
                <a:lnTo>
                  <a:pt x="11626" y="5862"/>
                </a:lnTo>
                <a:lnTo>
                  <a:pt x="11968" y="5813"/>
                </a:lnTo>
                <a:lnTo>
                  <a:pt x="12285" y="5716"/>
                </a:lnTo>
                <a:lnTo>
                  <a:pt x="12603" y="5642"/>
                </a:lnTo>
                <a:lnTo>
                  <a:pt x="13140" y="5423"/>
                </a:lnTo>
                <a:lnTo>
                  <a:pt x="13629" y="5203"/>
                </a:lnTo>
                <a:lnTo>
                  <a:pt x="14044" y="4983"/>
                </a:lnTo>
                <a:lnTo>
                  <a:pt x="14386" y="4763"/>
                </a:lnTo>
                <a:lnTo>
                  <a:pt x="14630" y="4592"/>
                </a:lnTo>
                <a:lnTo>
                  <a:pt x="14850" y="4421"/>
                </a:lnTo>
                <a:lnTo>
                  <a:pt x="14923" y="4372"/>
                </a:lnTo>
                <a:lnTo>
                  <a:pt x="15021" y="4348"/>
                </a:lnTo>
                <a:lnTo>
                  <a:pt x="15118" y="4372"/>
                </a:lnTo>
                <a:lnTo>
                  <a:pt x="15192" y="4421"/>
                </a:lnTo>
                <a:lnTo>
                  <a:pt x="15240" y="4519"/>
                </a:lnTo>
                <a:lnTo>
                  <a:pt x="15240" y="4592"/>
                </a:lnTo>
                <a:lnTo>
                  <a:pt x="15240" y="4690"/>
                </a:lnTo>
                <a:lnTo>
                  <a:pt x="15167" y="4763"/>
                </a:lnTo>
                <a:lnTo>
                  <a:pt x="15045" y="4861"/>
                </a:lnTo>
                <a:lnTo>
                  <a:pt x="14752" y="5105"/>
                </a:lnTo>
                <a:lnTo>
                  <a:pt x="14312" y="5398"/>
                </a:lnTo>
                <a:lnTo>
                  <a:pt x="14019" y="5569"/>
                </a:lnTo>
                <a:lnTo>
                  <a:pt x="13702" y="5716"/>
                </a:lnTo>
                <a:lnTo>
                  <a:pt x="13213" y="5935"/>
                </a:lnTo>
                <a:lnTo>
                  <a:pt x="12969" y="6033"/>
                </a:lnTo>
                <a:lnTo>
                  <a:pt x="12676" y="6131"/>
                </a:lnTo>
                <a:lnTo>
                  <a:pt x="12090" y="6277"/>
                </a:lnTo>
                <a:lnTo>
                  <a:pt x="11797" y="6326"/>
                </a:lnTo>
                <a:lnTo>
                  <a:pt x="11479" y="6375"/>
                </a:lnTo>
                <a:lnTo>
                  <a:pt x="11137" y="6400"/>
                </a:lnTo>
                <a:lnTo>
                  <a:pt x="10796" y="6424"/>
                </a:lnTo>
                <a:lnTo>
                  <a:pt x="10429" y="6400"/>
                </a:lnTo>
                <a:lnTo>
                  <a:pt x="10063" y="6375"/>
                </a:lnTo>
                <a:lnTo>
                  <a:pt x="9696" y="6326"/>
                </a:lnTo>
                <a:lnTo>
                  <a:pt x="9306" y="6229"/>
                </a:lnTo>
                <a:lnTo>
                  <a:pt x="8915" y="6131"/>
                </a:lnTo>
                <a:lnTo>
                  <a:pt x="8500" y="5984"/>
                </a:lnTo>
                <a:lnTo>
                  <a:pt x="8085" y="5813"/>
                </a:lnTo>
                <a:lnTo>
                  <a:pt x="7669" y="5594"/>
                </a:lnTo>
                <a:lnTo>
                  <a:pt x="7572" y="5569"/>
                </a:lnTo>
                <a:lnTo>
                  <a:pt x="7376" y="5471"/>
                </a:lnTo>
                <a:lnTo>
                  <a:pt x="7254" y="5471"/>
                </a:lnTo>
                <a:lnTo>
                  <a:pt x="7132" y="5496"/>
                </a:lnTo>
                <a:lnTo>
                  <a:pt x="318" y="7694"/>
                </a:lnTo>
                <a:lnTo>
                  <a:pt x="245" y="7743"/>
                </a:lnTo>
                <a:lnTo>
                  <a:pt x="147" y="7792"/>
                </a:lnTo>
                <a:lnTo>
                  <a:pt x="98" y="7865"/>
                </a:lnTo>
                <a:lnTo>
                  <a:pt x="49" y="7938"/>
                </a:lnTo>
                <a:lnTo>
                  <a:pt x="1" y="8036"/>
                </a:lnTo>
                <a:lnTo>
                  <a:pt x="1" y="8134"/>
                </a:lnTo>
                <a:lnTo>
                  <a:pt x="1" y="8207"/>
                </a:lnTo>
                <a:lnTo>
                  <a:pt x="25" y="8305"/>
                </a:lnTo>
                <a:lnTo>
                  <a:pt x="98" y="8451"/>
                </a:lnTo>
                <a:lnTo>
                  <a:pt x="196" y="8549"/>
                </a:lnTo>
                <a:lnTo>
                  <a:pt x="318" y="8622"/>
                </a:lnTo>
                <a:lnTo>
                  <a:pt x="489" y="8646"/>
                </a:lnTo>
                <a:lnTo>
                  <a:pt x="611" y="8622"/>
                </a:lnTo>
                <a:lnTo>
                  <a:pt x="269" y="8793"/>
                </a:lnTo>
                <a:lnTo>
                  <a:pt x="171" y="8842"/>
                </a:lnTo>
                <a:lnTo>
                  <a:pt x="123" y="8915"/>
                </a:lnTo>
                <a:lnTo>
                  <a:pt x="49" y="8988"/>
                </a:lnTo>
                <a:lnTo>
                  <a:pt x="25" y="9086"/>
                </a:lnTo>
                <a:lnTo>
                  <a:pt x="1" y="9159"/>
                </a:lnTo>
                <a:lnTo>
                  <a:pt x="1" y="9257"/>
                </a:lnTo>
                <a:lnTo>
                  <a:pt x="1" y="9355"/>
                </a:lnTo>
                <a:lnTo>
                  <a:pt x="49" y="9452"/>
                </a:lnTo>
                <a:lnTo>
                  <a:pt x="123" y="9575"/>
                </a:lnTo>
                <a:lnTo>
                  <a:pt x="220" y="9648"/>
                </a:lnTo>
                <a:lnTo>
                  <a:pt x="342" y="9697"/>
                </a:lnTo>
                <a:lnTo>
                  <a:pt x="489" y="9721"/>
                </a:lnTo>
                <a:lnTo>
                  <a:pt x="587" y="9721"/>
                </a:lnTo>
                <a:lnTo>
                  <a:pt x="684" y="9672"/>
                </a:lnTo>
                <a:lnTo>
                  <a:pt x="855" y="9599"/>
                </a:lnTo>
                <a:lnTo>
                  <a:pt x="782" y="9721"/>
                </a:lnTo>
                <a:lnTo>
                  <a:pt x="758" y="9868"/>
                </a:lnTo>
                <a:lnTo>
                  <a:pt x="782" y="10014"/>
                </a:lnTo>
                <a:lnTo>
                  <a:pt x="831" y="10161"/>
                </a:lnTo>
                <a:lnTo>
                  <a:pt x="929" y="10258"/>
                </a:lnTo>
                <a:lnTo>
                  <a:pt x="1026" y="10307"/>
                </a:lnTo>
                <a:lnTo>
                  <a:pt x="1124" y="10356"/>
                </a:lnTo>
                <a:lnTo>
                  <a:pt x="1246" y="10380"/>
                </a:lnTo>
                <a:lnTo>
                  <a:pt x="1393" y="10356"/>
                </a:lnTo>
                <a:lnTo>
                  <a:pt x="1515" y="10283"/>
                </a:lnTo>
                <a:lnTo>
                  <a:pt x="6082" y="7303"/>
                </a:lnTo>
                <a:lnTo>
                  <a:pt x="6546" y="7523"/>
                </a:lnTo>
                <a:lnTo>
                  <a:pt x="7108" y="7743"/>
                </a:lnTo>
                <a:lnTo>
                  <a:pt x="7791" y="7987"/>
                </a:lnTo>
                <a:lnTo>
                  <a:pt x="8524" y="8207"/>
                </a:lnTo>
                <a:lnTo>
                  <a:pt x="9306" y="8402"/>
                </a:lnTo>
                <a:lnTo>
                  <a:pt x="10087" y="8549"/>
                </a:lnTo>
                <a:lnTo>
                  <a:pt x="10454" y="8598"/>
                </a:lnTo>
                <a:lnTo>
                  <a:pt x="10820" y="8646"/>
                </a:lnTo>
                <a:lnTo>
                  <a:pt x="11528" y="8646"/>
                </a:lnTo>
                <a:lnTo>
                  <a:pt x="12212" y="10356"/>
                </a:lnTo>
                <a:lnTo>
                  <a:pt x="12261" y="10405"/>
                </a:lnTo>
                <a:lnTo>
                  <a:pt x="12310" y="10454"/>
                </a:lnTo>
                <a:lnTo>
                  <a:pt x="12383" y="10478"/>
                </a:lnTo>
                <a:lnTo>
                  <a:pt x="12456" y="10503"/>
                </a:lnTo>
                <a:lnTo>
                  <a:pt x="13384" y="10503"/>
                </a:lnTo>
                <a:lnTo>
                  <a:pt x="13482" y="10478"/>
                </a:lnTo>
                <a:lnTo>
                  <a:pt x="13555" y="10454"/>
                </a:lnTo>
                <a:lnTo>
                  <a:pt x="13604" y="10405"/>
                </a:lnTo>
                <a:lnTo>
                  <a:pt x="13629" y="10332"/>
                </a:lnTo>
                <a:lnTo>
                  <a:pt x="13629" y="10234"/>
                </a:lnTo>
                <a:lnTo>
                  <a:pt x="13580" y="10161"/>
                </a:lnTo>
                <a:lnTo>
                  <a:pt x="13506" y="10087"/>
                </a:lnTo>
                <a:lnTo>
                  <a:pt x="13409" y="10087"/>
                </a:lnTo>
                <a:lnTo>
                  <a:pt x="12603" y="10014"/>
                </a:lnTo>
                <a:lnTo>
                  <a:pt x="12163" y="8646"/>
                </a:lnTo>
                <a:lnTo>
                  <a:pt x="12700" y="8598"/>
                </a:lnTo>
                <a:lnTo>
                  <a:pt x="13067" y="8549"/>
                </a:lnTo>
                <a:lnTo>
                  <a:pt x="13482" y="8475"/>
                </a:lnTo>
                <a:lnTo>
                  <a:pt x="13922" y="8378"/>
                </a:lnTo>
                <a:lnTo>
                  <a:pt x="14386" y="8280"/>
                </a:lnTo>
                <a:lnTo>
                  <a:pt x="14874" y="8109"/>
                </a:lnTo>
                <a:lnTo>
                  <a:pt x="15363" y="7914"/>
                </a:lnTo>
                <a:lnTo>
                  <a:pt x="15827" y="7670"/>
                </a:lnTo>
                <a:lnTo>
                  <a:pt x="16046" y="7547"/>
                </a:lnTo>
                <a:lnTo>
                  <a:pt x="16291" y="7376"/>
                </a:lnTo>
                <a:lnTo>
                  <a:pt x="16486" y="7205"/>
                </a:lnTo>
                <a:lnTo>
                  <a:pt x="16681" y="7035"/>
                </a:lnTo>
                <a:lnTo>
                  <a:pt x="16877" y="6839"/>
                </a:lnTo>
                <a:lnTo>
                  <a:pt x="17072" y="6619"/>
                </a:lnTo>
                <a:lnTo>
                  <a:pt x="17219" y="6375"/>
                </a:lnTo>
                <a:lnTo>
                  <a:pt x="17365" y="6131"/>
                </a:lnTo>
                <a:lnTo>
                  <a:pt x="17512" y="5862"/>
                </a:lnTo>
                <a:lnTo>
                  <a:pt x="17610" y="5569"/>
                </a:lnTo>
                <a:lnTo>
                  <a:pt x="17707" y="5276"/>
                </a:lnTo>
                <a:lnTo>
                  <a:pt x="17780" y="4959"/>
                </a:lnTo>
                <a:lnTo>
                  <a:pt x="17829" y="4592"/>
                </a:lnTo>
                <a:lnTo>
                  <a:pt x="17854" y="4226"/>
                </a:lnTo>
                <a:lnTo>
                  <a:pt x="17854" y="3884"/>
                </a:lnTo>
                <a:lnTo>
                  <a:pt x="17829" y="3444"/>
                </a:lnTo>
                <a:lnTo>
                  <a:pt x="17829" y="2980"/>
                </a:lnTo>
                <a:lnTo>
                  <a:pt x="17829" y="2760"/>
                </a:lnTo>
                <a:lnTo>
                  <a:pt x="17878" y="2590"/>
                </a:lnTo>
                <a:lnTo>
                  <a:pt x="18440" y="2370"/>
                </a:lnTo>
                <a:lnTo>
                  <a:pt x="18733" y="2272"/>
                </a:lnTo>
                <a:lnTo>
                  <a:pt x="18293" y="2125"/>
                </a:lnTo>
                <a:lnTo>
                  <a:pt x="18586" y="1979"/>
                </a:lnTo>
                <a:lnTo>
                  <a:pt x="18855" y="1857"/>
                </a:lnTo>
                <a:lnTo>
                  <a:pt x="18953" y="1808"/>
                </a:lnTo>
                <a:lnTo>
                  <a:pt x="19002" y="1759"/>
                </a:lnTo>
                <a:lnTo>
                  <a:pt x="19002" y="1710"/>
                </a:lnTo>
                <a:lnTo>
                  <a:pt x="18953" y="1686"/>
                </a:lnTo>
                <a:lnTo>
                  <a:pt x="18000" y="1271"/>
                </a:lnTo>
                <a:lnTo>
                  <a:pt x="17780" y="1026"/>
                </a:lnTo>
                <a:lnTo>
                  <a:pt x="17561" y="782"/>
                </a:lnTo>
                <a:lnTo>
                  <a:pt x="17243" y="514"/>
                </a:lnTo>
                <a:lnTo>
                  <a:pt x="17048" y="391"/>
                </a:lnTo>
                <a:lnTo>
                  <a:pt x="16852" y="269"/>
                </a:lnTo>
                <a:lnTo>
                  <a:pt x="16633" y="172"/>
                </a:lnTo>
                <a:lnTo>
                  <a:pt x="16413" y="98"/>
                </a:lnTo>
                <a:lnTo>
                  <a:pt x="16169" y="25"/>
                </a:lnTo>
                <a:lnTo>
                  <a:pt x="15924" y="1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sz="1867"/>
          </a:p>
        </p:txBody>
      </p:sp>
      <p:grpSp>
        <p:nvGrpSpPr>
          <p:cNvPr id="14" name="Nhóm 13">
            <a:extLst>
              <a:ext uri="{FF2B5EF4-FFF2-40B4-BE49-F238E27FC236}">
                <a16:creationId xmlns:a16="http://schemas.microsoft.com/office/drawing/2014/main" id="{5A49C3E4-32FC-415B-B0A0-356A49F60C39}"/>
              </a:ext>
            </a:extLst>
          </p:cNvPr>
          <p:cNvGrpSpPr/>
          <p:nvPr/>
        </p:nvGrpSpPr>
        <p:grpSpPr>
          <a:xfrm>
            <a:off x="7566991" y="3237704"/>
            <a:ext cx="3028823" cy="1415772"/>
            <a:chOff x="6997439" y="2348815"/>
            <a:chExt cx="3028822" cy="1415770"/>
          </a:xfrm>
        </p:grpSpPr>
        <p:sp>
          <p:nvSpPr>
            <p:cNvPr id="17" name="Google Shape;157;p20">
              <a:extLst>
                <a:ext uri="{FF2B5EF4-FFF2-40B4-BE49-F238E27FC236}">
                  <a16:creationId xmlns:a16="http://schemas.microsoft.com/office/drawing/2014/main" id="{68EA85BB-1601-4E2D-ADD0-C19C55EB126D}"/>
                </a:ext>
              </a:extLst>
            </p:cNvPr>
            <p:cNvSpPr/>
            <p:nvPr/>
          </p:nvSpPr>
          <p:spPr>
            <a:xfrm>
              <a:off x="6997439" y="2348815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dirty="0"/>
            </a:p>
          </p:txBody>
        </p:sp>
        <p:sp>
          <p:nvSpPr>
            <p:cNvPr id="18" name="Hộp Văn bản 17">
              <a:extLst>
                <a:ext uri="{FF2B5EF4-FFF2-40B4-BE49-F238E27FC236}">
                  <a16:creationId xmlns:a16="http://schemas.microsoft.com/office/drawing/2014/main" id="{A9806B95-6633-468E-AD43-6EB5B873C8E4}"/>
                </a:ext>
              </a:extLst>
            </p:cNvPr>
            <p:cNvSpPr txBox="1"/>
            <p:nvPr/>
          </p:nvSpPr>
          <p:spPr>
            <a:xfrm>
              <a:off x="7540034" y="2751137"/>
              <a:ext cx="2162013" cy="584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err="1">
                  <a:solidFill>
                    <a:srgbClr val="002060"/>
                  </a:solidFill>
                </a:rPr>
                <a:t>Vận</a:t>
              </a:r>
              <a:r>
                <a:rPr lang="en-US" sz="3200" b="1" dirty="0">
                  <a:solidFill>
                    <a:srgbClr val="002060"/>
                  </a:solidFill>
                </a:rPr>
                <a:t> </a:t>
              </a:r>
              <a:r>
                <a:rPr lang="en-US" sz="3200" b="1" dirty="0" err="1">
                  <a:solidFill>
                    <a:srgbClr val="002060"/>
                  </a:solidFill>
                </a:rPr>
                <a:t>dụng</a:t>
              </a:r>
              <a:r>
                <a:rPr lang="en-US" sz="3200" b="1" dirty="0">
                  <a:solidFill>
                    <a:srgbClr val="002060"/>
                  </a:solidFill>
                </a:rPr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0333583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367748" y="321365"/>
            <a:ext cx="4162647" cy="3998843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4941776" y="321365"/>
            <a:ext cx="2308447" cy="83099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sz="48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Mở</a:t>
            </a:r>
            <a:r>
              <a:rPr lang="en-US" sz="4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đầu</a:t>
            </a:r>
            <a:endParaRPr lang="en-US" sz="4800" dirty="0"/>
          </a:p>
        </p:txBody>
      </p:sp>
      <p:pic>
        <p:nvPicPr>
          <p:cNvPr id="6" name="Hình ảnh 5">
            <a:extLst>
              <a:ext uri="{FF2B5EF4-FFF2-40B4-BE49-F238E27FC236}">
                <a16:creationId xmlns:a16="http://schemas.microsoft.com/office/drawing/2014/main" id="{C4143E7E-651B-40FB-A4A2-3F088BFE4B6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11" t="12222" r="20015" b="20370"/>
          <a:stretch/>
        </p:blipFill>
        <p:spPr>
          <a:xfrm>
            <a:off x="4530395" y="1152362"/>
            <a:ext cx="3073399" cy="2975312"/>
          </a:xfrm>
          <a:prstGeom prst="ellipse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53E3E95-7727-48E2-80B1-D216B0E1995D}"/>
                  </a:ext>
                </a:extLst>
              </p:cNvPr>
              <p:cNvSpPr txBox="1"/>
              <p:nvPr/>
            </p:nvSpPr>
            <p:spPr>
              <a:xfrm>
                <a:off x="6470373" y="3504871"/>
                <a:ext cx="5353878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Diện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tích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MNPQ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b="0" i="0" dirty="0" smtClean="0">
                        <a:latin typeface="Cambria Math" panose="02040503050406030204" pitchFamily="18" charset="0"/>
                      </a:rPr>
                      <m:t>đ</m:t>
                    </m:r>
                  </m:oMath>
                </a14:m>
                <a:r>
                  <a:rPr lang="vi-VN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ư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ợc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tính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theo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cách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sau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53E3E95-7727-48E2-80B1-D216B0E1995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70373" y="3504871"/>
                <a:ext cx="5353878" cy="954107"/>
              </a:xfrm>
              <a:prstGeom prst="rect">
                <a:avLst/>
              </a:prstGeom>
              <a:blipFill>
                <a:blip r:embed="rId5"/>
                <a:stretch>
                  <a:fillRect l="-2275" t="-7051" b="-173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>
            <a:extLst>
              <a:ext uri="{FF2B5EF4-FFF2-40B4-BE49-F238E27FC236}">
                <a16:creationId xmlns:a16="http://schemas.microsoft.com/office/drawing/2014/main" id="{EA67F836-DB1C-4C9C-85C5-32125D05822E}"/>
              </a:ext>
            </a:extLst>
          </p:cNvPr>
          <p:cNvSpPr txBox="1"/>
          <p:nvPr/>
        </p:nvSpPr>
        <p:spPr>
          <a:xfrm>
            <a:off x="848139" y="4412974"/>
            <a:ext cx="5632174" cy="21236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821BEB3-C6C3-438A-BE0C-E742F39E9434}"/>
              </a:ext>
            </a:extLst>
          </p:cNvPr>
          <p:cNvSpPr txBox="1"/>
          <p:nvPr/>
        </p:nvSpPr>
        <p:spPr>
          <a:xfrm>
            <a:off x="367749" y="4127674"/>
            <a:ext cx="5632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Diện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vuông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MNPQ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DB2C4D1-E4E1-4A30-AF4D-98DB5809C839}"/>
                  </a:ext>
                </a:extLst>
              </p:cNvPr>
              <p:cNvSpPr txBox="1"/>
              <p:nvPr/>
            </p:nvSpPr>
            <p:spPr>
              <a:xfrm>
                <a:off x="6732104" y="4551743"/>
                <a:ext cx="43467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d>
                  </m:oMath>
                </a14:m>
                <a:r>
                  <a:rPr lang="en-US" sz="2800" dirty="0"/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d>
                  </m:oMath>
                </a14:m>
                <a:r>
                  <a:rPr lang="en-US" sz="2800" dirty="0"/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</m:d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DB2C4D1-E4E1-4A30-AF4D-98DB5809C83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32104" y="4551743"/>
                <a:ext cx="4346713" cy="523220"/>
              </a:xfrm>
              <a:prstGeom prst="rect">
                <a:avLst/>
              </a:prstGeom>
              <a:blipFill>
                <a:blip r:embed="rId7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10232C99-CEB0-4EFA-BEFB-83755744549D}"/>
                  </a:ext>
                </a:extLst>
              </p:cNvPr>
              <p:cNvSpPr txBox="1"/>
              <p:nvPr/>
            </p:nvSpPr>
            <p:spPr>
              <a:xfrm>
                <a:off x="5367130" y="5208104"/>
                <a:ext cx="67321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Hoặc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𝑎𝑏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𝑎𝑏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en-US" sz="2800" i="1" dirty="0" smtClean="0">
                        <a:latin typeface="Cambria Math" panose="02040503050406030204" pitchFamily="18" charset="0"/>
                      </a:rPr>
                      <m:t>𝑎𝑏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10232C99-CEB0-4EFA-BEFB-8375574454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7130" y="5208104"/>
                <a:ext cx="6732105" cy="523220"/>
              </a:xfrm>
              <a:prstGeom prst="rect">
                <a:avLst/>
              </a:prstGeom>
              <a:blipFill>
                <a:blip r:embed="rId8"/>
                <a:stretch>
                  <a:fillRect l="-1810" t="-11628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10568" y="152005"/>
            <a:ext cx="2673487" cy="297830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693041" y="2845696"/>
            <a:ext cx="14081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6449398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2" grpId="0"/>
      <p:bldP spid="5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-268604" y="0"/>
            <a:ext cx="12192000" cy="6858000"/>
            <a:chOff x="0" y="0"/>
            <a:chExt cx="12192000" cy="6858000"/>
          </a:xfrm>
        </p:grpSpPr>
        <p:sp>
          <p:nvSpPr>
            <p:cNvPr id="3" name="Rectangle 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274"/>
            <a:stretch/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5E6B765C-E492-4D9D-B326-A1DF01AF5D4B}"/>
              </a:ext>
            </a:extLst>
          </p:cNvPr>
          <p:cNvSpPr/>
          <p:nvPr/>
        </p:nvSpPr>
        <p:spPr>
          <a:xfrm>
            <a:off x="453914" y="2606787"/>
            <a:ext cx="11324103" cy="2421713"/>
          </a:xfrm>
          <a:prstGeom prst="rect">
            <a:avLst/>
          </a:prstGeom>
          <a:noFill/>
        </p:spPr>
        <p:txBody>
          <a:bodyPr wrap="square" lIns="121920" tIns="60960" rIns="121920" bIns="60960">
            <a:spAutoFit/>
          </a:bodyPr>
          <a:lstStyle/>
          <a:p>
            <a:pPr algn="ctr"/>
            <a:r>
              <a:rPr lang="en-US" sz="7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HẰNG ĐẲNG THỨC ĐÁNG NHỚ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0C864D8-94FF-41B2-991B-05EF775C1920}"/>
              </a:ext>
            </a:extLst>
          </p:cNvPr>
          <p:cNvSpPr/>
          <p:nvPr/>
        </p:nvSpPr>
        <p:spPr>
          <a:xfrm>
            <a:off x="308311" y="1645817"/>
            <a:ext cx="1801134" cy="861774"/>
          </a:xfrm>
          <a:prstGeom prst="rect">
            <a:avLst/>
          </a:prstGeom>
          <a:noFill/>
        </p:spPr>
        <p:txBody>
          <a:bodyPr wrap="none" lIns="121920" tIns="60960" rIns="121920" bIns="60960">
            <a:spAutoFit/>
          </a:bodyPr>
          <a:lstStyle/>
          <a:p>
            <a:pPr algn="ctr"/>
            <a:r>
              <a:rPr lang="en-US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BÀI 3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2C6D747D-C415-4964-A59E-F785BB764022}"/>
              </a:ext>
            </a:extLst>
          </p:cNvPr>
          <p:cNvSpPr/>
          <p:nvPr/>
        </p:nvSpPr>
        <p:spPr>
          <a:xfrm>
            <a:off x="1683574" y="848456"/>
            <a:ext cx="76680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ĐA THỨC NHIỀU BIẾN</a:t>
            </a: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92EA59C7-7EED-485B-A9ED-438A79DA8CB3}"/>
              </a:ext>
            </a:extLst>
          </p:cNvPr>
          <p:cNvSpPr/>
          <p:nvPr/>
        </p:nvSpPr>
        <p:spPr>
          <a:xfrm>
            <a:off x="453915" y="191529"/>
            <a:ext cx="312617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CHƯƠNG I</a:t>
            </a:r>
          </a:p>
        </p:txBody>
      </p:sp>
      <p:sp>
        <p:nvSpPr>
          <p:cNvPr id="9" name="Hình chữ nhật 8">
            <a:extLst>
              <a:ext uri="{FF2B5EF4-FFF2-40B4-BE49-F238E27FC236}">
                <a16:creationId xmlns:a16="http://schemas.microsoft.com/office/drawing/2014/main" id="{B373F0C2-A895-4718-B076-FA6AE686B6F1}"/>
              </a:ext>
            </a:extLst>
          </p:cNvPr>
          <p:cNvSpPr/>
          <p:nvPr/>
        </p:nvSpPr>
        <p:spPr>
          <a:xfrm>
            <a:off x="2451725" y="5703483"/>
            <a:ext cx="28652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54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….)</a:t>
            </a:r>
            <a:endParaRPr lang="vi-VN" sz="5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8166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352287" y="204330"/>
            <a:ext cx="623751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Mục</a:t>
            </a:r>
            <a:r>
              <a:rPr 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en-US" sz="4800" dirty="0">
              <a:solidFill>
                <a:prstClr val="black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D60F64-DE15-4073-AAA8-8331E1171D63}"/>
              </a:ext>
            </a:extLst>
          </p:cNvPr>
          <p:cNvSpPr txBox="1"/>
          <p:nvPr/>
        </p:nvSpPr>
        <p:spPr>
          <a:xfrm>
            <a:off x="352287" y="1856096"/>
            <a:ext cx="1152807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niệm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hằng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đẳng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hằng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đẳng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bình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bình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hằng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đẳng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hằng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đẳng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hằng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đẳng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hạng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9C44D8F-2D30-45E9-A03D-2202A47E2682}"/>
              </a:ext>
            </a:extLst>
          </p:cNvPr>
          <p:cNvSpPr txBox="1"/>
          <p:nvPr/>
        </p:nvSpPr>
        <p:spPr>
          <a:xfrm>
            <a:off x="624385" y="1122546"/>
            <a:ext cx="2635650" cy="646331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endParaRPr lang="en-US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6907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366564" y="166437"/>
            <a:ext cx="623751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Mục</a:t>
            </a:r>
            <a:r>
              <a:rPr 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en-US" sz="4800" dirty="0">
              <a:solidFill>
                <a:prstClr val="black"/>
              </a:solidFill>
            </a:endParaRPr>
          </a:p>
        </p:txBody>
      </p:sp>
      <p:sp>
        <p:nvSpPr>
          <p:cNvPr id="4" name="Rectangle 3" descr="OPL20U25GSXzBJYl68kk8uQGfFKzs7yb1M4KJWUiLk6ZEvGF+qCIPSnY57AbBFCvTW$15.2022.CD.122$122+K4lPs7H94VUqPe2XwIsfPRnrXQE//QTEXxb8/8N4CNc6FpgZahzpTjFhMzSA7T/nHJa11DE8Ng2TP3iAmRczFlmslSuUNOgUeb6yRvs0=">
            <a:extLst>
              <a:ext uri="{FF2B5EF4-FFF2-40B4-BE49-F238E27FC236}">
                <a16:creationId xmlns:a16="http://schemas.microsoft.com/office/drawing/2014/main" id="{801AC661-3A2C-405C-8AB7-974E6B85224C}"/>
              </a:ext>
            </a:extLst>
          </p:cNvPr>
          <p:cNvSpPr/>
          <p:nvPr/>
        </p:nvSpPr>
        <p:spPr>
          <a:xfrm>
            <a:off x="450574" y="1858329"/>
            <a:ext cx="11345641" cy="272382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15000"/>
              </a:lnSpc>
              <a:spcBef>
                <a:spcPts val="300"/>
              </a:spcBef>
              <a:spcAft>
                <a:spcPts val="300"/>
              </a:spcAft>
            </a:pPr>
            <a:r>
              <a:rPr lang="nl-NL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 Năng lực chung: Năng lực tự chủ và tự học, năng lực giao tiếp và hợp tác, năng lực giải quyết vấn đề và sáng tạo.</a:t>
            </a: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300"/>
              </a:spcBef>
              <a:spcAft>
                <a:spcPts val="300"/>
              </a:spcAft>
            </a:pPr>
            <a:r>
              <a:rPr lang="nl-NL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 Năng lực đặc thù:</a:t>
            </a: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Bef>
                <a:spcPts val="300"/>
              </a:spcBef>
              <a:spcAft>
                <a:spcPts val="300"/>
              </a:spcAft>
            </a:pP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Năng lực tư duy và lập luận toán học, năng lực giải quyết vấn đề toán học, năng lực giao tiếp toán học, năng lực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sử dụng công cụ, phương tiện học 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oán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 descr="OPL20U25GSXzBJYl68kk8uQGfFKzs7yb1M4KJWUiLk6ZEvGF+qCIPSnY57AbBFCvTW$15.2022.CD.122$122+K4lPs7H94VUqPe2XwIsfPRnrXQE//QTEXxb8/8N4CNc6FpgZahzpTjFhMzSA7T/nHJa11DE8Ng2TP3iAmRczFlmslSuUNOgUeb6yRvs0=">
            <a:extLst>
              <a:ext uri="{FF2B5EF4-FFF2-40B4-BE49-F238E27FC236}">
                <a16:creationId xmlns:a16="http://schemas.microsoft.com/office/drawing/2014/main" id="{BA32BD3B-1527-4039-83B0-CC645FB9D63E}"/>
              </a:ext>
            </a:extLst>
          </p:cNvPr>
          <p:cNvSpPr/>
          <p:nvPr/>
        </p:nvSpPr>
        <p:spPr>
          <a:xfrm>
            <a:off x="624385" y="5441527"/>
            <a:ext cx="6096000" cy="58785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Chăm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trách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nhiệm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BAECFE5-A5AE-4C6E-92FD-C253D54BB51A}"/>
              </a:ext>
            </a:extLst>
          </p:cNvPr>
          <p:cNvSpPr txBox="1"/>
          <p:nvPr/>
        </p:nvSpPr>
        <p:spPr>
          <a:xfrm>
            <a:off x="624385" y="1122546"/>
            <a:ext cx="2635650" cy="646331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endParaRPr lang="en-US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6FB3622-868D-486D-96BD-D58110B93761}"/>
              </a:ext>
            </a:extLst>
          </p:cNvPr>
          <p:cNvSpPr txBox="1"/>
          <p:nvPr/>
        </p:nvSpPr>
        <p:spPr>
          <a:xfrm>
            <a:off x="624385" y="4672964"/>
            <a:ext cx="2860937" cy="646331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endParaRPr lang="en-US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809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4" grpId="0"/>
      <p:bldP spid="6" grpId="0"/>
      <p:bldP spid="9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327137" y="241379"/>
            <a:ext cx="4316473" cy="411480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4861229" y="2298779"/>
            <a:ext cx="623751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Hình</a:t>
            </a:r>
            <a:r>
              <a:rPr 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thành</a:t>
            </a:r>
            <a:r>
              <a:rPr 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kiến</a:t>
            </a:r>
            <a:r>
              <a:rPr 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endParaRPr lang="en-US" sz="4800" dirty="0">
              <a:solidFill>
                <a:prstClr val="black"/>
              </a:solidFill>
            </a:endParaRPr>
          </a:p>
        </p:txBody>
      </p:sp>
      <p:sp>
        <p:nvSpPr>
          <p:cNvPr id="6" name="Google Shape;157;p20">
            <a:extLst>
              <a:ext uri="{FF2B5EF4-FFF2-40B4-BE49-F238E27FC236}">
                <a16:creationId xmlns:a16="http://schemas.microsoft.com/office/drawing/2014/main" id="{549CE1D0-6956-4876-8361-E0F1378BD373}"/>
              </a:ext>
            </a:extLst>
          </p:cNvPr>
          <p:cNvSpPr/>
          <p:nvPr/>
        </p:nvSpPr>
        <p:spPr>
          <a:xfrm>
            <a:off x="5285302" y="927673"/>
            <a:ext cx="1417580" cy="800768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163;p20">
            <a:extLst>
              <a:ext uri="{FF2B5EF4-FFF2-40B4-BE49-F238E27FC236}">
                <a16:creationId xmlns:a16="http://schemas.microsoft.com/office/drawing/2014/main" id="{9EF570CD-1298-405C-894A-213B5893CEEA}"/>
              </a:ext>
            </a:extLst>
          </p:cNvPr>
          <p:cNvSpPr/>
          <p:nvPr/>
        </p:nvSpPr>
        <p:spPr>
          <a:xfrm>
            <a:off x="6662646" y="606224"/>
            <a:ext cx="696695" cy="393592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157;p20">
            <a:extLst>
              <a:ext uri="{FF2B5EF4-FFF2-40B4-BE49-F238E27FC236}">
                <a16:creationId xmlns:a16="http://schemas.microsoft.com/office/drawing/2014/main" id="{73F07BD9-D0A3-45DF-92E3-95CBDA06D588}"/>
              </a:ext>
            </a:extLst>
          </p:cNvPr>
          <p:cNvSpPr/>
          <p:nvPr/>
        </p:nvSpPr>
        <p:spPr>
          <a:xfrm>
            <a:off x="7548391" y="1152805"/>
            <a:ext cx="1711335" cy="913343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4892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C3896EA-8FE8-4033-8719-DCADAE8E9669}"/>
              </a:ext>
            </a:extLst>
          </p:cNvPr>
          <p:cNvSpPr/>
          <p:nvPr/>
        </p:nvSpPr>
        <p:spPr>
          <a:xfrm>
            <a:off x="198782" y="16145"/>
            <a:ext cx="545726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 HẰNG ĐẲNG THỨC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A31FE2C-42F8-4168-A5FF-DE916E735505}"/>
              </a:ext>
            </a:extLst>
          </p:cNvPr>
          <p:cNvSpPr txBox="1"/>
          <p:nvPr/>
        </p:nvSpPr>
        <p:spPr>
          <a:xfrm>
            <a:off x="1060174" y="1348288"/>
            <a:ext cx="71694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Xét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 = 2(x+y) và Q = 2x+2y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4FC107F-8675-4794-B5C3-B5B6A7612F65}"/>
              </a:ext>
            </a:extLst>
          </p:cNvPr>
          <p:cNvSpPr txBox="1"/>
          <p:nvPr/>
        </p:nvSpPr>
        <p:spPr>
          <a:xfrm>
            <a:off x="1060174" y="1893211"/>
            <a:ext cx="96608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Tính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tr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ờng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F6EE5BD-E640-4A3F-96A9-873D6DCAA551}"/>
              </a:ext>
            </a:extLst>
          </p:cNvPr>
          <p:cNvSpPr txBox="1"/>
          <p:nvPr/>
        </p:nvSpPr>
        <p:spPr>
          <a:xfrm>
            <a:off x="1272210" y="2279951"/>
            <a:ext cx="393589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x = 1;y = -1</a:t>
            </a:r>
          </a:p>
          <a:p>
            <a:pPr marL="342900" indent="-342900">
              <a:buFontTx/>
              <a:buAutoNum type="alphaLcParenR"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x = 2;y = -3</a:t>
            </a:r>
          </a:p>
          <a:p>
            <a:pPr marL="342900" indent="-342900">
              <a:buAutoNum type="alphaLcParenR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B67F604-9BD0-4BDA-8842-50B8D7FF2374}"/>
              </a:ext>
            </a:extLst>
          </p:cNvPr>
          <p:cNvSpPr txBox="1"/>
          <p:nvPr/>
        </p:nvSpPr>
        <p:spPr>
          <a:xfrm>
            <a:off x="1272210" y="3664946"/>
            <a:ext cx="742121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a)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x = 1;y = -1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 = 2[1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+(-1)]= 2.0 = 0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 = 2.1+2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.(-1)= 2+(-2) = 0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b)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x = 2;y = -3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 = 2[2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+(-3)]= 2.(-1) = -2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 = 2.2+2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.(-3)= 4+(-6) = -2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40B817-E7C7-4C53-80B7-DF1BB0439134}"/>
              </a:ext>
            </a:extLst>
          </p:cNvPr>
          <p:cNvSpPr txBox="1"/>
          <p:nvPr/>
        </p:nvSpPr>
        <p:spPr>
          <a:xfrm>
            <a:off x="789964" y="745734"/>
            <a:ext cx="2721861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i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a) </a:t>
            </a:r>
            <a:r>
              <a:rPr lang="en-US" sz="2800" b="1" i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b="1" i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i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15455" y="4961980"/>
            <a:ext cx="1676545" cy="189602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4574" y="724031"/>
            <a:ext cx="1030313" cy="536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05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17E23E2-1013-49E8-833A-4020682DDF5F}"/>
              </a:ext>
            </a:extLst>
          </p:cNvPr>
          <p:cNvSpPr/>
          <p:nvPr/>
        </p:nvSpPr>
        <p:spPr>
          <a:xfrm>
            <a:off x="748759" y="93852"/>
            <a:ext cx="545726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I. HẰNG ĐẲNG THỨC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E2F79F8-DC5F-4E0B-8CDD-454F4FFB0E99}"/>
              </a:ext>
            </a:extLst>
          </p:cNvPr>
          <p:cNvSpPr txBox="1"/>
          <p:nvPr/>
        </p:nvSpPr>
        <p:spPr>
          <a:xfrm>
            <a:off x="869478" y="805556"/>
            <a:ext cx="2435554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b) </a:t>
            </a:r>
            <a:r>
              <a:rPr kumimoji="0" lang="en-US" sz="2800" b="1" i="1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Khái</a:t>
            </a: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1" i="1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niệm</a:t>
            </a: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6D29C90-5DA8-4371-AC64-9B73CE52FE0E}"/>
              </a:ext>
            </a:extLst>
          </p:cNvPr>
          <p:cNvSpPr/>
          <p:nvPr/>
        </p:nvSpPr>
        <p:spPr>
          <a:xfrm>
            <a:off x="865187" y="1427534"/>
            <a:ext cx="10310191" cy="954107"/>
          </a:xfrm>
          <a:prstGeom prst="rect">
            <a:avLst/>
          </a:prstGeom>
          <a:solidFill>
            <a:schemeClr val="bg1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Nếu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hai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biểu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thức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 </a:t>
            </a:r>
            <a:r>
              <a:rPr kumimoji="0" lang="en-US" sz="2800" b="0" i="1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P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và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 </a:t>
            </a:r>
            <a:r>
              <a:rPr kumimoji="0" lang="en-US" sz="2800" b="0" i="1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Q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nhận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giá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trị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nh</a:t>
            </a:r>
            <a:r>
              <a:rPr kumimoji="0" lang="vi-VN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ư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nhau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với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mọi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giá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trị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của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biến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thì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 ta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nói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 </a:t>
            </a:r>
            <a:r>
              <a:rPr kumimoji="0" lang="en-US" sz="2800" b="0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P=Q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là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 </a:t>
            </a:r>
            <a:r>
              <a:rPr kumimoji="0" lang="en-US" sz="2800" b="0" i="1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một</a:t>
            </a:r>
            <a:r>
              <a:rPr kumimoji="0" lang="en-US" sz="2800" b="0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 </a:t>
            </a:r>
            <a:r>
              <a:rPr kumimoji="0" lang="en-US" sz="2800" b="0" i="1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đồng</a:t>
            </a:r>
            <a:r>
              <a:rPr kumimoji="0" lang="en-US" sz="2800" b="0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 </a:t>
            </a:r>
            <a:r>
              <a:rPr kumimoji="0" lang="en-US" sz="2800" b="0" i="1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nhất</a:t>
            </a:r>
            <a:r>
              <a:rPr kumimoji="0" lang="en-US" sz="2800" b="0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 </a:t>
            </a:r>
            <a:r>
              <a:rPr kumimoji="0" lang="en-US" sz="2800" b="0" i="1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thức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hay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là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một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 </a:t>
            </a:r>
            <a:r>
              <a:rPr kumimoji="0" lang="en-US" sz="2800" b="0" i="1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hằng</a:t>
            </a:r>
            <a:r>
              <a:rPr kumimoji="0" lang="en-US" sz="2800" b="0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 </a:t>
            </a:r>
            <a:r>
              <a:rPr kumimoji="0" lang="en-US" sz="2800" b="0" i="1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đẳng</a:t>
            </a:r>
            <a:r>
              <a:rPr kumimoji="0" lang="en-US" sz="2800" b="0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 </a:t>
            </a:r>
            <a:r>
              <a:rPr kumimoji="0" lang="en-US" sz="2800" b="0" i="1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thức</a:t>
            </a:r>
            <a:r>
              <a:rPr kumimoji="0" lang="en-US" sz="2800" b="0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+mn-cs"/>
              </a:rPr>
              <a:t> </a:t>
            </a:r>
            <a:endParaRPr kumimoji="0" lang="en-US" sz="2800" b="0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5A9D05D-6D9F-4EAC-A4FB-54093D96F39A}"/>
              </a:ext>
            </a:extLst>
          </p:cNvPr>
          <p:cNvSpPr txBox="1"/>
          <p:nvPr/>
        </p:nvSpPr>
        <p:spPr>
          <a:xfrm>
            <a:off x="747444" y="3037407"/>
            <a:ext cx="27299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Ví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dụ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1/SGK/18: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3ADEDEB5-CFF5-460F-96B2-16B5D2363991}"/>
                  </a:ext>
                </a:extLst>
              </p:cNvPr>
              <p:cNvSpPr txBox="1"/>
              <p:nvPr/>
            </p:nvSpPr>
            <p:spPr>
              <a:xfrm>
                <a:off x="4103446" y="4643059"/>
                <a:ext cx="750411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Chứng </a:t>
                </a:r>
                <a:r>
                  <a:rPr kumimoji="0" lang="en-US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minh</a:t>
                </a: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en-US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rằng</a:t>
                </a: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: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𝑥</m:t>
                    </m:r>
                    <m:r>
                      <a:rPr kumimoji="0" lang="en-US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(</m:t>
                    </m:r>
                    <m:r>
                      <a:rPr kumimoji="0" lang="en-US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𝑥</m:t>
                    </m:r>
                    <m:sSup>
                      <m:sSupPr>
                        <m:ctrlP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sSupPr>
                      <m:e>
                        <m: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𝑦</m:t>
                        </m:r>
                      </m:e>
                      <m:sup>
                        <m: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</m:t>
                        </m:r>
                      </m:sup>
                    </m:sSup>
                    <m:r>
                      <a:rPr kumimoji="0" lang="en-US" sz="2800" b="0" i="1" u="none" strike="noStrike" kern="1200" cap="none" spc="0" normalizeH="0" baseline="0" noProof="0" dirty="0" err="1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  <m:r>
                      <a:rPr kumimoji="0" lang="en-US" sz="2800" b="0" i="1" u="none" strike="noStrike" kern="1200" cap="none" spc="0" normalizeH="0" baseline="0" noProof="0" dirty="0" err="1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𝑦</m:t>
                    </m:r>
                    <m:r>
                      <a:rPr kumimoji="0" lang="en-US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)−</m:t>
                    </m:r>
                    <m:r>
                      <a:rPr kumimoji="0" lang="en-US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𝑦</m:t>
                    </m:r>
                    <m:r>
                      <a:rPr kumimoji="0" lang="en-US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(</m:t>
                    </m:r>
                    <m:sSup>
                      <m:sSupPr>
                        <m:ctrlPr>
                          <a:rPr kumimoji="0" lang="en-US" sz="28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sSupPr>
                      <m:e>
                        <m:r>
                          <a:rPr kumimoji="0" lang="en-US" sz="28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𝑥</m:t>
                        </m:r>
                      </m:e>
                      <m:sup>
                        <m:r>
                          <a:rPr kumimoji="0" lang="en-US" sz="28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</m:t>
                        </m:r>
                      </m:sup>
                    </m:sSup>
                    <m:r>
                      <a:rPr kumimoji="0" lang="en-US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𝑦</m:t>
                    </m:r>
                    <m:r>
                      <a:rPr kumimoji="0" lang="en-US" sz="2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  <m:r>
                      <m:rPr>
                        <m:sty m:val="p"/>
                      </m:rPr>
                      <a:rPr kumimoji="0" lang="en-US" sz="2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x</m:t>
                    </m:r>
                    <m:r>
                      <a:rPr kumimoji="0" lang="en-US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)</m:t>
                    </m:r>
                    <m:r>
                      <a:rPr kumimoji="0" lang="en-US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Times New Roman" panose="02020603050405020304" pitchFamily="18" charset="0"/>
                      </a:rPr>
                      <m:t>=0</m:t>
                    </m:r>
                  </m:oMath>
                </a14:m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3ADEDEB5-CFF5-460F-96B2-16B5D236399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03446" y="4643059"/>
                <a:ext cx="7504112" cy="523220"/>
              </a:xfrm>
              <a:prstGeom prst="rect">
                <a:avLst/>
              </a:prstGeom>
              <a:blipFill>
                <a:blip r:embed="rId3"/>
                <a:stretch>
                  <a:fillRect l="-1625" t="-12941" b="-329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9836E38B-5F93-40A4-8E42-A1FFE3DB717D}"/>
              </a:ext>
            </a:extLst>
          </p:cNvPr>
          <p:cNvSpPr txBox="1"/>
          <p:nvPr/>
        </p:nvSpPr>
        <p:spPr>
          <a:xfrm>
            <a:off x="965259" y="3651749"/>
            <a:ext cx="100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Giải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8F9E8E9-A564-484D-86BE-FC181ADC840D}"/>
                  </a:ext>
                </a:extLst>
              </p:cNvPr>
              <p:cNvSpPr txBox="1"/>
              <p:nvPr/>
            </p:nvSpPr>
            <p:spPr>
              <a:xfrm>
                <a:off x="2201506" y="3644555"/>
                <a:ext cx="7262191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Ta </a:t>
                </a:r>
                <a:r>
                  <a:rPr kumimoji="0" lang="en-US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có</a:t>
                </a: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: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𝑥𝑦</m:t>
                    </m:r>
                    <m:r>
                      <a:rPr kumimoji="0" lang="en-US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(</m:t>
                    </m:r>
                    <m:r>
                      <a:rPr kumimoji="0" lang="en-US" sz="2800" b="0" i="1" u="none" strike="noStrike" kern="1200" cap="none" spc="0" normalizeH="0" baseline="0" noProof="0" dirty="0" err="1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𝑥</m:t>
                    </m:r>
                    <m:r>
                      <a:rPr kumimoji="0" lang="en-US" sz="2800" b="0" i="1" u="none" strike="noStrike" kern="1200" cap="none" spc="0" normalizeH="0" baseline="0" noProof="0" dirty="0" err="1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  <m:r>
                      <a:rPr kumimoji="0" lang="en-US" sz="2800" b="0" i="1" u="none" strike="noStrike" kern="1200" cap="none" spc="0" normalizeH="0" baseline="0" noProof="0" dirty="0" err="1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𝑦</m:t>
                    </m:r>
                    <m:r>
                      <a:rPr kumimoji="0" lang="en-US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)−</m:t>
                    </m:r>
                    <m:r>
                      <a:rPr kumimoji="0" lang="en-US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𝑥</m:t>
                    </m:r>
                    <m:sSup>
                      <m:sSupPr>
                        <m:ctrlP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sSupPr>
                      <m:e>
                        <m: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𝑦</m:t>
                        </m:r>
                      </m:e>
                      <m:sup>
                        <m: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</m:t>
                        </m:r>
                      </m:sup>
                    </m:sSup>
                  </m:oMath>
                </a14:m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kumimoji="0" lang="en-US" sz="28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sSupPr>
                      <m:e>
                        <m:r>
                          <a:rPr kumimoji="0" lang="en-US" sz="28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𝑥</m:t>
                        </m:r>
                      </m:e>
                      <m:sup>
                        <m:r>
                          <a:rPr kumimoji="0" lang="en-US" sz="28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</m:t>
                        </m:r>
                      </m:sup>
                    </m:sSup>
                    <m:r>
                      <a:rPr kumimoji="0" lang="en-US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𝑦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+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𝑥</m:t>
                    </m:r>
                    <m:sSup>
                      <m:sSupPr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sSupPr>
                      <m:e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𝑦</m:t>
                        </m:r>
                      </m:e>
                      <m:sup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</m:t>
                        </m:r>
                      </m:sup>
                    </m:sSup>
                    <m:r>
                      <a:rPr kumimoji="0" lang="en-US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  <m:r>
                      <a:rPr kumimoji="0" lang="en-US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𝑥</m:t>
                    </m:r>
                    <m:sSup>
                      <m:sSupPr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sSupPr>
                      <m:e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𝑦</m:t>
                        </m:r>
                      </m:e>
                      <m:sup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</m:t>
                        </m:r>
                      </m:sup>
                    </m:sSup>
                  </m:oMath>
                </a14:m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kumimoji="0" lang="en-US" sz="28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sSupPr>
                      <m:e>
                        <m:r>
                          <a:rPr kumimoji="0" lang="en-US" sz="28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𝑥</m:t>
                        </m:r>
                      </m:e>
                      <m:sup>
                        <m:r>
                          <a:rPr kumimoji="0" lang="en-US" sz="28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</m:t>
                        </m:r>
                      </m:sup>
                    </m:sSup>
                    <m:r>
                      <a:rPr kumimoji="0" lang="en-US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𝑦</m:t>
                    </m:r>
                  </m:oMath>
                </a14:m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+mn-cs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Vậy</a:t>
                </a: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   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𝑥𝑦</m:t>
                    </m:r>
                    <m:r>
                      <a:rPr kumimoji="0" lang="en-US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(</m:t>
                    </m:r>
                    <m:r>
                      <a:rPr kumimoji="0" lang="en-US" sz="2800" b="0" i="1" u="none" strike="noStrike" kern="1200" cap="none" spc="0" normalizeH="0" baseline="0" noProof="0" dirty="0" err="1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𝑥</m:t>
                    </m:r>
                    <m:r>
                      <a:rPr kumimoji="0" lang="en-US" sz="2800" b="0" i="1" u="none" strike="noStrike" kern="1200" cap="none" spc="0" normalizeH="0" baseline="0" noProof="0" dirty="0" err="1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  <m:r>
                      <a:rPr kumimoji="0" lang="en-US" sz="2800" b="0" i="1" u="none" strike="noStrike" kern="1200" cap="none" spc="0" normalizeH="0" baseline="0" noProof="0" dirty="0" err="1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𝑦</m:t>
                    </m:r>
                    <m:r>
                      <a:rPr kumimoji="0" lang="en-US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)−</m:t>
                    </m:r>
                    <m:r>
                      <a:rPr kumimoji="0" lang="en-US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𝑥</m:t>
                    </m:r>
                    <m:sSup>
                      <m:sSupPr>
                        <m:ctrlP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sSupPr>
                      <m:e>
                        <m: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𝑦</m:t>
                        </m:r>
                      </m:e>
                      <m:sup>
                        <m:r>
                          <a:rPr kumimoji="0" lang="en-US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</m:t>
                        </m:r>
                      </m:sup>
                    </m:sSup>
                  </m:oMath>
                </a14:m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kumimoji="0" lang="en-US" sz="28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sSupPr>
                      <m:e>
                        <m:r>
                          <a:rPr kumimoji="0" lang="en-US" sz="28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𝑥</m:t>
                        </m:r>
                      </m:e>
                      <m:sup>
                        <m:r>
                          <a:rPr kumimoji="0" lang="en-US" sz="28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</m:t>
                        </m:r>
                      </m:sup>
                    </m:sSup>
                    <m:r>
                      <a:rPr kumimoji="0" lang="en-US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𝑦</m:t>
                    </m:r>
                  </m:oMath>
                </a14:m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8F9E8E9-A564-484D-86BE-FC181ADC84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1506" y="3644555"/>
                <a:ext cx="7262191" cy="954107"/>
              </a:xfrm>
              <a:prstGeom prst="rect">
                <a:avLst/>
              </a:prstGeom>
              <a:blipFill>
                <a:blip r:embed="rId4"/>
                <a:stretch>
                  <a:fillRect l="-1679" t="-7051" b="-173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075BC54D-DE4A-4B41-B2F1-4894F18AABD5}"/>
              </a:ext>
            </a:extLst>
          </p:cNvPr>
          <p:cNvSpPr txBox="1"/>
          <p:nvPr/>
        </p:nvSpPr>
        <p:spPr>
          <a:xfrm>
            <a:off x="747444" y="4647580"/>
            <a:ext cx="36613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Luyện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tập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1/SGK/18: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73E6DF1-B644-42EA-A497-38B8EFF82028}"/>
                  </a:ext>
                </a:extLst>
              </p:cNvPr>
              <p:cNvSpPr txBox="1"/>
              <p:nvPr/>
            </p:nvSpPr>
            <p:spPr>
              <a:xfrm>
                <a:off x="3934228" y="3027012"/>
                <a:ext cx="72621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Chứng </a:t>
                </a:r>
                <a:r>
                  <a:rPr kumimoji="0" lang="en-US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minh</a:t>
                </a: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 </a:t>
                </a:r>
                <a:r>
                  <a:rPr kumimoji="0" lang="en-US" sz="2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rằng</a:t>
                </a: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: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𝑥𝑦</m:t>
                    </m:r>
                    <m:r>
                      <a:rPr kumimoji="0" lang="en-US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(</m:t>
                    </m:r>
                    <m:r>
                      <a:rPr kumimoji="0" lang="en-US" sz="2800" b="0" i="1" u="none" strike="noStrike" kern="1200" cap="none" spc="0" normalizeH="0" baseline="0" noProof="0" dirty="0" err="1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𝑥</m:t>
                    </m:r>
                    <m:r>
                      <a:rPr kumimoji="0" lang="en-US" sz="2800" b="0" i="1" u="none" strike="noStrike" kern="1200" cap="none" spc="0" normalizeH="0" baseline="0" noProof="0" dirty="0" err="1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  <m:r>
                      <a:rPr kumimoji="0" lang="en-US" sz="2800" b="0" i="1" u="none" strike="noStrike" kern="1200" cap="none" spc="0" normalizeH="0" baseline="0" noProof="0" dirty="0" err="1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𝑦</m:t>
                    </m:r>
                    <m:r>
                      <a:rPr kumimoji="0" lang="en-US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)−</m:t>
                    </m:r>
                    <m:r>
                      <a:rPr kumimoji="0" lang="en-US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𝑥</m:t>
                    </m:r>
                    <m:sSup>
                      <m:sSupPr>
                        <m:ctrlP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sSupPr>
                      <m:e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𝑦</m:t>
                        </m:r>
                      </m:e>
                      <m:sup>
                        <m:r>
                          <a:rPr kumimoji="0" lang="en-US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</m:t>
                        </m:r>
                      </m:sup>
                    </m:sSup>
                  </m:oMath>
                </a14:m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kumimoji="0" lang="en-US" sz="28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sSupPr>
                      <m:e>
                        <m:r>
                          <a:rPr kumimoji="0" lang="en-US" sz="28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𝑥</m:t>
                        </m:r>
                      </m:e>
                      <m:sup>
                        <m:r>
                          <a:rPr kumimoji="0" lang="en-US" sz="28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</m:t>
                        </m:r>
                      </m:sup>
                    </m:sSup>
                    <m:r>
                      <a:rPr kumimoji="0" lang="en-US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𝑦</m:t>
                    </m:r>
                  </m:oMath>
                </a14:m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73E6DF1-B644-42EA-A497-38B8EFF8202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4228" y="3027012"/>
                <a:ext cx="7262191" cy="523220"/>
              </a:xfrm>
              <a:prstGeom prst="rect">
                <a:avLst/>
              </a:prstGeom>
              <a:blipFill>
                <a:blip r:embed="rId5"/>
                <a:stretch>
                  <a:fillRect l="-1678" t="-12941" b="-329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3AAEF4A8-507E-4C40-BE05-776A4D4A0A28}"/>
              </a:ext>
            </a:extLst>
          </p:cNvPr>
          <p:cNvSpPr txBox="1"/>
          <p:nvPr/>
        </p:nvSpPr>
        <p:spPr>
          <a:xfrm>
            <a:off x="993446" y="5417039"/>
            <a:ext cx="100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Giải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0DD0D36-0E01-4E91-A2C5-1098F0EA6FEE}"/>
                  </a:ext>
                </a:extLst>
              </p:cNvPr>
              <p:cNvSpPr txBox="1"/>
              <p:nvPr/>
            </p:nvSpPr>
            <p:spPr>
              <a:xfrm>
                <a:off x="1124889" y="5970156"/>
                <a:ext cx="888469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𝑥</m:t>
                      </m:r>
                      <m:d>
                        <m:dPr>
                          <m:ctrlPr>
                            <a:rPr kumimoji="0" lang="en-US" sz="28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dPr>
                        <m:e>
                          <m:r>
                            <a:rPr kumimoji="0" lang="en-US" sz="28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𝑥</m:t>
                          </m:r>
                          <m:sSup>
                            <m:sSupPr>
                              <m:ctrlPr>
                                <a:rPr kumimoji="0" lang="en-US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pPr>
                            <m:e>
                              <m:r>
                                <a:rPr kumimoji="0" lang="en-US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𝑦</m:t>
                              </m:r>
                            </m:e>
                            <m:sup>
                              <m:r>
                                <a:rPr kumimoji="0" lang="en-US" sz="28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2</m:t>
                              </m:r>
                            </m:sup>
                          </m:sSup>
                          <m:r>
                            <a:rPr kumimoji="0" lang="en-US" sz="2800" b="0" i="1" u="none" strike="noStrike" kern="1200" cap="none" spc="0" normalizeH="0" baseline="0" noProof="0" dirty="0" err="1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+</m:t>
                          </m:r>
                          <m:r>
                            <a:rPr kumimoji="0" lang="en-US" sz="2800" b="0" i="1" u="none" strike="noStrike" kern="1200" cap="none" spc="0" normalizeH="0" baseline="0" noProof="0" dirty="0" err="1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</m:e>
                      </m:d>
                      <m:r>
                        <a:rPr kumimoji="0" lang="en-US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−</m:t>
                      </m:r>
                      <m:r>
                        <a:rPr kumimoji="0" lang="en-US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𝑦</m:t>
                      </m:r>
                      <m:d>
                        <m:dPr>
                          <m:ctrlPr>
                            <a:rPr kumimoji="0" lang="en-US" sz="28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kumimoji="0" lang="en-US" sz="2800" b="0" i="1" u="none" strike="noStrike" kern="1200" cap="none" spc="0" normalizeH="0" baseline="0" noProof="0" dirty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</m:ctrlPr>
                            </m:sSupPr>
                            <m:e>
                              <m:r>
                                <a:rPr kumimoji="0" lang="en-US" sz="2800" b="0" i="1" u="none" strike="noStrike" kern="1200" cap="none" spc="0" normalizeH="0" baseline="0" noProof="0" dirty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𝑥</m:t>
                              </m:r>
                            </m:e>
                            <m:sup>
                              <m:r>
                                <a:rPr kumimoji="0" lang="en-US" sz="2800" b="0" i="1" u="none" strike="noStrike" kern="1200" cap="none" spc="0" normalizeH="0" baseline="0" noProof="0" dirty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2</m:t>
                              </m:r>
                            </m:sup>
                          </m:sSup>
                          <m:r>
                            <a:rPr kumimoji="0" lang="en-US" sz="2800" b="0" i="1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𝑦</m:t>
                          </m:r>
                          <m:r>
                            <a:rPr kumimoji="0" lang="en-US" sz="2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kumimoji="0" lang="en-US" sz="2800" b="0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x</m:t>
                          </m:r>
                        </m:e>
                      </m:d>
                      <m:r>
                        <a:rPr kumimoji="0" lang="en-US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kumimoji="0" lang="en-US" sz="28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kumimoji="0" lang="en-US" sz="28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p>
                          <m:r>
                            <a:rPr kumimoji="0" lang="en-US" sz="28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kumimoji="0" lang="en-US" sz="28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kumimoji="0" lang="en-US" sz="28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Times New Roman" panose="02020603050405020304" pitchFamily="18" charset="0"/>
                            </a:rPr>
                            <m:t>𝑦</m:t>
                          </m:r>
                        </m:e>
                        <m:sup>
                          <m:r>
                            <a:rPr kumimoji="0" lang="en-US" sz="28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kumimoji="0" lang="en-US" sz="2800" b="0" i="1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Times New Roman" panose="02020603050405020304" pitchFamily="18" charset="0"/>
                        </a:rPr>
                        <m:t>𝑥𝑦</m:t>
                      </m:r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Times New Roman" panose="02020603050405020304" pitchFamily="18" charset="0"/>
                        </a:rPr>
                        <m:t>−</m:t>
                      </m:r>
                      <m:sSup>
                        <m:sSupPr>
                          <m:ctrlPr>
                            <a:rPr kumimoji="0" lang="en-U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kumimoji="0" lang="en-U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p>
                          <m:r>
                            <a:rPr kumimoji="0" lang="en-U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kumimoji="0" lang="en-U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kumimoji="0" lang="en-U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Times New Roman" panose="02020603050405020304" pitchFamily="18" charset="0"/>
                            </a:rPr>
                            <m:t>𝑦</m:t>
                          </m:r>
                        </m:e>
                        <m:sup>
                          <m:r>
                            <a:rPr kumimoji="0" lang="en-U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kumimoji="0" lang="en-US" sz="2800" b="0" i="1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Times New Roman" panose="02020603050405020304" pitchFamily="18" charset="0"/>
                        </a:rPr>
                        <m:t>𝑥𝑦</m:t>
                      </m:r>
                      <m:r>
                        <a:rPr kumimoji="0" lang="en-US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Times New Roman" panose="02020603050405020304" pitchFamily="18" charset="0"/>
                        </a:rPr>
                        <m:t>=0</m:t>
                      </m:r>
                    </m:oMath>
                  </m:oMathPara>
                </a14:m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0DD0D36-0E01-4E91-A2C5-1098F0EA6F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4889" y="5970156"/>
                <a:ext cx="8884693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Rectangle 16">
            <a:extLst>
              <a:ext uri="{FF2B5EF4-FFF2-40B4-BE49-F238E27FC236}">
                <a16:creationId xmlns:a16="http://schemas.microsoft.com/office/drawing/2014/main" id="{216B6CB8-AA35-468B-A267-7316D4F89F0A}"/>
              </a:ext>
            </a:extLst>
          </p:cNvPr>
          <p:cNvSpPr/>
          <p:nvPr/>
        </p:nvSpPr>
        <p:spPr>
          <a:xfrm>
            <a:off x="2000612" y="5444730"/>
            <a:ext cx="11550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Ta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có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BAF805B-CD90-4A4C-9A32-610A199E6C7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317472" y="2972071"/>
            <a:ext cx="1204636" cy="1561316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2001281A-1CE3-4706-BB50-B43343179C05}"/>
              </a:ext>
            </a:extLst>
          </p:cNvPr>
          <p:cNvSpPr txBox="1"/>
          <p:nvPr/>
        </p:nvSpPr>
        <p:spPr>
          <a:xfrm>
            <a:off x="865187" y="2579158"/>
            <a:ext cx="2399139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c) </a:t>
            </a:r>
            <a:r>
              <a:rPr kumimoji="0" lang="en-US" sz="2800" b="1" i="1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Vận</a:t>
            </a: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1" i="1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dụng</a:t>
            </a: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1977736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1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4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9" grpId="0" animBg="1"/>
      <p:bldP spid="2" grpId="0"/>
      <p:bldP spid="3" grpId="0"/>
      <p:bldP spid="7" grpId="0"/>
      <p:bldP spid="10" grpId="0"/>
      <p:bldP spid="11" grpId="0"/>
      <p:bldP spid="12" grpId="0"/>
      <p:bldP spid="15" grpId="0"/>
      <p:bldP spid="17" grpId="0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748F607-EC8D-46FA-BBB5-E13A6D9AE602}"/>
              </a:ext>
            </a:extLst>
          </p:cNvPr>
          <p:cNvSpPr/>
          <p:nvPr/>
        </p:nvSpPr>
        <p:spPr>
          <a:xfrm>
            <a:off x="515475" y="-45295"/>
            <a:ext cx="859273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II. HẰNG ĐẲNG THỨC ĐÁNG NHỚ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E3DA36-4959-43F9-8E47-D550EECA6122}"/>
              </a:ext>
            </a:extLst>
          </p:cNvPr>
          <p:cNvSpPr/>
          <p:nvPr/>
        </p:nvSpPr>
        <p:spPr>
          <a:xfrm>
            <a:off x="682824" y="611269"/>
            <a:ext cx="7026282" cy="5847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>
            <a:spAutoFit/>
          </a:bodyPr>
          <a:lstStyle/>
          <a:p>
            <a:r>
              <a:rPr lang="en-US" sz="3200" b="1" kern="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1.Bình </a:t>
            </a:r>
            <a:r>
              <a:rPr lang="en-US" sz="3200" b="1" kern="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phương</a:t>
            </a:r>
            <a:r>
              <a:rPr lang="en-US" sz="3200" b="1" kern="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b="1" kern="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của</a:t>
            </a:r>
            <a:r>
              <a:rPr lang="en-US" sz="3200" b="1" kern="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b="1" kern="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một</a:t>
            </a:r>
            <a:r>
              <a:rPr lang="en-US" sz="3200" b="1" kern="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b="1" kern="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tổng</a:t>
            </a:r>
            <a:r>
              <a:rPr lang="en-US" sz="3200" b="1" kern="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, </a:t>
            </a:r>
            <a:r>
              <a:rPr lang="en-US" sz="3200" b="1" kern="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một</a:t>
            </a:r>
            <a:r>
              <a:rPr lang="en-US" sz="3200" b="1" kern="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b="1" kern="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hiệu</a:t>
            </a:r>
            <a:r>
              <a:rPr lang="en-US" sz="3200" kern="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endParaRPr lang="en-US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117824F1-8407-4612-A386-C45694EF3942}"/>
                  </a:ext>
                </a:extLst>
              </p:cNvPr>
              <p:cNvSpPr txBox="1"/>
              <p:nvPr/>
            </p:nvSpPr>
            <p:spPr>
              <a:xfrm>
                <a:off x="3404685" y="1212079"/>
                <a:ext cx="750311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solidFill>
                      <a:srgbClr val="00B0F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 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sz="2800" b="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thực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bất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kì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thực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hiện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phép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tính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117824F1-8407-4612-A386-C45694EF39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4685" y="1212079"/>
                <a:ext cx="7503110" cy="523220"/>
              </a:xfrm>
              <a:prstGeom prst="rect">
                <a:avLst/>
              </a:prstGeom>
              <a:blipFill>
                <a:blip r:embed="rId2"/>
                <a:stretch>
                  <a:fillRect t="-12791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7CEEF9B4-6F50-4CAC-9B83-0164E165A581}"/>
                  </a:ext>
                </a:extLst>
              </p:cNvPr>
              <p:cNvSpPr txBox="1"/>
              <p:nvPr/>
            </p:nvSpPr>
            <p:spPr>
              <a:xfrm>
                <a:off x="1885850" y="1851584"/>
                <a:ext cx="338464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a)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800" i="1" dirty="0" err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sz="2800" i="1" dirty="0" err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800" i="1" dirty="0" err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)(</m:t>
                    </m:r>
                    <m:r>
                      <a:rPr lang="en-US" sz="2800" i="1" dirty="0" err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sz="2800" i="1" dirty="0" err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800" i="1" dirty="0" err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7CEEF9B4-6F50-4CAC-9B83-0164E165A58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5850" y="1851584"/>
                <a:ext cx="3384645" cy="523220"/>
              </a:xfrm>
              <a:prstGeom prst="rect">
                <a:avLst/>
              </a:prstGeom>
              <a:blipFill>
                <a:blip r:embed="rId3"/>
                <a:stretch>
                  <a:fillRect l="-3597" t="-12791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2949576-8FFA-462C-B649-26FE5371D903}"/>
                  </a:ext>
                </a:extLst>
              </p:cNvPr>
              <p:cNvSpPr txBox="1"/>
              <p:nvPr/>
            </p:nvSpPr>
            <p:spPr>
              <a:xfrm>
                <a:off x="6197590" y="1866104"/>
                <a:ext cx="338464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b)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800" i="1" dirty="0" err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2800" i="1" dirty="0" err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)(</m:t>
                    </m:r>
                    <m:r>
                      <a:rPr lang="en-US" sz="2800" i="1" dirty="0" err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2800" i="1" dirty="0" err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2949576-8FFA-462C-B649-26FE5371D9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97590" y="1866104"/>
                <a:ext cx="3384645" cy="523220"/>
              </a:xfrm>
              <a:prstGeom prst="rect">
                <a:avLst/>
              </a:prstGeom>
              <a:blipFill>
                <a:blip r:embed="rId4"/>
                <a:stretch>
                  <a:fillRect l="-3784" t="-11628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E8004F30-B7F4-479C-B249-BF860CD581D9}"/>
              </a:ext>
            </a:extLst>
          </p:cNvPr>
          <p:cNvSpPr txBox="1"/>
          <p:nvPr/>
        </p:nvSpPr>
        <p:spPr>
          <a:xfrm>
            <a:off x="5084845" y="2142107"/>
            <a:ext cx="100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570C52A-B42C-4C35-A87A-7C92FEA0D0F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680" y="2654090"/>
            <a:ext cx="10515896" cy="411011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FA628DF1-6496-4C56-B74C-31D8821FAFD4}"/>
                  </a:ext>
                </a:extLst>
              </p:cNvPr>
              <p:cNvSpPr txBox="1"/>
              <p:nvPr/>
            </p:nvSpPr>
            <p:spPr>
              <a:xfrm>
                <a:off x="1790151" y="3292373"/>
                <a:ext cx="3798277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 có: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 i="1" dirty="0" err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  <m:r>
                          <a:rPr lang="en-US" sz="3200" i="1" dirty="0" err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3200" i="1" dirty="0" err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</m:d>
                    <m:d>
                      <m:dPr>
                        <m:ctrlPr>
                          <a:rPr lang="en-US" sz="3200" i="1" dirty="0" err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 i="1" dirty="0" err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  <m:r>
                          <a:rPr lang="en-US" sz="3200" i="1" dirty="0" err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3200" i="1" dirty="0" err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</m:d>
                  </m:oMath>
                </a14:m>
                <a:endParaRPr lang="en-US" sz="3200" dirty="0">
                  <a:cs typeface="Times New Roman" panose="02020603050405020304" pitchFamily="18" charset="0"/>
                </a:endParaRPr>
              </a:p>
              <a:p>
                <a:r>
                  <a:rPr lang="en-US" sz="3200" dirty="0"/>
                  <a:t>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 dirty="0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3200" i="1" dirty="0" err="1" smtClean="0">
                        <a:latin typeface="Cambria Math" panose="02040503050406030204" pitchFamily="18" charset="0"/>
                      </a:rPr>
                      <m:t>𝑎𝑏</m:t>
                    </m:r>
                    <m:r>
                      <a:rPr lang="en-US" sz="3200" i="1" dirty="0" err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3200" i="1" dirty="0" err="1" smtClean="0">
                        <a:latin typeface="Cambria Math" panose="02040503050406030204" pitchFamily="18" charset="0"/>
                      </a:rPr>
                      <m:t>𝑎𝑏</m:t>
                    </m:r>
                    <m:r>
                      <a:rPr lang="en-US" sz="3200" i="1" dirty="0" smtClean="0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3200" dirty="0"/>
              </a:p>
              <a:p>
                <a:r>
                  <a:rPr lang="en-US" sz="3200" dirty="0"/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 dirty="0" smtClean="0">
                        <a:latin typeface="Cambria Math" panose="02040503050406030204" pitchFamily="18" charset="0"/>
                      </a:rPr>
                      <m:t>+2</m:t>
                    </m:r>
                    <m:r>
                      <a:rPr lang="en-US" sz="3200" i="1" dirty="0" smtClean="0">
                        <a:latin typeface="Cambria Math" panose="02040503050406030204" pitchFamily="18" charset="0"/>
                      </a:rPr>
                      <m:t>𝑎𝑏</m:t>
                    </m:r>
                    <m:r>
                      <a:rPr lang="en-US" sz="3200" i="1" dirty="0">
                        <a:latin typeface="Cambria Math" panose="02040503050406030204" pitchFamily="18" charset="0"/>
                      </a:rPr>
                      <m:t> +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3200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FA628DF1-6496-4C56-B74C-31D8821FAF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0151" y="3292373"/>
                <a:ext cx="3798277" cy="1569660"/>
              </a:xfrm>
              <a:prstGeom prst="rect">
                <a:avLst/>
              </a:prstGeom>
              <a:blipFill>
                <a:blip r:embed="rId7"/>
                <a:stretch>
                  <a:fillRect l="-4173" t="-5814" b="-120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ectangle 15">
            <a:extLst>
              <a:ext uri="{FF2B5EF4-FFF2-40B4-BE49-F238E27FC236}">
                <a16:creationId xmlns:a16="http://schemas.microsoft.com/office/drawing/2014/main" id="{0DC8F5DD-F288-4EBE-B3CF-13106880CA77}"/>
              </a:ext>
            </a:extLst>
          </p:cNvPr>
          <p:cNvSpPr/>
          <p:nvPr/>
        </p:nvSpPr>
        <p:spPr>
          <a:xfrm>
            <a:off x="1885850" y="2948243"/>
            <a:ext cx="6041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a)</a:t>
            </a:r>
            <a:endParaRPr lang="en-US" sz="280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4670C1A-DE1E-4861-B193-DE53C029F378}"/>
              </a:ext>
            </a:extLst>
          </p:cNvPr>
          <p:cNvSpPr/>
          <p:nvPr/>
        </p:nvSpPr>
        <p:spPr>
          <a:xfrm>
            <a:off x="6253169" y="2896623"/>
            <a:ext cx="4844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b)</a:t>
            </a:r>
            <a:endParaRPr lang="en-US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51D20A70-2AC6-4750-9D1E-060D879FF06D}"/>
                  </a:ext>
                </a:extLst>
              </p:cNvPr>
              <p:cNvSpPr txBox="1"/>
              <p:nvPr/>
            </p:nvSpPr>
            <p:spPr>
              <a:xfrm>
                <a:off x="6383357" y="3359724"/>
                <a:ext cx="3798277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 có: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 i="1" dirty="0" err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  <m:r>
                          <a:rPr lang="en-US" sz="32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3200" i="1" dirty="0" err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</m:d>
                    <m:d>
                      <m:dPr>
                        <m:ctrlPr>
                          <a:rPr lang="en-US" sz="3200" i="1" dirty="0" err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 i="1" dirty="0" err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  <m:r>
                          <a:rPr lang="en-US" sz="32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3200" i="1" dirty="0" err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</m:d>
                  </m:oMath>
                </a14:m>
                <a:endParaRPr lang="en-US" sz="3200" dirty="0">
                  <a:cs typeface="Times New Roman" panose="02020603050405020304" pitchFamily="18" charset="0"/>
                </a:endParaRPr>
              </a:p>
              <a:p>
                <a:r>
                  <a:rPr lang="en-US" sz="3200" dirty="0"/>
                  <a:t>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3200" i="1" dirty="0" err="1" smtClean="0">
                        <a:latin typeface="Cambria Math" panose="02040503050406030204" pitchFamily="18" charset="0"/>
                      </a:rPr>
                      <m:t>𝑎𝑏</m:t>
                    </m:r>
                    <m:r>
                      <a:rPr lang="en-US" sz="3200" b="0" i="1" dirty="0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3200" i="1" dirty="0" err="1" smtClean="0">
                        <a:latin typeface="Cambria Math" panose="02040503050406030204" pitchFamily="18" charset="0"/>
                      </a:rPr>
                      <m:t>𝑎𝑏</m:t>
                    </m:r>
                    <m:r>
                      <a:rPr lang="en-US" sz="3200" i="1" dirty="0" smtClean="0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3200" dirty="0"/>
              </a:p>
              <a:p>
                <a:r>
                  <a:rPr lang="en-US" sz="3200" dirty="0"/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3200" i="1" dirty="0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en-US" sz="3200" i="1" dirty="0" smtClean="0">
                        <a:latin typeface="Cambria Math" panose="02040503050406030204" pitchFamily="18" charset="0"/>
                      </a:rPr>
                      <m:t>𝑎𝑏</m:t>
                    </m:r>
                    <m:r>
                      <a:rPr lang="en-US" sz="3200" i="1" dirty="0">
                        <a:latin typeface="Cambria Math" panose="02040503050406030204" pitchFamily="18" charset="0"/>
                      </a:rPr>
                      <m:t> +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3200" dirty="0"/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51D20A70-2AC6-4750-9D1E-060D879FF06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83357" y="3359724"/>
                <a:ext cx="3798277" cy="1569660"/>
              </a:xfrm>
              <a:prstGeom prst="rect">
                <a:avLst/>
              </a:prstGeom>
              <a:blipFill>
                <a:blip r:embed="rId8"/>
                <a:stretch>
                  <a:fillRect l="-4013" t="-5814" b="-120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>
            <a:extLst>
              <a:ext uri="{FF2B5EF4-FFF2-40B4-BE49-F238E27FC236}">
                <a16:creationId xmlns:a16="http://schemas.microsoft.com/office/drawing/2014/main" id="{59BA6509-8C38-4552-BF8E-45B25B6F33BA}"/>
              </a:ext>
            </a:extLst>
          </p:cNvPr>
          <p:cNvSpPr txBox="1"/>
          <p:nvPr/>
        </p:nvSpPr>
        <p:spPr>
          <a:xfrm>
            <a:off x="682824" y="1196044"/>
            <a:ext cx="2721861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i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a) Hoạt động 2</a:t>
            </a: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</a:p>
        </p:txBody>
      </p:sp>
      <p:pic>
        <p:nvPicPr>
          <p:cNvPr id="21" name="Picture 20"/>
          <p:cNvPicPr/>
          <p:nvPr/>
        </p:nvPicPr>
        <p:blipFill>
          <a:blip r:embed="rId9"/>
          <a:stretch>
            <a:fillRect/>
          </a:stretch>
        </p:blipFill>
        <p:spPr>
          <a:xfrm>
            <a:off x="577245" y="1703042"/>
            <a:ext cx="996374" cy="54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653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/>
      <p:bldP spid="10" grpId="0"/>
      <p:bldP spid="11" grpId="0"/>
      <p:bldP spid="12" grpId="0"/>
      <p:bldP spid="16" grpId="0"/>
      <p:bldP spid="17" grpId="0"/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400EF8D-5BCB-41AF-B905-ED8257FBBFB7}"/>
              </a:ext>
            </a:extLst>
          </p:cNvPr>
          <p:cNvSpPr/>
          <p:nvPr/>
        </p:nvSpPr>
        <p:spPr>
          <a:xfrm>
            <a:off x="28327" y="29762"/>
            <a:ext cx="859273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II. HẰNG ĐẲNG THỨC ĐÁNG NHỚ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768C8528-C455-449B-9C83-C71B218FE6F2}"/>
                  </a:ext>
                </a:extLst>
              </p:cNvPr>
              <p:cNvSpPr txBox="1"/>
              <p:nvPr/>
            </p:nvSpPr>
            <p:spPr>
              <a:xfrm>
                <a:off x="2433711" y="845472"/>
                <a:ext cx="9073661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hai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biểu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𝐴</m:t>
                    </m:r>
                    <m:r>
                      <a:rPr lang="en-US" sz="32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 </m:t>
                    </m:r>
                    <m:r>
                      <a:rPr lang="en-US" sz="32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𝐵</m:t>
                    </m:r>
                    <m:r>
                      <a:rPr lang="en-US" sz="32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tùy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ý ta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∗ </m:t>
                    </m:r>
                    <m:sSup>
                      <m:sSupPr>
                        <m:ctrlPr>
                          <a:rPr lang="en-US" sz="32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A</m:t>
                        </m:r>
                        <m:r>
                          <m:rPr>
                            <m:nor/>
                          </m:rPr>
                          <a: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m:rPr>
                            <m:nor/>
                          </m:rPr>
                          <a: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B</m:t>
                        </m:r>
                        <m:r>
                          <m:rPr>
                            <m:nor/>
                          </m:rPr>
                          <a: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</m:e>
                      <m:sup>
                        <m:r>
                          <a:rPr lang="en-US" sz="32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+2AB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  <m:sup>
                        <m:r>
                          <a:rPr lang="en-US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*</a:t>
                </a:r>
                <a:r>
                  <a:rPr lang="en-US" sz="3200" dirty="0"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sz="32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 </m:t>
                        </m:r>
                        <m:r>
                          <m:rPr>
                            <m:nor/>
                          </m:rPr>
                          <a: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A</m:t>
                        </m:r>
                        <m:r>
                          <m:rPr>
                            <m:nor/>
                          </m:rPr>
                          <a:rPr lang="en-US" sz="3200" b="0" i="0" dirty="0" smtClean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m:rPr>
                            <m:nor/>
                          </m:rPr>
                          <a: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B</m:t>
                        </m:r>
                        <m:r>
                          <m:rPr>
                            <m:nor/>
                          </m:rPr>
                          <a:rPr lang="en-US" sz="32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</m:e>
                      <m:sup>
                        <m:r>
                          <a:rPr lang="en-US" sz="32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0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2AB+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768C8528-C455-449B-9C83-C71B218FE6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3711" y="845472"/>
                <a:ext cx="9073661" cy="1569660"/>
              </a:xfrm>
              <a:prstGeom prst="rect">
                <a:avLst/>
              </a:prstGeom>
              <a:blipFill>
                <a:blip r:embed="rId2"/>
                <a:stretch>
                  <a:fillRect l="-1679" t="-5447" b="-112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>
            <a:extLst>
              <a:ext uri="{FF2B5EF4-FFF2-40B4-BE49-F238E27FC236}">
                <a16:creationId xmlns:a16="http://schemas.microsoft.com/office/drawing/2014/main" id="{80DCE5AE-E546-4D5C-B2EB-3532812E9787}"/>
              </a:ext>
            </a:extLst>
          </p:cNvPr>
          <p:cNvSpPr txBox="1"/>
          <p:nvPr/>
        </p:nvSpPr>
        <p:spPr>
          <a:xfrm>
            <a:off x="527767" y="2676742"/>
            <a:ext cx="27299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2/SGK/19: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9067C95-C012-4FB0-A163-1926E0D8892A}"/>
              </a:ext>
            </a:extLst>
          </p:cNvPr>
          <p:cNvSpPr txBox="1"/>
          <p:nvPr/>
        </p:nvSpPr>
        <p:spPr>
          <a:xfrm>
            <a:off x="3257714" y="2676742"/>
            <a:ext cx="2059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C09F3-90C0-4726-8595-C2FC77C5F066}"/>
                  </a:ext>
                </a:extLst>
              </p:cNvPr>
              <p:cNvSpPr txBox="1"/>
              <p:nvPr/>
            </p:nvSpPr>
            <p:spPr>
              <a:xfrm>
                <a:off x="154371" y="3117082"/>
                <a:ext cx="20184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a)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+2)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/>
              </a:p>
            </p:txBody>
          </p:sp>
        </mc:Choice>
        <mc:Fallback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D7C09F3-90C0-4726-8595-C2FC77C5F0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371" y="3117082"/>
                <a:ext cx="2018485" cy="523220"/>
              </a:xfrm>
              <a:prstGeom prst="rect">
                <a:avLst/>
              </a:prstGeom>
              <a:blipFill>
                <a:blip r:embed="rId3"/>
                <a:stretch>
                  <a:fillRect l="-6042" t="-12791" b="-302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2C481607-E04F-4C1C-A24C-7A87C9ABC4D3}"/>
                  </a:ext>
                </a:extLst>
              </p:cNvPr>
              <p:cNvSpPr txBox="1"/>
              <p:nvPr/>
            </p:nvSpPr>
            <p:spPr>
              <a:xfrm>
                <a:off x="3631110" y="3163112"/>
                <a:ext cx="20184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b)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−1)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/>
              </a:p>
            </p:txBody>
          </p:sp>
        </mc:Choice>
        <mc:Fallback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2C481607-E04F-4C1C-A24C-7A87C9ABC4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1110" y="3163112"/>
                <a:ext cx="2018485" cy="523220"/>
              </a:xfrm>
              <a:prstGeom prst="rect">
                <a:avLst/>
              </a:prstGeom>
              <a:blipFill>
                <a:blip r:embed="rId4"/>
                <a:stretch>
                  <a:fillRect l="-6344" t="-13953" b="-302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3A83606-99EC-449F-B92A-621892AF072D}"/>
                  </a:ext>
                </a:extLst>
              </p:cNvPr>
              <p:cNvSpPr txBox="1"/>
              <p:nvPr/>
            </p:nvSpPr>
            <p:spPr>
              <a:xfrm>
                <a:off x="7510136" y="3133234"/>
                <a:ext cx="23584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c)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(2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−3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/>
              </a:p>
            </p:txBody>
          </p:sp>
        </mc:Choice>
        <mc:Fallback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3A83606-99EC-449F-B92A-621892AF072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10136" y="3133234"/>
                <a:ext cx="2358455" cy="523220"/>
              </a:xfrm>
              <a:prstGeom prst="rect">
                <a:avLst/>
              </a:prstGeom>
              <a:blipFill>
                <a:blip r:embed="rId5"/>
                <a:stretch>
                  <a:fillRect l="-5426" t="-13953" b="-302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F9ABDDDE-2F1F-4D57-BA11-315C2E1748EA}"/>
              </a:ext>
            </a:extLst>
          </p:cNvPr>
          <p:cNvCxnSpPr>
            <a:cxnSpLocks/>
          </p:cNvCxnSpPr>
          <p:nvPr/>
        </p:nvCxnSpPr>
        <p:spPr>
          <a:xfrm>
            <a:off x="3510932" y="3404284"/>
            <a:ext cx="0" cy="34290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1A9ED661-C4A7-4C3A-8BF8-40C119A9F26E}"/>
              </a:ext>
            </a:extLst>
          </p:cNvPr>
          <p:cNvCxnSpPr>
            <a:cxnSpLocks/>
          </p:cNvCxnSpPr>
          <p:nvPr/>
        </p:nvCxnSpPr>
        <p:spPr>
          <a:xfrm>
            <a:off x="7314831" y="3332217"/>
            <a:ext cx="0" cy="3429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681D7A95-4F41-4B86-83C1-F4BB4EE5A4E2}"/>
              </a:ext>
            </a:extLst>
          </p:cNvPr>
          <p:cNvSpPr txBox="1"/>
          <p:nvPr/>
        </p:nvSpPr>
        <p:spPr>
          <a:xfrm>
            <a:off x="684628" y="3600276"/>
            <a:ext cx="100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80E3B6F-C31E-4EF0-AB6D-F25B3C635E96}"/>
              </a:ext>
            </a:extLst>
          </p:cNvPr>
          <p:cNvSpPr txBox="1"/>
          <p:nvPr/>
        </p:nvSpPr>
        <p:spPr>
          <a:xfrm>
            <a:off x="4329403" y="3614546"/>
            <a:ext cx="100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5F629F0-EEE0-446C-BA8B-99956F6D3DF7}"/>
              </a:ext>
            </a:extLst>
          </p:cNvPr>
          <p:cNvSpPr txBox="1"/>
          <p:nvPr/>
        </p:nvSpPr>
        <p:spPr>
          <a:xfrm>
            <a:off x="8368148" y="3577524"/>
            <a:ext cx="100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CC08C816-931C-4311-8C13-B7E98D773298}"/>
                  </a:ext>
                </a:extLst>
              </p:cNvPr>
              <p:cNvSpPr txBox="1"/>
              <p:nvPr/>
            </p:nvSpPr>
            <p:spPr>
              <a:xfrm>
                <a:off x="293753" y="4058626"/>
                <a:ext cx="20184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+2)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CC08C816-931C-4311-8C13-B7E98D7732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753" y="4058626"/>
                <a:ext cx="2018485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4569ECC-E2D0-4C3F-A55C-09EB4753057A}"/>
                  </a:ext>
                </a:extLst>
              </p:cNvPr>
              <p:cNvSpPr txBox="1"/>
              <p:nvPr/>
            </p:nvSpPr>
            <p:spPr>
              <a:xfrm>
                <a:off x="107192" y="4695221"/>
                <a:ext cx="301884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+2.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.2+</m:t>
                      </m:r>
                      <m:sSup>
                        <m:sSupPr>
                          <m:ctrlP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2800" dirty="0"/>
              </a:p>
            </p:txBody>
          </p:sp>
        </mc:Choice>
        <mc:Fallback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4569ECC-E2D0-4C3F-A55C-09EB4753057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192" y="4695221"/>
                <a:ext cx="3018842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746F6EC1-8E71-45E2-AA28-CC4B94D8E1CA}"/>
                  </a:ext>
                </a:extLst>
              </p:cNvPr>
              <p:cNvSpPr txBox="1"/>
              <p:nvPr/>
            </p:nvSpPr>
            <p:spPr>
              <a:xfrm>
                <a:off x="118694" y="5282036"/>
                <a:ext cx="301884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+4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+4</m:t>
                      </m:r>
                    </m:oMath>
                  </m:oMathPara>
                </a14:m>
                <a:endParaRPr lang="en-US" sz="2800" dirty="0"/>
              </a:p>
            </p:txBody>
          </p:sp>
        </mc:Choice>
        <mc:Fallback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746F6EC1-8E71-45E2-AA28-CC4B94D8E1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694" y="5282036"/>
                <a:ext cx="3018842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C61E7C91-1134-4065-94EE-BA607EB5B495}"/>
                  </a:ext>
                </a:extLst>
              </p:cNvPr>
              <p:cNvSpPr txBox="1"/>
              <p:nvPr/>
            </p:nvSpPr>
            <p:spPr>
              <a:xfrm>
                <a:off x="3994865" y="4054386"/>
                <a:ext cx="20184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−1)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C61E7C91-1134-4065-94EE-BA607EB5B4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4865" y="4054386"/>
                <a:ext cx="2018485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2CC274D1-16F4-4243-9F78-F1F422350DFD}"/>
                  </a:ext>
                </a:extLst>
              </p:cNvPr>
              <p:cNvSpPr txBox="1"/>
              <p:nvPr/>
            </p:nvSpPr>
            <p:spPr>
              <a:xfrm>
                <a:off x="3621005" y="4671319"/>
                <a:ext cx="301884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−2.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.1+</m:t>
                      </m:r>
                      <m:sSup>
                        <m:sSupPr>
                          <m:ctrlP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e>
                        <m:sup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2800" dirty="0"/>
              </a:p>
            </p:txBody>
          </p:sp>
        </mc:Choice>
        <mc:Fallback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2CC274D1-16F4-4243-9F78-F1F422350D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21005" y="4671319"/>
                <a:ext cx="3018842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34901308-C5BA-4C52-82E2-B12CB45860F0}"/>
                  </a:ext>
                </a:extLst>
              </p:cNvPr>
              <p:cNvSpPr txBox="1"/>
              <p:nvPr/>
            </p:nvSpPr>
            <p:spPr>
              <a:xfrm>
                <a:off x="3621005" y="5265133"/>
                <a:ext cx="301884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−2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+1</m:t>
                      </m:r>
                    </m:oMath>
                  </m:oMathPara>
                </a14:m>
                <a:endParaRPr lang="en-US" sz="2800" dirty="0"/>
              </a:p>
            </p:txBody>
          </p:sp>
        </mc:Choice>
        <mc:Fallback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34901308-C5BA-4C52-82E2-B12CB45860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21005" y="5265133"/>
                <a:ext cx="3018842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E7827EF8-7077-494A-BB55-F75FCE084232}"/>
                  </a:ext>
                </a:extLst>
              </p:cNvPr>
              <p:cNvSpPr txBox="1"/>
              <p:nvPr/>
            </p:nvSpPr>
            <p:spPr>
              <a:xfrm>
                <a:off x="7814463" y="4021814"/>
                <a:ext cx="23584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(2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−3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E7827EF8-7077-494A-BB55-F75FCE08423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14463" y="4021814"/>
                <a:ext cx="2358455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570C1688-2144-4EB5-B7FF-D95C9F7DF73C}"/>
                  </a:ext>
                </a:extLst>
              </p:cNvPr>
              <p:cNvSpPr txBox="1"/>
              <p:nvPr/>
            </p:nvSpPr>
            <p:spPr>
              <a:xfrm>
                <a:off x="7503108" y="4627270"/>
                <a:ext cx="49127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(2</m:t>
                          </m:r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−2.2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.3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(3</m:t>
                          </m:r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𝑦</m:t>
                          </m:r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2800" dirty="0"/>
              </a:p>
            </p:txBody>
          </p:sp>
        </mc:Choice>
        <mc:Fallback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570C1688-2144-4EB5-B7FF-D95C9F7DF73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03108" y="4627270"/>
                <a:ext cx="4912769" cy="523220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FB748E26-4B9B-4578-9ACB-1FC376C3FABB}"/>
                  </a:ext>
                </a:extLst>
              </p:cNvPr>
              <p:cNvSpPr txBox="1"/>
              <p:nvPr/>
            </p:nvSpPr>
            <p:spPr>
              <a:xfrm>
                <a:off x="7502759" y="5282036"/>
                <a:ext cx="378633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−12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𝑥𝑦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+9</m:t>
                      </m:r>
                      <m:sSup>
                        <m:sSupPr>
                          <m:ctrlP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2800" dirty="0"/>
              </a:p>
            </p:txBody>
          </p:sp>
        </mc:Choice>
        <mc:Fallback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FB748E26-4B9B-4578-9ACB-1FC376C3FAB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02759" y="5282036"/>
                <a:ext cx="3786335" cy="523220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>
            <a:extLst>
              <a:ext uri="{FF2B5EF4-FFF2-40B4-BE49-F238E27FC236}">
                <a16:creationId xmlns:a16="http://schemas.microsoft.com/office/drawing/2014/main" id="{F7901C07-5888-4FA7-A9D0-E0334D5E922C}"/>
              </a:ext>
            </a:extLst>
          </p:cNvPr>
          <p:cNvSpPr txBox="1"/>
          <p:nvPr/>
        </p:nvSpPr>
        <p:spPr>
          <a:xfrm>
            <a:off x="118694" y="905370"/>
            <a:ext cx="2256433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b) </a:t>
            </a:r>
            <a:r>
              <a:rPr lang="en-US" sz="2800" b="1" i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b="1" i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xét</a:t>
            </a: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DB3BE8E-E531-493D-913E-C0C7040C89CC}"/>
              </a:ext>
            </a:extLst>
          </p:cNvPr>
          <p:cNvSpPr txBox="1"/>
          <p:nvPr/>
        </p:nvSpPr>
        <p:spPr>
          <a:xfrm>
            <a:off x="85218" y="2142031"/>
            <a:ext cx="2435554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i="1" noProof="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c) </a:t>
            </a:r>
            <a:r>
              <a:rPr lang="en-US" sz="2800" b="1" i="1" noProof="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800" b="1" i="1" noProof="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noProof="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87E16DB9-E9FD-4304-A8B9-0975CD755640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152097" y="1867684"/>
            <a:ext cx="1204636" cy="1561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612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  <p:bldP spid="11" grpId="0"/>
      <p:bldP spid="12" grpId="0"/>
      <p:bldP spid="27" grpId="0"/>
      <p:bldP spid="28" grpId="0"/>
      <p:bldP spid="30" grpId="0"/>
      <p:bldP spid="19" grpId="0"/>
      <p:bldP spid="2" grpId="0"/>
      <p:bldP spid="21" grpId="0"/>
      <p:bldP spid="22" grpId="0"/>
      <p:bldP spid="23" grpId="0"/>
      <p:bldP spid="25" grpId="0"/>
      <p:bldP spid="32" grpId="0"/>
      <p:bldP spid="33" grpId="0"/>
      <p:bldP spid="26" grpId="0" animBg="1"/>
      <p:bldP spid="2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14972BF-0177-410D-A705-BB7181081BB2}"/>
              </a:ext>
            </a:extLst>
          </p:cNvPr>
          <p:cNvSpPr/>
          <p:nvPr/>
        </p:nvSpPr>
        <p:spPr>
          <a:xfrm>
            <a:off x="148900" y="0"/>
            <a:ext cx="859273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II. HẰNG ĐẲNG THỨC ĐÁNG NHỚ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AADBD9C-03E6-4FFE-B06D-00E14D4E8978}"/>
              </a:ext>
            </a:extLst>
          </p:cNvPr>
          <p:cNvSpPr txBox="1"/>
          <p:nvPr/>
        </p:nvSpPr>
        <p:spPr>
          <a:xfrm>
            <a:off x="148900" y="706475"/>
            <a:ext cx="36613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2/SGK/19: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15C8CC9-A911-4ED6-BF0E-60F5E6709D67}"/>
              </a:ext>
            </a:extLst>
          </p:cNvPr>
          <p:cNvSpPr txBox="1"/>
          <p:nvPr/>
        </p:nvSpPr>
        <p:spPr>
          <a:xfrm>
            <a:off x="3600359" y="696217"/>
            <a:ext cx="2059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12B46E4-93C2-4A74-A75E-85E9912F062A}"/>
              </a:ext>
            </a:extLst>
          </p:cNvPr>
          <p:cNvCxnSpPr>
            <a:cxnSpLocks/>
          </p:cNvCxnSpPr>
          <p:nvPr/>
        </p:nvCxnSpPr>
        <p:spPr>
          <a:xfrm>
            <a:off x="2653686" y="1616802"/>
            <a:ext cx="0" cy="40233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684F274-5767-4A9D-AA4A-028DBD68A821}"/>
              </a:ext>
            </a:extLst>
          </p:cNvPr>
          <p:cNvCxnSpPr>
            <a:cxnSpLocks/>
          </p:cNvCxnSpPr>
          <p:nvPr/>
        </p:nvCxnSpPr>
        <p:spPr>
          <a:xfrm>
            <a:off x="8939351" y="1714658"/>
            <a:ext cx="0" cy="385553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738536D-1C74-40DC-9505-CF48D043A309}"/>
              </a:ext>
            </a:extLst>
          </p:cNvPr>
          <p:cNvCxnSpPr>
            <a:cxnSpLocks/>
          </p:cNvCxnSpPr>
          <p:nvPr/>
        </p:nvCxnSpPr>
        <p:spPr>
          <a:xfrm>
            <a:off x="6096000" y="1758461"/>
            <a:ext cx="0" cy="371387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D0F8AB02-6A0C-48D2-BC39-44518FB1C369}"/>
              </a:ext>
            </a:extLst>
          </p:cNvPr>
          <p:cNvSpPr txBox="1"/>
          <p:nvPr/>
        </p:nvSpPr>
        <p:spPr>
          <a:xfrm>
            <a:off x="148900" y="2343828"/>
            <a:ext cx="135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Đáp</a:t>
            </a:r>
            <a:r>
              <a:rPr lang="en-US" sz="2800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endParaRPr lang="en-US" sz="2800" dirty="0">
              <a:solidFill>
                <a:srgbClr val="CC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8A6EBA8-3AE8-46F0-B918-39D03BB903A1}"/>
              </a:ext>
            </a:extLst>
          </p:cNvPr>
          <p:cNvSpPr txBox="1"/>
          <p:nvPr/>
        </p:nvSpPr>
        <p:spPr>
          <a:xfrm>
            <a:off x="2866527" y="2318912"/>
            <a:ext cx="135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Đáp</a:t>
            </a:r>
            <a:r>
              <a:rPr lang="en-US" sz="2800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endParaRPr lang="en-US" sz="2800" dirty="0">
              <a:solidFill>
                <a:srgbClr val="CC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76E11B9-AAE6-42E2-A01F-E107ED1C973F}"/>
              </a:ext>
            </a:extLst>
          </p:cNvPr>
          <p:cNvSpPr txBox="1"/>
          <p:nvPr/>
        </p:nvSpPr>
        <p:spPr>
          <a:xfrm>
            <a:off x="6193763" y="2272247"/>
            <a:ext cx="135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Đáp</a:t>
            </a:r>
            <a:r>
              <a:rPr lang="en-US" sz="2800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endParaRPr lang="en-US" sz="2800" dirty="0">
              <a:solidFill>
                <a:srgbClr val="CC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562861C-609E-436E-9E36-4C3D10132C6F}"/>
              </a:ext>
            </a:extLst>
          </p:cNvPr>
          <p:cNvSpPr txBox="1"/>
          <p:nvPr/>
        </p:nvSpPr>
        <p:spPr>
          <a:xfrm>
            <a:off x="9338453" y="2205477"/>
            <a:ext cx="135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Đáp</a:t>
            </a:r>
            <a:r>
              <a:rPr lang="en-US" sz="2800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endParaRPr lang="en-US" sz="2800" dirty="0">
              <a:solidFill>
                <a:srgbClr val="CC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657A8AFA-1826-4C38-BF38-DDD92925E0C1}"/>
                  </a:ext>
                </a:extLst>
              </p:cNvPr>
              <p:cNvSpPr txBox="1"/>
              <p:nvPr/>
            </p:nvSpPr>
            <p:spPr>
              <a:xfrm>
                <a:off x="390886" y="1412950"/>
                <a:ext cx="2018485" cy="8222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a)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280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+</m:t>
                            </m:r>
                            <m:f>
                              <m:f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657A8AFA-1826-4C38-BF38-DDD92925E0C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886" y="1412950"/>
                <a:ext cx="2018485" cy="822276"/>
              </a:xfrm>
              <a:prstGeom prst="rect">
                <a:avLst/>
              </a:prstGeom>
              <a:blipFill>
                <a:blip r:embed="rId2"/>
                <a:stretch>
                  <a:fillRect l="-6042" b="-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C5B15EA0-7983-414C-B359-FB943C940EB1}"/>
                  </a:ext>
                </a:extLst>
              </p:cNvPr>
              <p:cNvSpPr txBox="1"/>
              <p:nvPr/>
            </p:nvSpPr>
            <p:spPr>
              <a:xfrm>
                <a:off x="23758" y="3632145"/>
                <a:ext cx="3018842" cy="8989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C5B15EA0-7983-414C-B359-FB943C940E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58" y="3632145"/>
                <a:ext cx="3018842" cy="89896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7ED45AAE-0948-4391-86E2-60324A197B71}"/>
                  </a:ext>
                </a:extLst>
              </p:cNvPr>
              <p:cNvSpPr txBox="1"/>
              <p:nvPr/>
            </p:nvSpPr>
            <p:spPr>
              <a:xfrm>
                <a:off x="2991353" y="1472983"/>
                <a:ext cx="23584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b)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(2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7ED45AAE-0948-4391-86E2-60324A197B7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1353" y="1472983"/>
                <a:ext cx="2358455" cy="523220"/>
              </a:xfrm>
              <a:prstGeom prst="rect">
                <a:avLst/>
              </a:prstGeom>
              <a:blipFill>
                <a:blip r:embed="rId5"/>
                <a:stretch>
                  <a:fillRect l="-5426" t="-14118" b="-317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62DD2A81-8842-4EDB-A483-CE4096D741C6}"/>
                  </a:ext>
                </a:extLst>
              </p:cNvPr>
              <p:cNvSpPr txBox="1"/>
              <p:nvPr/>
            </p:nvSpPr>
            <p:spPr>
              <a:xfrm>
                <a:off x="2896527" y="2848726"/>
                <a:ext cx="23584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(2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62DD2A81-8842-4EDB-A483-CE4096D741C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96527" y="2848726"/>
                <a:ext cx="2358455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7A00E194-EB91-45D1-9A15-7DE5DB9AAFF9}"/>
                  </a:ext>
                </a:extLst>
              </p:cNvPr>
              <p:cNvSpPr txBox="1"/>
              <p:nvPr/>
            </p:nvSpPr>
            <p:spPr>
              <a:xfrm>
                <a:off x="2689455" y="3451439"/>
                <a:ext cx="35993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(2</m:t>
                          </m:r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+2.2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7A00E194-EB91-45D1-9A15-7DE5DB9AAFF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9455" y="3451439"/>
                <a:ext cx="3599306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29BBAB6A-A805-4950-90F3-D5996CC3C42D}"/>
                  </a:ext>
                </a:extLst>
              </p:cNvPr>
              <p:cNvSpPr txBox="1"/>
              <p:nvPr/>
            </p:nvSpPr>
            <p:spPr>
              <a:xfrm>
                <a:off x="2689455" y="4040518"/>
                <a:ext cx="378633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+4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𝑥𝑦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29BBAB6A-A805-4950-90F3-D5996CC3C42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9455" y="4040518"/>
                <a:ext cx="3786335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ED27FF71-1592-4EF9-80B1-236187B31067}"/>
                  </a:ext>
                </a:extLst>
              </p:cNvPr>
              <p:cNvSpPr txBox="1"/>
              <p:nvPr/>
            </p:nvSpPr>
            <p:spPr>
              <a:xfrm>
                <a:off x="6370871" y="1412950"/>
                <a:ext cx="20184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c)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(3−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ED27FF71-1592-4EF9-80B1-236187B3106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70871" y="1412950"/>
                <a:ext cx="2018485" cy="523220"/>
              </a:xfrm>
              <a:prstGeom prst="rect">
                <a:avLst/>
              </a:prstGeom>
              <a:blipFill>
                <a:blip r:embed="rId9"/>
                <a:stretch>
                  <a:fillRect l="-6042" t="-13953" b="-302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93A13291-9008-4021-A178-506957125915}"/>
                  </a:ext>
                </a:extLst>
              </p:cNvPr>
              <p:cNvSpPr txBox="1"/>
              <p:nvPr/>
            </p:nvSpPr>
            <p:spPr>
              <a:xfrm>
                <a:off x="6202572" y="2728697"/>
                <a:ext cx="20184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(3−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93A13291-9008-4021-A178-50695712591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2572" y="2728697"/>
                <a:ext cx="2018485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2FF4BDE5-04D0-4CFB-AEBD-A279E6FE934D}"/>
                  </a:ext>
                </a:extLst>
              </p:cNvPr>
              <p:cNvSpPr txBox="1"/>
              <p:nvPr/>
            </p:nvSpPr>
            <p:spPr>
              <a:xfrm>
                <a:off x="6096000" y="3477200"/>
                <a:ext cx="301884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</a:rPr>
                      <m:t>9−6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dirty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2FF4BDE5-04D0-4CFB-AEBD-A279E6FE934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3477200"/>
                <a:ext cx="3018842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29254D2F-1993-416E-93C9-9CFA076ADD60}"/>
                  </a:ext>
                </a:extLst>
              </p:cNvPr>
              <p:cNvSpPr txBox="1"/>
              <p:nvPr/>
            </p:nvSpPr>
            <p:spPr>
              <a:xfrm>
                <a:off x="9331172" y="1412950"/>
                <a:ext cx="23584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d)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−4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29254D2F-1993-416E-93C9-9CFA076ADD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31172" y="1412950"/>
                <a:ext cx="2358455" cy="523220"/>
              </a:xfrm>
              <a:prstGeom prst="rect">
                <a:avLst/>
              </a:prstGeom>
              <a:blipFill>
                <a:blip r:embed="rId12"/>
                <a:stretch>
                  <a:fillRect l="-5426" t="-13953" b="-302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C762A737-1374-4AC4-AF34-C4B738CF720A}"/>
                  </a:ext>
                </a:extLst>
              </p:cNvPr>
              <p:cNvSpPr txBox="1"/>
              <p:nvPr/>
            </p:nvSpPr>
            <p:spPr>
              <a:xfrm>
                <a:off x="9149369" y="2793145"/>
                <a:ext cx="23584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−4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C762A737-1374-4AC4-AF34-C4B738CF72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49369" y="2793145"/>
                <a:ext cx="2358455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5B5049B7-2F54-4077-A8A3-353C46911873}"/>
                  </a:ext>
                </a:extLst>
              </p:cNvPr>
              <p:cNvSpPr txBox="1"/>
              <p:nvPr/>
            </p:nvSpPr>
            <p:spPr>
              <a:xfrm>
                <a:off x="8963836" y="3437102"/>
                <a:ext cx="378633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−8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𝑥𝑦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+16</m:t>
                      </m:r>
                      <m:sSup>
                        <m:sSupPr>
                          <m:ctrlP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5B5049B7-2F54-4077-A8A3-353C469118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63836" y="3437102"/>
                <a:ext cx="3786335" cy="523220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B4FAA9FA-09F4-49DC-89A1-29C16023A26C}"/>
                  </a:ext>
                </a:extLst>
              </p:cNvPr>
              <p:cNvSpPr txBox="1"/>
              <p:nvPr/>
            </p:nvSpPr>
            <p:spPr>
              <a:xfrm>
                <a:off x="322433" y="2654924"/>
                <a:ext cx="2018485" cy="8222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280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+</m:t>
                            </m:r>
                            <m:f>
                              <m:f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B4FAA9FA-09F4-49DC-89A1-29C16023A2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433" y="2654924"/>
                <a:ext cx="2018485" cy="822276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F8EFA81E-B2FB-45C8-9D8A-CD2286C5538B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781176" y="284887"/>
            <a:ext cx="1354264" cy="1188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609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5" grpId="0"/>
      <p:bldP spid="16" grpId="0"/>
      <p:bldP spid="17" grpId="0"/>
      <p:bldP spid="18" grpId="0"/>
      <p:bldP spid="20" grpId="0"/>
      <p:bldP spid="22" grpId="0"/>
      <p:bldP spid="23" grpId="0"/>
      <p:bldP spid="24" grpId="0"/>
      <p:bldP spid="32" grpId="0"/>
      <p:bldP spid="34" grpId="0"/>
      <p:bldP spid="35" grpId="0"/>
      <p:bldP spid="36" grpId="0"/>
      <p:bldP spid="38" grpId="0"/>
      <p:bldP spid="2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38C445E-9586-41BB-A4C8-A0FDAE94B4A5}"/>
              </a:ext>
            </a:extLst>
          </p:cNvPr>
          <p:cNvSpPr/>
          <p:nvPr/>
        </p:nvSpPr>
        <p:spPr>
          <a:xfrm>
            <a:off x="148900" y="0"/>
            <a:ext cx="859273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II. HẰNG ĐẲNG THỨC ĐÁNG NHỚ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816DF9-BDF5-4A9C-B9C5-6BFB7F075396}"/>
              </a:ext>
            </a:extLst>
          </p:cNvPr>
          <p:cNvSpPr txBox="1"/>
          <p:nvPr/>
        </p:nvSpPr>
        <p:spPr>
          <a:xfrm>
            <a:off x="148900" y="609412"/>
            <a:ext cx="27299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3/SGK/19: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832079F-A7A3-408D-81AE-821F76BCC5EF}"/>
              </a:ext>
            </a:extLst>
          </p:cNvPr>
          <p:cNvSpPr txBox="1"/>
          <p:nvPr/>
        </p:nvSpPr>
        <p:spPr>
          <a:xfrm>
            <a:off x="148900" y="1348452"/>
            <a:ext cx="12043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lang="vi-VN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ới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bình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vi-VN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ơng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endParaRPr lang="en-US" sz="2800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ED416A5-B176-45CF-A657-54FFABEA7BBC}"/>
              </a:ext>
            </a:extLst>
          </p:cNvPr>
          <p:cNvCxnSpPr>
            <a:cxnSpLocks/>
          </p:cNvCxnSpPr>
          <p:nvPr/>
        </p:nvCxnSpPr>
        <p:spPr>
          <a:xfrm>
            <a:off x="3711928" y="1854524"/>
            <a:ext cx="1" cy="494545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DB23288-86F5-4988-98BC-FD137735A8FE}"/>
              </a:ext>
            </a:extLst>
          </p:cNvPr>
          <p:cNvCxnSpPr>
            <a:cxnSpLocks/>
          </p:cNvCxnSpPr>
          <p:nvPr/>
        </p:nvCxnSpPr>
        <p:spPr>
          <a:xfrm>
            <a:off x="8051112" y="1798776"/>
            <a:ext cx="1" cy="494545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8BDE902F-D33C-433E-BFD2-A844D6FCDA79}"/>
              </a:ext>
            </a:extLst>
          </p:cNvPr>
          <p:cNvSpPr txBox="1"/>
          <p:nvPr/>
        </p:nvSpPr>
        <p:spPr>
          <a:xfrm>
            <a:off x="366406" y="3012438"/>
            <a:ext cx="100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9D9A231-D3D0-4E5A-8363-38EB254DD07F}"/>
              </a:ext>
            </a:extLst>
          </p:cNvPr>
          <p:cNvSpPr txBox="1"/>
          <p:nvPr/>
        </p:nvSpPr>
        <p:spPr>
          <a:xfrm>
            <a:off x="4202382" y="3157715"/>
            <a:ext cx="100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C18D5A6-9A50-4890-B47C-3E1BA4BDB261}"/>
              </a:ext>
            </a:extLst>
          </p:cNvPr>
          <p:cNvSpPr txBox="1"/>
          <p:nvPr/>
        </p:nvSpPr>
        <p:spPr>
          <a:xfrm>
            <a:off x="8475596" y="2978106"/>
            <a:ext cx="100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011AE99-F73B-49F6-ACF5-45B85920E665}"/>
                  </a:ext>
                </a:extLst>
              </p:cNvPr>
              <p:cNvSpPr txBox="1"/>
              <p:nvPr/>
            </p:nvSpPr>
            <p:spPr>
              <a:xfrm>
                <a:off x="297759" y="2268213"/>
                <a:ext cx="34232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+2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+1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011AE99-F73B-49F6-ACF5-45B85920E6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759" y="2268213"/>
                <a:ext cx="3423255" cy="523220"/>
              </a:xfrm>
              <a:prstGeom prst="rect">
                <a:avLst/>
              </a:prstGeom>
              <a:blipFill>
                <a:blip r:embed="rId2"/>
                <a:stretch>
                  <a:fillRect l="-3743" t="-11628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790CA180-A360-4243-AE3B-7266FC885101}"/>
                  </a:ext>
                </a:extLst>
              </p:cNvPr>
              <p:cNvSpPr txBox="1"/>
              <p:nvPr/>
            </p:nvSpPr>
            <p:spPr>
              <a:xfrm>
                <a:off x="231187" y="3577894"/>
                <a:ext cx="34232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+2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+1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790CA180-A360-4243-AE3B-7266FC8851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1187" y="3577894"/>
                <a:ext cx="3423255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B30433E3-7038-4F9C-8E44-D79AD731147F}"/>
                  </a:ext>
                </a:extLst>
              </p:cNvPr>
              <p:cNvSpPr txBox="1"/>
              <p:nvPr/>
            </p:nvSpPr>
            <p:spPr>
              <a:xfrm>
                <a:off x="64773" y="4143350"/>
                <a:ext cx="34232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=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+2.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.1+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B30433E3-7038-4F9C-8E44-D79AD73114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773" y="4143350"/>
                <a:ext cx="3423255" cy="52322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BA33F907-9C22-45D0-8759-99F68A1149D5}"/>
                  </a:ext>
                </a:extLst>
              </p:cNvPr>
              <p:cNvSpPr txBox="1"/>
              <p:nvPr/>
            </p:nvSpPr>
            <p:spPr>
              <a:xfrm>
                <a:off x="64773" y="4821261"/>
                <a:ext cx="20184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=(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+1)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BA33F907-9C22-45D0-8759-99F68A1149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773" y="4821261"/>
                <a:ext cx="2018485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92F13229-F640-4613-AABA-DF0DDCE4517A}"/>
                  </a:ext>
                </a:extLst>
              </p:cNvPr>
              <p:cNvSpPr txBox="1"/>
              <p:nvPr/>
            </p:nvSpPr>
            <p:spPr>
              <a:xfrm>
                <a:off x="4154586" y="2250628"/>
                <a:ext cx="34232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b) 4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+12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+9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92F13229-F640-4613-AABA-DF0DDCE4517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4586" y="2250628"/>
                <a:ext cx="3423255" cy="523220"/>
              </a:xfrm>
              <a:prstGeom prst="rect">
                <a:avLst/>
              </a:prstGeom>
              <a:blipFill>
                <a:blip r:embed="rId6"/>
                <a:stretch>
                  <a:fillRect l="-3743" t="-11628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C0890E86-5377-4779-8F8B-C46D592C6881}"/>
                  </a:ext>
                </a:extLst>
              </p:cNvPr>
              <p:cNvSpPr txBox="1"/>
              <p:nvPr/>
            </p:nvSpPr>
            <p:spPr>
              <a:xfrm>
                <a:off x="3997967" y="3609653"/>
                <a:ext cx="34232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4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+12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+9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C0890E86-5377-4779-8F8B-C46D592C688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7967" y="3609653"/>
                <a:ext cx="3423255" cy="523220"/>
              </a:xfrm>
              <a:prstGeom prst="rect">
                <a:avLst/>
              </a:prstGeom>
              <a:blipFill>
                <a:blip r:embed="rId7"/>
                <a:stretch>
                  <a:fillRect l="-1070" t="-11628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C83DB40A-8E65-4616-94AF-E5898988A01C}"/>
                  </a:ext>
                </a:extLst>
              </p:cNvPr>
              <p:cNvSpPr txBox="1"/>
              <p:nvPr/>
            </p:nvSpPr>
            <p:spPr>
              <a:xfrm>
                <a:off x="3769415" y="4206694"/>
                <a:ext cx="370531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=2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+2.2.3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(3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C83DB40A-8E65-4616-94AF-E5898988A01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9415" y="4206694"/>
                <a:ext cx="3705312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4AB30FF5-3EE4-41F9-980E-5BA398A95942}"/>
                  </a:ext>
                </a:extLst>
              </p:cNvPr>
              <p:cNvSpPr txBox="1"/>
              <p:nvPr/>
            </p:nvSpPr>
            <p:spPr>
              <a:xfrm>
                <a:off x="3878342" y="4821261"/>
                <a:ext cx="20184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=(2+3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4AB30FF5-3EE4-41F9-980E-5BA398A959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78342" y="4821261"/>
                <a:ext cx="2018485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176F0A88-63F9-42C4-96FA-E66F743237AE}"/>
                  </a:ext>
                </a:extLst>
              </p:cNvPr>
              <p:cNvSpPr txBox="1"/>
              <p:nvPr/>
            </p:nvSpPr>
            <p:spPr>
              <a:xfrm>
                <a:off x="8524384" y="2153182"/>
                <a:ext cx="34232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+4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−4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𝑎𝑏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176F0A88-63F9-42C4-96FA-E66F743237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24384" y="2153182"/>
                <a:ext cx="3423255" cy="523220"/>
              </a:xfrm>
              <a:prstGeom prst="rect">
                <a:avLst/>
              </a:prstGeom>
              <a:blipFill>
                <a:blip r:embed="rId10"/>
                <a:stretch>
                  <a:fillRect l="-3559" t="-11628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7820F938-6473-497F-A3B7-64EE7B00A4CA}"/>
                  </a:ext>
                </a:extLst>
              </p:cNvPr>
              <p:cNvSpPr txBox="1"/>
              <p:nvPr/>
            </p:nvSpPr>
            <p:spPr>
              <a:xfrm>
                <a:off x="8410324" y="3455992"/>
                <a:ext cx="34232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+4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−4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𝑎𝑏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7820F938-6473-497F-A3B7-64EE7B00A4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10324" y="3455992"/>
                <a:ext cx="3423255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3C79461E-6B43-4763-9204-256F9A8B9F89}"/>
                  </a:ext>
                </a:extLst>
              </p:cNvPr>
              <p:cNvSpPr txBox="1"/>
              <p:nvPr/>
            </p:nvSpPr>
            <p:spPr>
              <a:xfrm>
                <a:off x="8300865" y="3920211"/>
                <a:ext cx="34232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−4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𝑎𝑏</m:t>
                    </m:r>
                    <m:r>
                      <a:rPr lang="en-US" sz="28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+4</m:t>
                    </m:r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3C79461E-6B43-4763-9204-256F9A8B9F8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00865" y="3920211"/>
                <a:ext cx="3423255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655F62AB-A9C1-4A0A-A1EB-E09B507138C3}"/>
                  </a:ext>
                </a:extLst>
              </p:cNvPr>
              <p:cNvSpPr txBox="1"/>
              <p:nvPr/>
            </p:nvSpPr>
            <p:spPr>
              <a:xfrm>
                <a:off x="8300865" y="4384429"/>
                <a:ext cx="39238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=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−2.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.2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(2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655F62AB-A9C1-4A0A-A1EB-E09B507138C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00865" y="4384429"/>
                <a:ext cx="3923841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B7379934-AE3A-48B4-8187-A5D1574D4061}"/>
                  </a:ext>
                </a:extLst>
              </p:cNvPr>
              <p:cNvSpPr txBox="1"/>
              <p:nvPr/>
            </p:nvSpPr>
            <p:spPr>
              <a:xfrm>
                <a:off x="8410324" y="4927549"/>
                <a:ext cx="20184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=(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B7379934-AE3A-48B4-8187-A5D1574D406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10324" y="4927549"/>
                <a:ext cx="2018485" cy="523220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8" name="Picture 27">
            <a:extLst>
              <a:ext uri="{FF2B5EF4-FFF2-40B4-BE49-F238E27FC236}">
                <a16:creationId xmlns:a16="http://schemas.microsoft.com/office/drawing/2014/main" id="{72D4F4D1-7758-4FD6-97A1-65AC0C5212D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005508" y="299415"/>
            <a:ext cx="1044336" cy="1090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247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4" grpId="0"/>
      <p:bldP spid="15" grpId="0"/>
      <p:bldP spid="16" grpId="0"/>
      <p:bldP spid="6" grpId="0"/>
      <p:bldP spid="17" grpId="0"/>
      <p:bldP spid="21" grpId="0"/>
      <p:bldP spid="23" grpId="0"/>
      <p:bldP spid="24" grpId="0"/>
      <p:bldP spid="25" grpId="0"/>
      <p:bldP spid="26" grpId="0"/>
      <p:bldP spid="27" grpId="0"/>
      <p:bldP spid="29" grpId="0"/>
      <p:bldP spid="31" grpId="0"/>
      <p:bldP spid="3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15E800C-D640-4509-9539-C697D85FC54A}"/>
              </a:ext>
            </a:extLst>
          </p:cNvPr>
          <p:cNvSpPr/>
          <p:nvPr/>
        </p:nvSpPr>
        <p:spPr>
          <a:xfrm>
            <a:off x="148900" y="0"/>
            <a:ext cx="859273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II. HẰNG ĐẲNG THỨC ĐÁNG NHỚ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401FA10-37F2-4F4E-B288-5CD9E7084C3B}"/>
              </a:ext>
            </a:extLst>
          </p:cNvPr>
          <p:cNvSpPr txBox="1"/>
          <p:nvPr/>
        </p:nvSpPr>
        <p:spPr>
          <a:xfrm>
            <a:off x="148900" y="707886"/>
            <a:ext cx="36613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3/SGK/19: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8CA86D0-4370-4C94-8D3D-70BC77A1D233}"/>
              </a:ext>
            </a:extLst>
          </p:cNvPr>
          <p:cNvSpPr txBox="1"/>
          <p:nvPr/>
        </p:nvSpPr>
        <p:spPr>
          <a:xfrm>
            <a:off x="148900" y="1154162"/>
            <a:ext cx="12043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lang="vi-VN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ới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bình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vi-VN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ơng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endParaRPr lang="en-US" sz="2800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0DCB1AA-1FD0-47AA-AF4D-6921504ECD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179" y="2633708"/>
            <a:ext cx="10668174" cy="422429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441663-9594-41C9-BD02-D6F96615C4A2}"/>
              </a:ext>
            </a:extLst>
          </p:cNvPr>
          <p:cNvSpPr txBox="1"/>
          <p:nvPr/>
        </p:nvSpPr>
        <p:spPr>
          <a:xfrm>
            <a:off x="1548057" y="2895318"/>
            <a:ext cx="100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AB2FEF-27B6-495E-B1B5-BAB35B3A4952}"/>
              </a:ext>
            </a:extLst>
          </p:cNvPr>
          <p:cNvSpPr txBox="1"/>
          <p:nvPr/>
        </p:nvSpPr>
        <p:spPr>
          <a:xfrm>
            <a:off x="6096000" y="2776448"/>
            <a:ext cx="100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DD9C020E-D58A-4872-9E46-59539BB2B88A}"/>
                  </a:ext>
                </a:extLst>
              </p:cNvPr>
              <p:cNvSpPr txBox="1"/>
              <p:nvPr/>
            </p:nvSpPr>
            <p:spPr>
              <a:xfrm>
                <a:off x="1120188" y="1492716"/>
                <a:ext cx="3788707" cy="8989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) 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DD9C020E-D58A-4872-9E46-59539BB2B8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0188" y="1492716"/>
                <a:ext cx="3788707" cy="89896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1C453E8B-0E28-4CAC-8514-D20CC5256DA6}"/>
                  </a:ext>
                </a:extLst>
              </p:cNvPr>
              <p:cNvSpPr txBox="1"/>
              <p:nvPr/>
            </p:nvSpPr>
            <p:spPr>
              <a:xfrm>
                <a:off x="1010425" y="3174871"/>
                <a:ext cx="3788707" cy="8989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1C453E8B-0E28-4CAC-8514-D20CC5256D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0425" y="3174871"/>
                <a:ext cx="3788707" cy="89896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BBAE80E3-7A68-4570-9014-D4B5F34C2610}"/>
                  </a:ext>
                </a:extLst>
              </p:cNvPr>
              <p:cNvSpPr txBox="1"/>
              <p:nvPr/>
            </p:nvSpPr>
            <p:spPr>
              <a:xfrm>
                <a:off x="1501235" y="4044708"/>
                <a:ext cx="3485463" cy="11455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+2.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.</m:t>
                      </m:r>
                      <m:f>
                        <m:fPr>
                          <m:ctrlP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800" b="0" i="1" dirty="0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800" b="0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800" b="0" i="1" dirty="0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sz="2800" b="0" i="1" dirty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BBAE80E3-7A68-4570-9014-D4B5F34C26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1235" y="4044708"/>
                <a:ext cx="3485463" cy="114557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E2E7E577-1608-4337-B123-9935BB48D009}"/>
                  </a:ext>
                </a:extLst>
              </p:cNvPr>
              <p:cNvSpPr txBox="1"/>
              <p:nvPr/>
            </p:nvSpPr>
            <p:spPr>
              <a:xfrm>
                <a:off x="1501234" y="5224587"/>
                <a:ext cx="3485463" cy="1183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800" i="1" dirty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i="1" dirty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  <m:r>
                                <a:rPr lang="en-US" sz="2800" i="1" dirty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en-US" sz="2800" i="1" dirty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800" i="1" dirty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sz="2800" i="1" dirty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E2E7E577-1608-4337-B123-9935BB48D0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1234" y="5224587"/>
                <a:ext cx="3485463" cy="118372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E2320B62-7F36-40FE-B4B9-06B2EEAF9971}"/>
                  </a:ext>
                </a:extLst>
              </p:cNvPr>
              <p:cNvSpPr txBox="1"/>
              <p:nvPr/>
            </p:nvSpPr>
            <p:spPr>
              <a:xfrm>
                <a:off x="6170450" y="1588088"/>
                <a:ext cx="378870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) 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+49−14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E2320B62-7F36-40FE-B4B9-06B2EEAF997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70450" y="1588088"/>
                <a:ext cx="3788707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FCB8C56B-E8B7-4BEC-97A2-045E1A905924}"/>
                  </a:ext>
                </a:extLst>
              </p:cNvPr>
              <p:cNvSpPr txBox="1"/>
              <p:nvPr/>
            </p:nvSpPr>
            <p:spPr>
              <a:xfrm>
                <a:off x="6186889" y="3296723"/>
                <a:ext cx="378870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+49−14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FCB8C56B-E8B7-4BEC-97A2-045E1A9059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86889" y="3296723"/>
                <a:ext cx="3788707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AD130F3C-3874-4746-9173-97EA6DC66210}"/>
                  </a:ext>
                </a:extLst>
              </p:cNvPr>
              <p:cNvSpPr txBox="1"/>
              <p:nvPr/>
            </p:nvSpPr>
            <p:spPr>
              <a:xfrm>
                <a:off x="6093106" y="3876382"/>
                <a:ext cx="378870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= 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−14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+49</m:t>
                      </m:r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AD130F3C-3874-4746-9173-97EA6DC662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3106" y="3876382"/>
                <a:ext cx="3788707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3DA855A7-86FA-4558-9358-71C42609BAFE}"/>
                  </a:ext>
                </a:extLst>
              </p:cNvPr>
              <p:cNvSpPr txBox="1"/>
              <p:nvPr/>
            </p:nvSpPr>
            <p:spPr>
              <a:xfrm>
                <a:off x="6233497" y="4398782"/>
                <a:ext cx="378870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= 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−2.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.7+</m:t>
                      </m:r>
                      <m:sSup>
                        <m:sSup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3DA855A7-86FA-4558-9358-71C42609BAF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3497" y="4398782"/>
                <a:ext cx="3788707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88492949-314B-4AC4-A2BE-D6A34931BE90}"/>
                  </a:ext>
                </a:extLst>
              </p:cNvPr>
              <p:cNvSpPr txBox="1"/>
              <p:nvPr/>
            </p:nvSpPr>
            <p:spPr>
              <a:xfrm>
                <a:off x="6599583" y="4928668"/>
                <a:ext cx="23584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−7)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88492949-314B-4AC4-A2BE-D6A34931BE9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99583" y="4928668"/>
                <a:ext cx="2358455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Picture 16">
            <a:extLst>
              <a:ext uri="{FF2B5EF4-FFF2-40B4-BE49-F238E27FC236}">
                <a16:creationId xmlns:a16="http://schemas.microsoft.com/office/drawing/2014/main" id="{815A020C-4C2A-4393-B37F-40D6DBE9C7C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549802" y="73416"/>
            <a:ext cx="1272873" cy="1116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642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0" grpId="0"/>
      <p:bldP spid="11" grpId="0"/>
      <p:bldP spid="7" grpId="0"/>
      <p:bldP spid="13" grpId="0"/>
      <p:bldP spid="15" grpId="0"/>
      <p:bldP spid="18" grpId="0"/>
      <p:bldP spid="19" grpId="0"/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968828" y="1328057"/>
            <a:ext cx="4332515" cy="4132943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6293382" y="2013284"/>
            <a:ext cx="412643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6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Luyện</a:t>
            </a:r>
            <a:r>
              <a:rPr lang="en-US" sz="6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6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tập</a:t>
            </a:r>
            <a:endParaRPr lang="en-US" sz="6000" dirty="0">
              <a:solidFill>
                <a:prstClr val="black"/>
              </a:solidFill>
            </a:endParaRPr>
          </a:p>
        </p:txBody>
      </p:sp>
      <p:pic>
        <p:nvPicPr>
          <p:cNvPr id="4" name="Hình ảnh 3">
            <a:extLst>
              <a:ext uri="{FF2B5EF4-FFF2-40B4-BE49-F238E27FC236}">
                <a16:creationId xmlns:a16="http://schemas.microsoft.com/office/drawing/2014/main" id="{65070DB6-3AAA-4E44-BD69-D8EC9843B0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600" y="3059724"/>
            <a:ext cx="6350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337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OPL20U25GSXzBJYl68kk8uQGfFKzs7yb1M4KJWUiLk6ZEvGF+qCIPSnY57AbBFCvTW$15.2022.CD.122$122+K4lPs7H94VUqPe2XwIsfPRnrXQE//QTEXxb8/8N4CNc6FpgZahzpTjFhMzSA7T/nHJa11DE8Ng2TP3iAmRczFlmslSuUNOgUeb6yRvs0=">
            <a:extLst>
              <a:ext uri="{FF2B5EF4-FFF2-40B4-BE49-F238E27FC236}">
                <a16:creationId xmlns:a16="http://schemas.microsoft.com/office/drawing/2014/main" id="{18555EA4-F00B-431C-B665-58DC8538AA2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7778" l="4961" r="926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615"/>
          <a:stretch/>
        </p:blipFill>
        <p:spPr>
          <a:xfrm>
            <a:off x="3181365" y="857250"/>
            <a:ext cx="5829297" cy="3225996"/>
          </a:xfrm>
          <a:prstGeom prst="rect">
            <a:avLst/>
          </a:prstGeom>
        </p:spPr>
      </p:pic>
      <p:sp>
        <p:nvSpPr>
          <p:cNvPr id="6" name="Rectangle 5" descr="OPL20U25GSXzBJYl68kk8uQGfFKzs7yb1M4KJWUiLk6ZEvGF+qCIPSnY57AbBFCvTW$15.2022.CD.122$122+K4lPs7H94VUqPe2XwIsfPRnrXQE//QTEXxb8/8N4CNc6FpgZahzpTjFhMzSA7T/nHJa11DE8Ng2TP3iAmRczFlmslSuUNOgUeb6yRvs0=">
            <a:extLst>
              <a:ext uri="{FF2B5EF4-FFF2-40B4-BE49-F238E27FC236}">
                <a16:creationId xmlns:a16="http://schemas.microsoft.com/office/drawing/2014/main" id="{6FE0A47F-DE0D-4AFB-A019-3B65ECEF2308}"/>
              </a:ext>
            </a:extLst>
          </p:cNvPr>
          <p:cNvSpPr/>
          <p:nvPr/>
        </p:nvSpPr>
        <p:spPr>
          <a:xfrm>
            <a:off x="3017149" y="4083256"/>
            <a:ext cx="6157715" cy="592438"/>
          </a:xfrm>
          <a:prstGeom prst="rect">
            <a:avLst/>
          </a:prstGeom>
          <a:noFill/>
        </p:spPr>
        <p:txBody>
          <a:bodyPr wrap="none" lIns="68550" tIns="34274" rIns="68550" bIns="34274">
            <a:spAutoFit/>
          </a:bodyPr>
          <a:lstStyle/>
          <a:p>
            <a:pPr marL="0" marR="0" lvl="0" indent="0" algn="ctr" defTabSz="6855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400" b="1" i="0" u="none" strike="noStrike" kern="1200" cap="none" spc="0" normalizeH="0" baseline="0" noProof="0" dirty="0">
                <a:ln w="6600">
                  <a:solidFill>
                    <a:srgbClr val="7030A0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TRÒ CH</a:t>
            </a:r>
            <a:r>
              <a:rPr kumimoji="0" lang="vi-VN" sz="3400" b="1" i="0" u="none" strike="noStrike" kern="1200" cap="none" spc="0" normalizeH="0" baseline="0" noProof="0" dirty="0">
                <a:ln w="6600">
                  <a:solidFill>
                    <a:srgbClr val="7030A0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Ơ</a:t>
            </a:r>
            <a:r>
              <a:rPr kumimoji="0" lang="en-US" sz="3400" b="1" i="0" u="none" strike="noStrike" kern="1200" cap="none" spc="0" normalizeH="0" baseline="0" noProof="0" dirty="0">
                <a:ln w="6600">
                  <a:solidFill>
                    <a:srgbClr val="7030A0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I HỘP QUÀ BÍ MẬT</a:t>
            </a:r>
          </a:p>
        </p:txBody>
      </p:sp>
      <p:pic>
        <p:nvPicPr>
          <p:cNvPr id="18" name="chrysanthemum" descr="OPL20U25GSXzBJYl68kk8uQGfFKzs7yb1M4KJWUiLk6ZEvGF+qCIPSnY57AbBFCvTW$15.2022.CD.122$122+K4lPs7H94VUqPe2XwIsfPRnrXQE//QTEXxb8/8N4CNc6FpgZahzpTjFhMzSA7T/nHJa11DE8Ng2TP3iAmRczFlmslSuUNOgUeb6yRvs0=">
            <a:hlinkClick r:id="" action="ppaction://media"/>
            <a:extLst>
              <a:ext uri="{FF2B5EF4-FFF2-40B4-BE49-F238E27FC236}">
                <a16:creationId xmlns:a16="http://schemas.microsoft.com/office/drawing/2014/main" id="{8AE2F4B0-E4D2-402B-A75B-0B7FADBE23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445445" y="-600075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313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000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AutoShape 2" descr="OPL20U25GSXzBJYl68kk8uQGfFKzs7yb1M4KJWUiLk6ZEvGF+qCIPSnY57AbBFCvTW$15.2022.CD.122$122+K4lPs7H94VUqPe2XwIsfPRnrXQE//QTEXxb8/8N4CNc6FpgZahzpTjFhMzSA7T/nHJa11DE8Ng2TP3iAmRczFlmslSuUNOgUeb6yRvs0="/>
          <p:cNvSpPr>
            <a:spLocks noChangeArrowheads="1"/>
          </p:cNvSpPr>
          <p:nvPr/>
        </p:nvSpPr>
        <p:spPr bwMode="auto">
          <a:xfrm>
            <a:off x="1524005" y="857253"/>
            <a:ext cx="1025525" cy="919163"/>
          </a:xfrm>
          <a:prstGeom prst="star5">
            <a:avLst/>
          </a:prstGeom>
          <a:gradFill rotWithShape="1">
            <a:gsLst>
              <a:gs pos="0">
                <a:srgbClr val="660066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81634" tIns="40818" rIns="81634" bIns="40818" anchor="ctr"/>
          <a:lstStyle/>
          <a:p>
            <a:pPr marL="0" marR="0" lvl="0" indent="0" algn="ctr" defTabSz="81640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75" b="1" i="0" u="none" strike="noStrike" kern="1200" cap="none" spc="0" normalizeH="0" baseline="0" noProof="0" dirty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.VnTime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9718" name="AutoShape 22" descr="OPL20U25GSXzBJYl68kk8uQGfFKzs7yb1M4KJWUiLk6ZEvGF+qCIPSnY57AbBFCvTW$15.2022.CD.122$122+K4lPs7H94VUqPe2XwIsfPRnrXQE//QTEXxb8/8N4CNc6FpgZahzpTjFhMzSA7T/nHJa11DE8Ng2TP3iAmRczFlmslSuUNOgUeb6yRvs0="/>
          <p:cNvSpPr>
            <a:spLocks noChangeArrowheads="1"/>
          </p:cNvSpPr>
          <p:nvPr/>
        </p:nvSpPr>
        <p:spPr bwMode="auto">
          <a:xfrm>
            <a:off x="9296401" y="1082511"/>
            <a:ext cx="457200" cy="285750"/>
          </a:xfrm>
          <a:prstGeom prst="star5">
            <a:avLst/>
          </a:prstGeom>
          <a:gradFill rotWithShape="1">
            <a:gsLst>
              <a:gs pos="0">
                <a:srgbClr val="FFFF00"/>
              </a:gs>
              <a:gs pos="100000">
                <a:srgbClr val="FF33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81634" tIns="40818" rIns="81634" bIns="40818" anchor="ctr"/>
          <a:lstStyle/>
          <a:p>
            <a:pPr marL="0" marR="0" lvl="0" indent="0" algn="l" defTabSz="81640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vi-VN" sz="1625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150" name="AutoShape 34" descr="OPL20U25GSXzBJYl68kk8uQGfFKzs7yb1M4KJWUiLk6ZEvGF+qCIPSnY57AbBFCvTW$15.2022.CD.122$122+K4lPs7H94VUqPe2XwIsfPRnrXQE//QTEXxb8/8N4CNc6FpgZahzpTjFhMzSA7T/nHJa11DE8Ng2TP3iAmRczFlmslSuUNOgUeb6yRvs0="/>
          <p:cNvSpPr>
            <a:spLocks noChangeArrowheads="1"/>
          </p:cNvSpPr>
          <p:nvPr/>
        </p:nvSpPr>
        <p:spPr bwMode="auto">
          <a:xfrm rot="1721169">
            <a:off x="4222170" y="667989"/>
            <a:ext cx="609600" cy="28575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81634" tIns="40818" rIns="81634" bIns="40818" anchor="ctr"/>
          <a:lstStyle/>
          <a:p>
            <a:pPr marL="0" marR="0" lvl="0" indent="0" algn="l" defTabSz="816408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25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151" name="Text Box 37" descr="OPL20U25GSXzBJYl68kk8uQGfFKzs7yb1M4KJWUiLk6ZEvGF+qCIPSnY57AbBFCvTW$15.2022.CD.122$122+K4lPs7H94VUqPe2XwIsfPRnrXQE//QTEXxb8/8N4CNc6FpgZahzpTjFhMzSA7T/nHJa11DE8Ng2TP3iAmRczFlmslSuUNOgUeb6yRvs0="/>
          <p:cNvSpPr txBox="1">
            <a:spLocks noChangeArrowheads="1"/>
          </p:cNvSpPr>
          <p:nvPr/>
        </p:nvSpPr>
        <p:spPr bwMode="auto">
          <a:xfrm>
            <a:off x="4981352" y="732896"/>
            <a:ext cx="3046119" cy="574876"/>
          </a:xfrm>
          <a:prstGeom prst="rect">
            <a:avLst/>
          </a:prstGeom>
          <a:gradFill rotWithShape="1">
            <a:gsLst>
              <a:gs pos="0">
                <a:srgbClr val="FFCC99"/>
              </a:gs>
              <a:gs pos="50000">
                <a:srgbClr val="FF9999"/>
              </a:gs>
              <a:gs pos="100000">
                <a:srgbClr val="FFCC99"/>
              </a:gs>
            </a:gsLst>
            <a:lin ang="2700000" scaled="1"/>
          </a:gradFill>
          <a:ln w="28575">
            <a:solidFill>
              <a:srgbClr val="FF66CC"/>
            </a:solidFill>
            <a:miter lim="800000"/>
            <a:headEnd/>
            <a:tailEnd/>
          </a:ln>
        </p:spPr>
        <p:txBody>
          <a:bodyPr wrap="square" lIns="81634" tIns="40818" rIns="81634" bIns="40818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just" defTabSz="816408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LUẬT CHƠI</a:t>
            </a:r>
          </a:p>
        </p:txBody>
      </p:sp>
      <p:sp>
        <p:nvSpPr>
          <p:cNvPr id="29735" name="AutoShape 39" descr="OPL20U25GSXzBJYl68kk8uQGfFKzs7yb1M4KJWUiLk6ZEvGF+qCIPSnY57AbBFCvTW$15.2022.CD.122$122+K4lPs7H94VUqPe2XwIsfPRnrXQE//QTEXxb8/8N4CNc6FpgZahzpTjFhMzSA7T/nHJa11DE8Ng2TP3iAmRczFlmslSuUNOgUeb6yRvs0="/>
          <p:cNvSpPr>
            <a:spLocks noChangeArrowheads="1"/>
          </p:cNvSpPr>
          <p:nvPr/>
        </p:nvSpPr>
        <p:spPr bwMode="auto">
          <a:xfrm>
            <a:off x="102098" y="1478452"/>
            <a:ext cx="11968716" cy="4065585"/>
          </a:xfrm>
          <a:prstGeom prst="roundRect">
            <a:avLst>
              <a:gd name="adj" fmla="val 16667"/>
            </a:avLst>
          </a:prstGeom>
          <a:blipFill dpi="0" rotWithShape="0">
            <a:blip r:embed="rId2"/>
            <a:srcRect/>
            <a:tile tx="0" ty="0" sx="100000" sy="100000" flip="none" algn="tl"/>
          </a:blipFill>
          <a:ln w="28575">
            <a:solidFill>
              <a:srgbClr val="FF6600"/>
            </a:solidFill>
            <a:round/>
            <a:headEnd/>
            <a:tailEnd/>
          </a:ln>
        </p:spPr>
        <p:txBody>
          <a:bodyPr wrap="none" lIns="81634" tIns="40818" rIns="81634" bIns="40818" anchor="ctr"/>
          <a:lstStyle/>
          <a:p>
            <a:pPr marL="0" marR="0" lvl="0" indent="0" algn="just" defTabSz="816408" rtl="0" eaLnBrk="1" fontAlgn="base" latinLnBrk="0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Có 4 hộp quà bí mật, mỗi hộp quà có một câu </a:t>
            </a:r>
            <a:r>
              <a:rPr kumimoji="0" lang="en-US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hỏi</a:t>
            </a: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. </a:t>
            </a:r>
            <a:r>
              <a:rPr kumimoji="0" lang="en-US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Để </a:t>
            </a: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mở được </a:t>
            </a:r>
            <a:endParaRPr kumimoji="0" lang="en-US" altLang="en-US" sz="32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  <a:p>
            <a:pPr marL="0" marR="0" lvl="0" indent="0" algn="just" defTabSz="816408" rtl="0" eaLnBrk="1" fontAlgn="base" latinLnBrk="0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các </a:t>
            </a: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hộp quà đó các em sẽ </a:t>
            </a:r>
            <a:r>
              <a:rPr kumimoji="0" lang="en-US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phải </a:t>
            </a: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trả lời </a:t>
            </a:r>
            <a:r>
              <a:rPr kumimoji="0" lang="en-US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các </a:t>
            </a: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câu hỏi tương ứng. </a:t>
            </a:r>
            <a:endParaRPr kumimoji="0" lang="en-US" altLang="en-US" sz="32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  <a:p>
            <a:pPr marL="0" marR="0" lvl="0" indent="0" algn="just" defTabSz="816408" rtl="0" eaLnBrk="1" fontAlgn="base" latinLnBrk="0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Bạn nào trả </a:t>
            </a: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lời nhanh và </a:t>
            </a:r>
            <a:r>
              <a:rPr kumimoji="0" lang="en-US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đúng </a:t>
            </a: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nhất sẽ nhận được </a:t>
            </a:r>
            <a:r>
              <a:rPr kumimoji="0" lang="en-US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phần </a:t>
            </a: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thưởng </a:t>
            </a:r>
            <a:endParaRPr lang="en-US" altLang="en-US" sz="3200" b="1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  <a:p>
            <a:pPr marL="0" marR="0" lvl="0" indent="0" algn="just" defTabSz="816408" rtl="0" eaLnBrk="1" fontAlgn="base" latinLnBrk="0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trong </a:t>
            </a: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mỗi </a:t>
            </a:r>
            <a:r>
              <a:rPr kumimoji="0" lang="en-US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hộp </a:t>
            </a: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quà! </a:t>
            </a:r>
            <a:endParaRPr kumimoji="0" lang="en-US" altLang="en-US" sz="32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  <a:p>
            <a:pPr marL="0" marR="0" lvl="0" indent="0" algn="just" defTabSz="816408" rtl="0" eaLnBrk="1" fontAlgn="base" latinLnBrk="0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Còn</a:t>
            </a:r>
            <a:r>
              <a:rPr kumimoji="0" lang="en-US" altLang="en-US" sz="32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 </a:t>
            </a:r>
            <a:r>
              <a:rPr kumimoji="0" lang="en-US" altLang="en-US" sz="32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nếu trả lời </a:t>
            </a:r>
            <a:r>
              <a:rPr kumimoji="0" lang="en-US" altLang="en-US" sz="32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sai </a:t>
            </a:r>
            <a:r>
              <a:rPr kumimoji="0" lang="en-US" altLang="en-US" sz="32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sẽ nhường cơ hội cho các bạn khác.</a:t>
            </a:r>
            <a:endParaRPr kumimoji="0" lang="en-US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pic>
        <p:nvPicPr>
          <p:cNvPr id="29736" name="Picture 40" descr="OPL20U25GSXzBJYl68kk8uQGfFKzs7yb1M4KJWUiLk6ZEvGF+qCIPSnY57AbBFCvTW$15.2022.CD.122$122+K4lPs7H94VUqPe2XwIsfPRnrXQE//QTEXxb8/8N4CNc6FpgZahzpTjFhMzSA7T/nHJa11DE8Ng2TP3iAmRczFlmslSuUNOgUeb6yRvs0=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66003">
            <a:off x="4540544" y="6013453"/>
            <a:ext cx="790575" cy="685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47" name="Picture 51" descr="OPL20U25GSXzBJYl68kk8uQGfFKzs7yb1M4KJWUiLk6ZEvGF+qCIPSnY57AbBFCvTW$15.2022.CD.122$122+K4lPs7H94VUqPe2XwIsfPRnrXQE//QTEXxb8/8N4CNc6FpgZahzpTjFhMzSA7T/nHJa11DE8Ng2TP3iAmRczFlmslSuUNOgUeb6yRvs0=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8201" y="6013452"/>
            <a:ext cx="838201" cy="685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 descr="OPL20U25GSXzBJYl68kk8uQGfFKzs7yb1M4KJWUiLk6ZEvGF+qCIPSnY57AbBFCvTW$15.2022.CD.122$122+K4lPs7H94VUqPe2XwIsfPRnrXQE//QTEXxb8/8N4CNc6FpgZahzpTjFhMzSA7T/nHJa11DE8Ng2TP3iAmRczFlmslSuUNOgUeb6yRvs0=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-559645" y="5425559"/>
            <a:ext cx="2190854" cy="1479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44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29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297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297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297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297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297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 animBg="1"/>
      <p:bldP spid="6151" grpId="0" animBg="1"/>
      <p:bldP spid="2973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 descr="OPL20U25GSXzBJYl68kk8uQGfFKzs7yb1M4KJWUiLk6ZEvGF+qCIPSnY57AbBFCvTW$15.2022.CD.122$122+K4lPs7H94VUqPe2XwIsfPRnrXQE//QTEXxb8/8N4CNc6FpgZahzpTjFhMzSA7T/nHJa11DE8Ng2TP3iAmRczFlmslSuUNOgUeb6yRvs0=">
            <a:extLst>
              <a:ext uri="{FF2B5EF4-FFF2-40B4-BE49-F238E27FC236}">
                <a16:creationId xmlns:a16="http://schemas.microsoft.com/office/drawing/2014/main" id="{6335562D-47C3-42BC-BC7D-7AF52EE5A71A}"/>
              </a:ext>
            </a:extLst>
          </p:cNvPr>
          <p:cNvSpPr/>
          <p:nvPr/>
        </p:nvSpPr>
        <p:spPr>
          <a:xfrm>
            <a:off x="1737710" y="2155230"/>
            <a:ext cx="9144000" cy="856309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0" tIns="34274" rIns="68550" bIns="34274"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Rectangle 29" descr="OPL20U25GSXzBJYl68kk8uQGfFKzs7yb1M4KJWUiLk6ZEvGF+qCIPSnY57AbBFCvTW$15.2022.CD.122$122+K4lPs7H94VUqPe2XwIsfPRnrXQE//QTEXxb8/8N4CNc6FpgZahzpTjFhMzSA7T/nHJa11DE8Ng2TP3iAmRczFlmslSuUNOgUeb6yRvs0=">
            <a:extLst>
              <a:ext uri="{FF2B5EF4-FFF2-40B4-BE49-F238E27FC236}">
                <a16:creationId xmlns:a16="http://schemas.microsoft.com/office/drawing/2014/main" id="{0DE8E057-79AF-4679-8F0F-5F578B85F19A}"/>
              </a:ext>
            </a:extLst>
          </p:cNvPr>
          <p:cNvSpPr/>
          <p:nvPr/>
        </p:nvSpPr>
        <p:spPr>
          <a:xfrm>
            <a:off x="1524000" y="4738251"/>
            <a:ext cx="9144000" cy="856309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0" tIns="34274" rIns="68550" bIns="34274"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7" name="Picture 36" descr="OPL20U25GSXzBJYl68kk8uQGfFKzs7yb1M4KJWUiLk6ZEvGF+qCIPSnY57AbBFCvTW$15.2022.CD.122$122+K4lPs7H94VUqPe2XwIsfPRnrXQE//QTEXxb8/8N4CNc6FpgZahzpTjFhMzSA7T/nHJa11DE8Ng2TP3iAmRczFlmslSuUNOgUeb6yRvs0=">
            <a:extLst>
              <a:ext uri="{FF2B5EF4-FFF2-40B4-BE49-F238E27FC236}">
                <a16:creationId xmlns:a16="http://schemas.microsoft.com/office/drawing/2014/main" id="{16677DD5-4B38-44EE-AE03-4CE69860F1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6" y="5588833"/>
            <a:ext cx="4571999" cy="251114"/>
          </a:xfrm>
          <a:prstGeom prst="rect">
            <a:avLst/>
          </a:prstGeom>
        </p:spPr>
      </p:pic>
      <p:pic>
        <p:nvPicPr>
          <p:cNvPr id="38" name="Picture 37" descr="OPL20U25GSXzBJYl68kk8uQGfFKzs7yb1M4KJWUiLk6ZEvGF+qCIPSnY57AbBFCvTW$15.2022.CD.122$122+K4lPs7H94VUqPe2XwIsfPRnrXQE//QTEXxb8/8N4CNc6FpgZahzpTjFhMzSA7T/nHJa11DE8Ng2TP3iAmRczFlmslSuUNOgUeb6yRvs0=">
            <a:extLst>
              <a:ext uri="{FF2B5EF4-FFF2-40B4-BE49-F238E27FC236}">
                <a16:creationId xmlns:a16="http://schemas.microsoft.com/office/drawing/2014/main" id="{8E58EB64-C11F-4AA8-BD51-6B7EDB3365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6" y="5588833"/>
            <a:ext cx="4571999" cy="25111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468116E2-9E2A-444E-92F8-B1A7CB1476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0873" y="3067206"/>
            <a:ext cx="4571999" cy="25111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4AF2A1C0-A62D-4A01-AB2A-74ABC46C1A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8699" y="3109439"/>
            <a:ext cx="4571999" cy="251114"/>
          </a:xfrm>
          <a:prstGeom prst="rect">
            <a:avLst/>
          </a:prstGeom>
        </p:spPr>
      </p:pic>
      <p:sp>
        <p:nvSpPr>
          <p:cNvPr id="2" name="Right Arrow 1">
            <a:hlinkClick r:id="rId5" action="ppaction://hlinksldjump"/>
          </p:cNvPr>
          <p:cNvSpPr/>
          <p:nvPr/>
        </p:nvSpPr>
        <p:spPr>
          <a:xfrm>
            <a:off x="10299937" y="5870533"/>
            <a:ext cx="1031451" cy="7474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0" tIns="34274" rIns="68550" bIns="34274"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0EE3D216-4173-4B3E-BB20-E1706A2559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11393" y="1212518"/>
            <a:ext cx="1579001" cy="177409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845AA9A-C010-4652-98F6-D0667BBADDC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32872" y="1133030"/>
            <a:ext cx="1548518" cy="174970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2C428AC-5395-4E26-9A90-C3AF4FB7EC3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13468" y="3448605"/>
            <a:ext cx="1542422" cy="17558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E4C07005-1627-4535-8C07-2BEAD745442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64095" y="3438311"/>
            <a:ext cx="1511939" cy="1847248"/>
          </a:xfrm>
          <a:prstGeom prst="rect">
            <a:avLst/>
          </a:prstGeom>
        </p:spPr>
      </p:pic>
      <p:pic>
        <p:nvPicPr>
          <p:cNvPr id="4" name="Picture 3">
            <a:hlinkClick r:id="rId10" action="ppaction://hlinksldjump"/>
            <a:extLst>
              <a:ext uri="{FF2B5EF4-FFF2-40B4-BE49-F238E27FC236}">
                <a16:creationId xmlns:a16="http://schemas.microsoft.com/office/drawing/2014/main" id="{E04CA9A3-5D01-4ED9-85E6-1525B6DAB44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11393" y="1174717"/>
            <a:ext cx="1579001" cy="1774090"/>
          </a:xfrm>
          <a:prstGeom prst="rect">
            <a:avLst/>
          </a:prstGeom>
        </p:spPr>
      </p:pic>
      <p:pic>
        <p:nvPicPr>
          <p:cNvPr id="5" name="Picture 4">
            <a:hlinkClick r:id="rId11" action="ppaction://hlinksldjump"/>
            <a:extLst>
              <a:ext uri="{FF2B5EF4-FFF2-40B4-BE49-F238E27FC236}">
                <a16:creationId xmlns:a16="http://schemas.microsoft.com/office/drawing/2014/main" id="{D7BD07E8-E321-4D0D-A8D5-FE117366646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32872" y="1105196"/>
            <a:ext cx="1548518" cy="1749704"/>
          </a:xfrm>
          <a:prstGeom prst="rect">
            <a:avLst/>
          </a:prstGeom>
        </p:spPr>
      </p:pic>
      <p:pic>
        <p:nvPicPr>
          <p:cNvPr id="6" name="Picture 5">
            <a:hlinkClick r:id="rId12" action="ppaction://hlinksldjump"/>
            <a:extLst>
              <a:ext uri="{FF2B5EF4-FFF2-40B4-BE49-F238E27FC236}">
                <a16:creationId xmlns:a16="http://schemas.microsoft.com/office/drawing/2014/main" id="{5CA3A4C5-1A04-42AB-A608-C4F6327F6BD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13463" y="3448605"/>
            <a:ext cx="1542422" cy="1755800"/>
          </a:xfrm>
          <a:prstGeom prst="rect">
            <a:avLst/>
          </a:prstGeom>
        </p:spPr>
      </p:pic>
      <p:pic>
        <p:nvPicPr>
          <p:cNvPr id="7" name="Picture 6">
            <a:hlinkClick r:id="rId13" action="ppaction://hlinksldjump"/>
            <a:extLst>
              <a:ext uri="{FF2B5EF4-FFF2-40B4-BE49-F238E27FC236}">
                <a16:creationId xmlns:a16="http://schemas.microsoft.com/office/drawing/2014/main" id="{7F1D7B57-D3FB-48DF-8210-D545B8292A0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64100" y="3465613"/>
            <a:ext cx="1511939" cy="1847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923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5A1574D-7734-4683-9746-AC5EC54492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8393" y="28135"/>
            <a:ext cx="12310393" cy="696350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: Folded Corner 8">
                <a:extLst>
                  <a:ext uri="{FF2B5EF4-FFF2-40B4-BE49-F238E27FC236}">
                    <a16:creationId xmlns:a16="http://schemas.microsoft.com/office/drawing/2014/main" id="{59E877C0-992F-46FD-A58C-64A09795F524}"/>
                  </a:ext>
                </a:extLst>
              </p:cNvPr>
              <p:cNvSpPr/>
              <p:nvPr/>
            </p:nvSpPr>
            <p:spPr>
              <a:xfrm>
                <a:off x="633400" y="1880134"/>
                <a:ext cx="11185831" cy="2860794"/>
              </a:xfrm>
              <a:prstGeom prst="foldedCorner">
                <a:avLst/>
              </a:prstGeom>
              <a:solidFill>
                <a:schemeClr val="bg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vi-VN" sz="3200" b="1" i="0" u="sng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Câu hỏi 1:</a:t>
                </a:r>
                <a:r>
                  <a:rPr kumimoji="0" lang="vi-VN" sz="3200" b="1" i="0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 </a:t>
                </a:r>
                <a:r>
                  <a:rPr kumimoji="0" lang="en-US" sz="3200" b="1" i="0" strike="noStrike" kern="1200" cap="none" spc="0" normalizeH="0" baseline="0" noProof="0" dirty="0" err="1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Chọn</a:t>
                </a:r>
                <a:r>
                  <a:rPr kumimoji="0" lang="en-US" sz="3200" b="1" i="0" strike="noStrike" kern="1200" cap="none" spc="0" normalizeH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 </a:t>
                </a:r>
                <a:r>
                  <a:rPr kumimoji="0" lang="en-US" sz="3200" b="1" i="0" strike="noStrike" kern="1200" cap="none" spc="0" normalizeH="0" noProof="0" dirty="0" err="1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câu</a:t>
                </a:r>
                <a:r>
                  <a:rPr kumimoji="0" lang="en-US" sz="3200" b="1" i="0" strike="noStrike" kern="1200" cap="none" spc="0" normalizeH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 </a:t>
                </a:r>
                <a:r>
                  <a:rPr kumimoji="0" lang="en-US" sz="3200" b="1" i="0" strike="noStrike" kern="1200" cap="none" spc="0" normalizeH="0" noProof="0" dirty="0" err="1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sai</a:t>
                </a:r>
                <a:r>
                  <a:rPr kumimoji="0" lang="en-US" sz="3200" b="0" i="0" u="none" strike="noStrike" kern="1200" cap="none" spc="0" normalizeH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514350" marR="0" lvl="0" indent="-51435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lphaUcPeriod"/>
                  <a:tabLst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</m:d>
                    <m:d>
                      <m:dPr>
                        <m:ctrlP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</m:d>
                  </m:oMath>
                </a14:m>
                <a:endParaRPr lang="en-US" sz="3200" b="0" dirty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14350" lvl="0" indent="-514350" algn="ctr">
                  <a:buFontTx/>
                  <a:buAutoNum type="alphaUcPeriod"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US" sz="3200" dirty="0">
                    <a:solidFill>
                      <a:srgbClr val="0000CC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 dirty="0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dirty="0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b="0" i="1" dirty="0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dirty="0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+2</m:t>
                    </m:r>
                    <m:r>
                      <a:rPr lang="en-US" sz="3200" b="0" i="1" dirty="0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𝑥𝑦</m:t>
                    </m:r>
                    <m:r>
                      <a:rPr lang="en-US" sz="3200" b="0" i="1" dirty="0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US" sz="3200" b="0" i="1" dirty="0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dirty="0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b="0" i="1" dirty="0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514350" lvl="0" indent="-514350" algn="ctr">
                  <a:buFontTx/>
                  <a:buAutoNum type="alphaUcPeriod"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US" sz="3200" dirty="0">
                    <a:solidFill>
                      <a:srgbClr val="0000CC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 dirty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 dirty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 dirty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dirty="0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3200" i="1" dirty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2</m:t>
                    </m:r>
                    <m:r>
                      <a:rPr lang="en-US" sz="3200" i="1" dirty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𝑥𝑦</m:t>
                    </m:r>
                    <m:r>
                      <a:rPr lang="en-US" sz="3200" i="1" dirty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US" sz="3200" i="1" dirty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 dirty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i="1" dirty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3200" noProof="0" dirty="0">
                  <a:solidFill>
                    <a:srgbClr val="0000CC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514350" lvl="0" indent="-514350" algn="ctr">
                  <a:buFontTx/>
                  <a:buAutoNum type="alphaUcPeriod"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US" sz="3200" dirty="0">
                    <a:solidFill>
                      <a:srgbClr val="0000CC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 dirty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dirty="0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i="1" dirty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 dirty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+2</m:t>
                    </m:r>
                    <m:r>
                      <a:rPr lang="en-US" sz="3200" i="1" dirty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𝑥𝑦</m:t>
                    </m:r>
                    <m:r>
                      <a:rPr lang="en-US" sz="3200" i="1" dirty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US" sz="3200" i="1" dirty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dirty="0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 dirty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kumimoji="0" lang="vi-VN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Rectangle: Folded Corner 8">
                <a:extLst>
                  <a:ext uri="{FF2B5EF4-FFF2-40B4-BE49-F238E27FC236}">
                    <a16:creationId xmlns:a16="http://schemas.microsoft.com/office/drawing/2014/main" id="{59E877C0-992F-46FD-A58C-64A09795F52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3400" y="1880134"/>
                <a:ext cx="11185831" cy="2860794"/>
              </a:xfrm>
              <a:prstGeom prst="foldedCorner">
                <a:avLst/>
              </a:prstGeom>
              <a:blipFill>
                <a:blip r:embed="rId4"/>
                <a:stretch>
                  <a:fillRect l="-1417" t="-5532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 descr="OPL20U25GSXzBJYl68kk8uQGfFKzs7yb1M4KJWUiLk6ZEvGF+qCIPSnY57AbBFCvTW$15.2022.CD.122$122+K4lPs7H94VUqPe2XwIsfPRnrXQE//QTEXxb8/8N4CNc6FpgZahzpTjFhMzSA7T/nHJa11DE8Ng2TP3iAmRczFlmslSuUNOgUeb6yRvs0=">
            <a:extLst>
              <a:ext uri="{FF2B5EF4-FFF2-40B4-BE49-F238E27FC236}">
                <a16:creationId xmlns:a16="http://schemas.microsoft.com/office/drawing/2014/main" id="{AFC83861-61A9-4F23-AF6C-A36789C1B5E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6480" y="438376"/>
            <a:ext cx="1476884" cy="1307705"/>
          </a:xfrm>
          <a:prstGeom prst="rect">
            <a:avLst/>
          </a:prstGeom>
        </p:spPr>
      </p:pic>
      <p:pic>
        <p:nvPicPr>
          <p:cNvPr id="11" name="Picture 10" descr="OPL20U25GSXzBJYl68kk8uQGfFKzs7yb1M4KJWUiLk6ZEvGF+qCIPSnY57AbBFCvTW$15.2022.CD.122$122+K4lPs7H94VUqPe2XwIsfPRnrXQE//QTEXxb8/8N4CNc6FpgZahzpTjFhMzSA7T/nHJa11DE8Ng2TP3iAmRczFlmslSuUNOgUeb6yRvs0=">
            <a:hlinkClick r:id="rId6" action="ppaction://hlinksldjump"/>
            <a:extLst>
              <a:ext uri="{FF2B5EF4-FFF2-40B4-BE49-F238E27FC236}">
                <a16:creationId xmlns:a16="http://schemas.microsoft.com/office/drawing/2014/main" id="{4D07E020-9D26-4D00-9225-0FFF5F6F241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2185" y="162189"/>
            <a:ext cx="1545470" cy="1037934"/>
          </a:xfrm>
          <a:prstGeom prst="rect">
            <a:avLst/>
          </a:prstGeom>
        </p:spPr>
      </p:pic>
      <p:sp>
        <p:nvSpPr>
          <p:cNvPr id="14" name="Right Arrow 1">
            <a:hlinkClick r:id="rId8" action="ppaction://hlinksldjump"/>
            <a:extLst>
              <a:ext uri="{FF2B5EF4-FFF2-40B4-BE49-F238E27FC236}">
                <a16:creationId xmlns:a16="http://schemas.microsoft.com/office/drawing/2014/main" id="{FC737120-92C0-4531-9E70-89DA36831F9C}"/>
              </a:ext>
            </a:extLst>
          </p:cNvPr>
          <p:cNvSpPr/>
          <p:nvPr/>
        </p:nvSpPr>
        <p:spPr>
          <a:xfrm>
            <a:off x="10884135" y="5549761"/>
            <a:ext cx="935096" cy="63304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0" tIns="34274" rIns="68550" bIns="34274"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: Folded Corner 7">
            <a:extLst>
              <a:ext uri="{FF2B5EF4-FFF2-40B4-BE49-F238E27FC236}">
                <a16:creationId xmlns:a16="http://schemas.microsoft.com/office/drawing/2014/main" id="{3BB3B45C-956F-45BC-B772-7110C0A054CB}"/>
              </a:ext>
            </a:extLst>
          </p:cNvPr>
          <p:cNvSpPr/>
          <p:nvPr/>
        </p:nvSpPr>
        <p:spPr>
          <a:xfrm>
            <a:off x="9956995" y="28135"/>
            <a:ext cx="1470660" cy="1328012"/>
          </a:xfrm>
          <a:prstGeom prst="foldedCorne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Bạn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nhận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được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phần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quà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9D1D733-B6A4-410F-93CE-24E315AE0957}"/>
              </a:ext>
            </a:extLst>
          </p:cNvPr>
          <p:cNvSpPr/>
          <p:nvPr/>
        </p:nvSpPr>
        <p:spPr>
          <a:xfrm>
            <a:off x="3533428" y="3326296"/>
            <a:ext cx="680764" cy="55659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240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3.OpenSans-S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4133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5A1574D-7734-4683-9746-AC5EC54492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10393" cy="696350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: Folded Corner 3">
                <a:extLst>
                  <a:ext uri="{FF2B5EF4-FFF2-40B4-BE49-F238E27FC236}">
                    <a16:creationId xmlns:a16="http://schemas.microsoft.com/office/drawing/2014/main" id="{7F2300E3-A228-46A9-AD88-F3EDF87BE6CA}"/>
                  </a:ext>
                </a:extLst>
              </p:cNvPr>
              <p:cNvSpPr/>
              <p:nvPr/>
            </p:nvSpPr>
            <p:spPr>
              <a:xfrm>
                <a:off x="633400" y="1880134"/>
                <a:ext cx="11185831" cy="2860794"/>
              </a:xfrm>
              <a:prstGeom prst="foldedCorner">
                <a:avLst/>
              </a:prstGeom>
              <a:solidFill>
                <a:schemeClr val="bg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vi-VN" sz="3200" b="1" i="0" u="sng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Câu hỏi </a:t>
                </a:r>
                <a:r>
                  <a:rPr kumimoji="0" lang="en-US" sz="3200" b="1" i="0" u="sng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2</a:t>
                </a:r>
                <a:r>
                  <a:rPr kumimoji="0" lang="vi-VN" sz="3200" b="1" i="0" u="sng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:</a:t>
                </a:r>
                <a:r>
                  <a:rPr kumimoji="0" lang="vi-VN" sz="3200" b="1" i="0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 </a:t>
                </a:r>
                <a:r>
                  <a:rPr kumimoji="0" lang="en-US" sz="3200" b="1" i="0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Khai</a:t>
                </a:r>
                <a:r>
                  <a:rPr kumimoji="0" lang="en-US" sz="3200" b="1" i="0" strike="noStrike" kern="1200" cap="none" spc="0" normalizeH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 </a:t>
                </a:r>
                <a:r>
                  <a:rPr kumimoji="0" lang="en-US" sz="3200" b="1" i="0" strike="noStrike" kern="1200" cap="none" spc="0" normalizeH="0" noProof="0" dirty="0" err="1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triển</a:t>
                </a:r>
                <a:r>
                  <a:rPr kumimoji="0" lang="en-US" sz="3200" b="1" i="0" strike="noStrike" kern="1200" cap="none" spc="0" normalizeH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 </a:t>
                </a:r>
                <a:r>
                  <a:rPr kumimoji="0" lang="en-US" sz="3200" b="1" i="0" strike="noStrike" kern="1200" cap="none" spc="0" normalizeH="0" noProof="0" dirty="0" err="1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hằng</a:t>
                </a:r>
                <a:r>
                  <a:rPr kumimoji="0" lang="en-US" sz="3200" b="1" i="0" strike="noStrike" kern="1200" cap="none" spc="0" normalizeH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 </a:t>
                </a:r>
                <a:r>
                  <a:rPr kumimoji="0" lang="en-US" sz="3200" b="1" i="0" strike="noStrike" kern="1200" cap="none" spc="0" normalizeH="0" noProof="0" dirty="0" err="1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đẳng</a:t>
                </a:r>
                <a:r>
                  <a:rPr kumimoji="0" lang="en-US" sz="3200" b="1" i="0" strike="noStrike" kern="1200" cap="none" spc="0" normalizeH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 </a:t>
                </a:r>
                <a:r>
                  <a:rPr kumimoji="0" lang="en-US" sz="3200" b="1" i="0" strike="noStrike" kern="1200" cap="none" spc="0" normalizeH="0" noProof="0" dirty="0" err="1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thức</a:t>
                </a:r>
                <a:r>
                  <a:rPr kumimoji="0" lang="en-US" sz="3200" b="1" i="0" strike="noStrike" kern="1200" cap="none" spc="0" normalizeH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kumimoji="0" lang="en-US" sz="3200" i="1" strike="noStrike" kern="1200" cap="none" spc="0" normalizeH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sSupPr>
                      <m:e>
                        <m:r>
                          <a:rPr kumimoji="0" lang="en-US" sz="3200" b="0" i="1" strike="noStrike" kern="1200" cap="none" spc="0" normalizeH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(2</m:t>
                        </m:r>
                        <m:r>
                          <a:rPr kumimoji="0" lang="en-US" sz="3200" b="0" i="1" strike="noStrike" kern="1200" cap="none" spc="0" normalizeH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𝑥</m:t>
                        </m:r>
                        <m:r>
                          <a:rPr kumimoji="0" lang="en-US" sz="3200" b="0" i="1" strike="noStrike" kern="1200" cap="none" spc="0" normalizeH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−3</m:t>
                        </m:r>
                        <m:r>
                          <a:rPr kumimoji="0" lang="en-US" sz="3200" b="0" i="1" strike="noStrike" kern="1200" cap="none" spc="0" normalizeH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𝑦</m:t>
                        </m:r>
                        <m:r>
                          <a:rPr kumimoji="0" lang="en-US" sz="3200" b="0" i="1" strike="noStrike" kern="1200" cap="none" spc="0" normalizeH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)</m:t>
                        </m:r>
                      </m:e>
                      <m:sup>
                        <m:r>
                          <a:rPr kumimoji="0" lang="en-US" sz="3200" b="0" i="1" strike="noStrike" kern="1200" cap="none" spc="0" normalizeH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</m:t>
                        </m:r>
                      </m:sup>
                    </m:sSup>
                  </m:oMath>
                </a14:m>
                <a:r>
                  <a:rPr kumimoji="0" lang="en-US" sz="3200" b="1" i="0" strike="noStrike" kern="1200" cap="none" spc="0" normalizeH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ta </a:t>
                </a:r>
                <a:r>
                  <a:rPr kumimoji="0" lang="en-US" sz="3200" b="1" i="0" strike="noStrike" kern="1200" cap="none" spc="0" normalizeH="0" noProof="0" dirty="0" err="1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được</a:t>
                </a:r>
                <a:r>
                  <a:rPr kumimoji="0" lang="en-US" sz="3200" b="0" i="0" u="none" strike="noStrike" kern="1200" cap="none" spc="0" normalizeH="0" noProof="0" dirty="0">
                    <a:ln>
                      <a:noFill/>
                    </a:ln>
                    <a:solidFill>
                      <a:srgbClr val="4472C4">
                        <a:lumMod val="75000"/>
                      </a:srgbClr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514350" marR="0" lvl="0" indent="-514350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lphaUcPeriod"/>
                  <a:tabLst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+12</m:t>
                    </m:r>
                    <m:r>
                      <a:rPr lang="en-US" sz="3200" b="0" i="1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3200" b="0" i="1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+9</m:t>
                    </m:r>
                    <m:sSup>
                      <m:sSupPr>
                        <m:ctrlP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3200" b="0" dirty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14350" lvl="0" indent="-514350">
                  <a:buFontTx/>
                  <a:buAutoNum type="alphaUcPeriod"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9</m:t>
                    </m:r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514350" lvl="0" indent="-514350">
                  <a:buFontTx/>
                  <a:buAutoNum type="alphaUcPeriod"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12</m:t>
                    </m:r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𝑥𝑦</m:t>
                    </m:r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+9</m:t>
                    </m:r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3200" dirty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14350" lvl="0" indent="-514350">
                  <a:buFontTx/>
                  <a:buAutoNum type="alphaUcPeriod"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3200" b="0" i="1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3</m:t>
                    </m:r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3200" noProof="0" dirty="0">
                  <a:solidFill>
                    <a:srgbClr val="0000CC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Rectangle: Folded Corner 3">
                <a:extLst>
                  <a:ext uri="{FF2B5EF4-FFF2-40B4-BE49-F238E27FC236}">
                    <a16:creationId xmlns:a16="http://schemas.microsoft.com/office/drawing/2014/main" id="{7F2300E3-A228-46A9-AD88-F3EDF87BE6C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3400" y="1880134"/>
                <a:ext cx="11185831" cy="2860794"/>
              </a:xfrm>
              <a:prstGeom prst="foldedCorner">
                <a:avLst/>
              </a:prstGeom>
              <a:blipFill>
                <a:blip r:embed="rId4"/>
                <a:stretch>
                  <a:fillRect l="-1417" t="-5532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 descr="OPL20U25GSXzBJYl68kk8uQGfFKzs7yb1M4KJWUiLk6ZEvGF+qCIPSnY57AbBFCvTW$15.2022.CD.122$122+K4lPs7H94VUqPe2XwIsfPRnrXQE//QTEXxb8/8N4CNc6FpgZahzpTjFhMzSA7T/nHJa11DE8Ng2TP3iAmRczFlmslSuUNOgUeb6yRvs0=">
            <a:extLst>
              <a:ext uri="{FF2B5EF4-FFF2-40B4-BE49-F238E27FC236}">
                <a16:creationId xmlns:a16="http://schemas.microsoft.com/office/drawing/2014/main" id="{7F1A2E8A-AB76-44E4-9180-A6B48B4C229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8260" y="384081"/>
            <a:ext cx="1476884" cy="1307705"/>
          </a:xfrm>
          <a:prstGeom prst="rect">
            <a:avLst/>
          </a:prstGeom>
        </p:spPr>
      </p:pic>
      <p:pic>
        <p:nvPicPr>
          <p:cNvPr id="6" name="Picture 5" descr="OPL20U25GSXzBJYl68kk8uQGfFKzs7yb1M4KJWUiLk6ZEvGF+qCIPSnY57AbBFCvTW$15.2022.CD.122$122+K4lPs7H94VUqPe2XwIsfPRnrXQE//QTEXxb8/8N4CNc6FpgZahzpTjFhMzSA7T/nHJa11DE8Ng2TP3iAmRczFlmslSuUNOgUeb6yRvs0=">
            <a:hlinkClick r:id="rId6" action="ppaction://hlinksldjump"/>
            <a:extLst>
              <a:ext uri="{FF2B5EF4-FFF2-40B4-BE49-F238E27FC236}">
                <a16:creationId xmlns:a16="http://schemas.microsoft.com/office/drawing/2014/main" id="{6AEBABE3-DC55-4BC2-AC65-F3ECC5E4973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8260" y="0"/>
            <a:ext cx="1545470" cy="1037934"/>
          </a:xfrm>
          <a:prstGeom prst="rect">
            <a:avLst/>
          </a:prstGeom>
        </p:spPr>
      </p:pic>
      <p:sp>
        <p:nvSpPr>
          <p:cNvPr id="8" name="Right Arrow 1">
            <a:hlinkClick r:id="rId8" action="ppaction://hlinksldjump"/>
            <a:extLst>
              <a:ext uri="{FF2B5EF4-FFF2-40B4-BE49-F238E27FC236}">
                <a16:creationId xmlns:a16="http://schemas.microsoft.com/office/drawing/2014/main" id="{BA04C993-BF05-4553-9668-2884DFC39341}"/>
              </a:ext>
            </a:extLst>
          </p:cNvPr>
          <p:cNvSpPr/>
          <p:nvPr/>
        </p:nvSpPr>
        <p:spPr>
          <a:xfrm>
            <a:off x="10884135" y="5549761"/>
            <a:ext cx="935096" cy="63304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0" tIns="34274" rIns="68550" bIns="34274"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: Folded Corner 8">
            <a:extLst>
              <a:ext uri="{FF2B5EF4-FFF2-40B4-BE49-F238E27FC236}">
                <a16:creationId xmlns:a16="http://schemas.microsoft.com/office/drawing/2014/main" id="{92A06815-BCCA-4566-8E78-A7D566DF9A66}"/>
              </a:ext>
            </a:extLst>
          </p:cNvPr>
          <p:cNvSpPr/>
          <p:nvPr/>
        </p:nvSpPr>
        <p:spPr>
          <a:xfrm>
            <a:off x="8778260" y="94003"/>
            <a:ext cx="1470660" cy="1328012"/>
          </a:xfrm>
          <a:prstGeom prst="foldedCorne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Bạn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được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tràng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vỗ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tay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cả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lớp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570B4F4A-F460-4DF8-9422-DF768DF9350D}"/>
              </a:ext>
            </a:extLst>
          </p:cNvPr>
          <p:cNvSpPr/>
          <p:nvPr/>
        </p:nvSpPr>
        <p:spPr>
          <a:xfrm>
            <a:off x="633400" y="3310531"/>
            <a:ext cx="599052" cy="55659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240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3.OpenSans-S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3326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5A1574D-7734-4683-9746-AC5EC54492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8393" y="28135"/>
            <a:ext cx="12310393" cy="6963507"/>
          </a:xfrm>
          <a:prstGeom prst="rect">
            <a:avLst/>
          </a:prstGeom>
        </p:spPr>
      </p:pic>
      <p:sp>
        <p:nvSpPr>
          <p:cNvPr id="3" name="Right Arrow 1">
            <a:hlinkClick r:id="rId4" action="ppaction://hlinksldjump"/>
            <a:extLst>
              <a:ext uri="{FF2B5EF4-FFF2-40B4-BE49-F238E27FC236}">
                <a16:creationId xmlns:a16="http://schemas.microsoft.com/office/drawing/2014/main" id="{4FF5D11D-0303-46C0-AC12-A672B9EE9A81}"/>
              </a:ext>
            </a:extLst>
          </p:cNvPr>
          <p:cNvSpPr/>
          <p:nvPr/>
        </p:nvSpPr>
        <p:spPr>
          <a:xfrm>
            <a:off x="10884135" y="5549761"/>
            <a:ext cx="935096" cy="63304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0" tIns="34274" rIns="68550" bIns="34274"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: Folded Corner 3">
                <a:extLst>
                  <a:ext uri="{FF2B5EF4-FFF2-40B4-BE49-F238E27FC236}">
                    <a16:creationId xmlns:a16="http://schemas.microsoft.com/office/drawing/2014/main" id="{5ACDE431-C199-4D06-8BBC-53EA6E96305D}"/>
                  </a:ext>
                </a:extLst>
              </p:cNvPr>
              <p:cNvSpPr/>
              <p:nvPr/>
            </p:nvSpPr>
            <p:spPr>
              <a:xfrm>
                <a:off x="633400" y="1880134"/>
                <a:ext cx="11185831" cy="2860794"/>
              </a:xfrm>
              <a:prstGeom prst="foldedCorner">
                <a:avLst/>
              </a:prstGeom>
              <a:solidFill>
                <a:schemeClr val="bg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vi-VN" sz="3200" b="1" i="0" u="sng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Câu hỏi </a:t>
                </a:r>
                <a:r>
                  <a:rPr lang="en-US" sz="3200" b="1" u="sng" dirty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3</a:t>
                </a:r>
                <a:r>
                  <a:rPr kumimoji="0" lang="vi-VN" sz="3200" b="1" i="0" u="sng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:</a:t>
                </a:r>
                <a:r>
                  <a:rPr kumimoji="0" lang="vi-VN" sz="3200" b="1" i="0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 </a:t>
                </a:r>
                <a:r>
                  <a:rPr kumimoji="0" lang="en-US" sz="3200" i="0" strike="noStrike" kern="1200" cap="none" spc="0" normalizeH="0" baseline="0" noProof="0" dirty="0" err="1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Biểu</a:t>
                </a:r>
                <a:r>
                  <a:rPr kumimoji="0" lang="en-US" sz="3200" i="0" strike="noStrike" kern="1200" cap="none" spc="0" normalizeH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 </a:t>
                </a:r>
                <a:r>
                  <a:rPr kumimoji="0" lang="en-US" sz="3200" i="0" strike="noStrike" kern="1200" cap="none" spc="0" normalizeH="0" noProof="0" dirty="0" err="1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thức</a:t>
                </a:r>
                <a:r>
                  <a:rPr kumimoji="0" lang="en-US" sz="3200" i="0" strike="noStrike" kern="1200" cap="none" spc="0" normalizeH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kumimoji="0" lang="en-US" sz="3200" i="1" strike="noStrike" kern="1200" cap="none" spc="0" normalizeH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sSupPr>
                      <m:e>
                        <m:r>
                          <a:rPr kumimoji="0" lang="en-US" sz="3200" b="0" i="1" strike="noStrike" kern="1200" cap="none" spc="0" normalizeH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9</m:t>
                        </m:r>
                        <m:sSup>
                          <m:sSupPr>
                            <m:ctrlPr>
                              <a:rPr kumimoji="0" lang="en-US" sz="3200" b="0" i="1" strike="noStrike" kern="1200" cap="none" spc="0" normalizeH="0" noProof="0" smtClean="0">
                                <a:ln>
                                  <a:noFill/>
                                </a:ln>
                                <a:solidFill>
                                  <a:srgbClr val="0000CC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sSupPr>
                          <m:e>
                            <m:r>
                              <a:rPr kumimoji="0" lang="en-US" sz="3200" b="0" i="1" strike="noStrike" kern="1200" cap="none" spc="0" normalizeH="0" noProof="0" smtClean="0">
                                <a:ln>
                                  <a:noFill/>
                                </a:ln>
                                <a:solidFill>
                                  <a:srgbClr val="0000CC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𝑥</m:t>
                            </m:r>
                          </m:e>
                          <m:sup>
                            <m:r>
                              <a:rPr kumimoji="0" lang="en-US" sz="3200" b="0" i="1" strike="noStrike" kern="1200" cap="none" spc="0" normalizeH="0" noProof="0" smtClean="0">
                                <a:ln>
                                  <a:noFill/>
                                </a:ln>
                                <a:solidFill>
                                  <a:srgbClr val="0000CC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2</m:t>
                            </m:r>
                          </m:sup>
                        </m:sSup>
                        <m:r>
                          <a:rPr kumimoji="0" lang="en-US" sz="3200" b="0" i="1" strike="noStrike" kern="1200" cap="none" spc="0" normalizeH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+36</m:t>
                        </m:r>
                        <m:r>
                          <a:rPr kumimoji="0" lang="en-US" sz="3200" b="0" i="1" strike="noStrike" kern="1200" cap="none" spc="0" normalizeH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𝑥𝑦</m:t>
                        </m:r>
                        <m:r>
                          <a:rPr kumimoji="0" lang="en-US" sz="3200" b="0" i="1" strike="noStrike" kern="1200" cap="none" spc="0" normalizeH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+4</m:t>
                        </m:r>
                        <m:r>
                          <a:rPr kumimoji="0" lang="en-US" sz="3200" b="0" i="1" strike="noStrike" kern="1200" cap="none" spc="0" normalizeH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𝑦</m:t>
                        </m:r>
                      </m:e>
                      <m:sup>
                        <m:r>
                          <a:rPr kumimoji="0" lang="en-US" sz="3200" b="0" i="1" strike="noStrike" kern="1200" cap="none" spc="0" normalizeH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</m:t>
                        </m:r>
                      </m:sup>
                    </m:sSup>
                  </m:oMath>
                </a14:m>
                <a:r>
                  <a:rPr kumimoji="0" lang="en-US" sz="3200" i="0" strike="noStrike" kern="1200" cap="none" spc="0" normalizeH="0" noProof="0" dirty="0" err="1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bằng</a:t>
                </a:r>
                <a:r>
                  <a:rPr kumimoji="0" lang="en-US" sz="3200" b="0" i="0" u="none" strike="noStrike" kern="1200" cap="none" spc="0" normalizeH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514350" marR="0" lvl="0" indent="-514350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lphaUcPeriod"/>
                  <a:tabLst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(2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−3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3200" b="0" dirty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14350" lvl="0" indent="-514350">
                  <a:buFontTx/>
                  <a:buAutoNum type="alphaUcPeriod"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+2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514350" lvl="0" indent="-514350">
                  <a:buFontTx/>
                  <a:buAutoNum type="alphaUcPeriod"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(2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3200" dirty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14350" lvl="0" indent="-514350">
                  <a:buFontTx/>
                  <a:buAutoNum type="alphaUcPeriod"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9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+4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3200" noProof="0" dirty="0">
                  <a:solidFill>
                    <a:srgbClr val="4472C4">
                      <a:lumMod val="75000"/>
                    </a:srgbClr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Rectangle: Folded Corner 3">
                <a:extLst>
                  <a:ext uri="{FF2B5EF4-FFF2-40B4-BE49-F238E27FC236}">
                    <a16:creationId xmlns:a16="http://schemas.microsoft.com/office/drawing/2014/main" id="{5ACDE431-C199-4D06-8BBC-53EA6E96305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3400" y="1880134"/>
                <a:ext cx="11185831" cy="2860794"/>
              </a:xfrm>
              <a:prstGeom prst="foldedCorner">
                <a:avLst/>
              </a:prstGeom>
              <a:blipFill>
                <a:blip r:embed="rId5"/>
                <a:stretch>
                  <a:fillRect l="-1417" t="-5532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 descr="OPL20U25GSXzBJYl68kk8uQGfFKzs7yb1M4KJWUiLk6ZEvGF+qCIPSnY57AbBFCvTW$15.2022.CD.122$122+K4lPs7H94VUqPe2XwIsfPRnrXQE//QTEXxb8/8N4CNc6FpgZahzpTjFhMzSA7T/nHJa11DE8Ng2TP3iAmRczFlmslSuUNOgUeb6yRvs0=">
            <a:extLst>
              <a:ext uri="{FF2B5EF4-FFF2-40B4-BE49-F238E27FC236}">
                <a16:creationId xmlns:a16="http://schemas.microsoft.com/office/drawing/2014/main" id="{9680E53E-69BE-4BEB-A5B8-0ED6A7083F5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354" y="485534"/>
            <a:ext cx="1476884" cy="1307705"/>
          </a:xfrm>
          <a:prstGeom prst="rect">
            <a:avLst/>
          </a:prstGeom>
        </p:spPr>
      </p:pic>
      <p:pic>
        <p:nvPicPr>
          <p:cNvPr id="6" name="Picture 5" descr="OPL20U25GSXzBJYl68kk8uQGfFKzs7yb1M4KJWUiLk6ZEvGF+qCIPSnY57AbBFCvTW$15.2022.CD.122$122+K4lPs7H94VUqPe2XwIsfPRnrXQE//QTEXxb8/8N4CNc6FpgZahzpTjFhMzSA7T/nHJa11DE8Ng2TP3iAmRczFlmslSuUNOgUeb6yRvs0=">
            <a:hlinkClick r:id="rId7" action="ppaction://hlinksldjump"/>
            <a:extLst>
              <a:ext uri="{FF2B5EF4-FFF2-40B4-BE49-F238E27FC236}">
                <a16:creationId xmlns:a16="http://schemas.microsoft.com/office/drawing/2014/main" id="{AF793E31-ACF4-44FA-AEC3-B5C32DF634D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354" y="33367"/>
            <a:ext cx="1545470" cy="1037934"/>
          </a:xfrm>
          <a:prstGeom prst="rect">
            <a:avLst/>
          </a:prstGeom>
        </p:spPr>
      </p:pic>
      <p:sp>
        <p:nvSpPr>
          <p:cNvPr id="8" name="Rectangle: Folded Corner 7">
            <a:extLst>
              <a:ext uri="{FF2B5EF4-FFF2-40B4-BE49-F238E27FC236}">
                <a16:creationId xmlns:a16="http://schemas.microsoft.com/office/drawing/2014/main" id="{FD49C310-3743-4EDE-8614-FBEC241A67DA}"/>
              </a:ext>
            </a:extLst>
          </p:cNvPr>
          <p:cNvSpPr/>
          <p:nvPr/>
        </p:nvSpPr>
        <p:spPr>
          <a:xfrm>
            <a:off x="8506164" y="458465"/>
            <a:ext cx="1470660" cy="1328012"/>
          </a:xfrm>
          <a:prstGeom prst="foldedCorne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Bạn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nhận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được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 </a:t>
            </a:r>
            <a:r>
              <a:rPr lang="en-US" b="1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điểm</a:t>
            </a:r>
            <a:r>
              <a:rPr lang="en-US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10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3B02A3C4-2B44-406C-A157-712E2E112370}"/>
              </a:ext>
            </a:extLst>
          </p:cNvPr>
          <p:cNvSpPr/>
          <p:nvPr/>
        </p:nvSpPr>
        <p:spPr>
          <a:xfrm>
            <a:off x="633400" y="2872409"/>
            <a:ext cx="599052" cy="55659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240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3.OpenSans-S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2454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5A1574D-7734-4683-9746-AC5EC54492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8393" y="28135"/>
            <a:ext cx="12310393" cy="6963507"/>
          </a:xfrm>
          <a:prstGeom prst="rect">
            <a:avLst/>
          </a:prstGeom>
        </p:spPr>
      </p:pic>
      <p:sp>
        <p:nvSpPr>
          <p:cNvPr id="3" name="Right Arrow 1">
            <a:hlinkClick r:id="rId4" action="ppaction://hlinksldjump"/>
            <a:extLst>
              <a:ext uri="{FF2B5EF4-FFF2-40B4-BE49-F238E27FC236}">
                <a16:creationId xmlns:a16="http://schemas.microsoft.com/office/drawing/2014/main" id="{D8DB8375-407D-444A-B513-787080F673E4}"/>
              </a:ext>
            </a:extLst>
          </p:cNvPr>
          <p:cNvSpPr/>
          <p:nvPr/>
        </p:nvSpPr>
        <p:spPr>
          <a:xfrm>
            <a:off x="10884135" y="5549761"/>
            <a:ext cx="935096" cy="63304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0" tIns="34274" rIns="68550" bIns="34274"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: Folded Corner 4">
                <a:extLst>
                  <a:ext uri="{FF2B5EF4-FFF2-40B4-BE49-F238E27FC236}">
                    <a16:creationId xmlns:a16="http://schemas.microsoft.com/office/drawing/2014/main" id="{08A83413-A9E7-4B1F-903C-78A09244EE3F}"/>
                  </a:ext>
                </a:extLst>
              </p:cNvPr>
              <p:cNvSpPr/>
              <p:nvPr/>
            </p:nvSpPr>
            <p:spPr>
              <a:xfrm>
                <a:off x="633400" y="1880134"/>
                <a:ext cx="11185831" cy="2860794"/>
              </a:xfrm>
              <a:prstGeom prst="foldedCorner">
                <a:avLst/>
              </a:prstGeom>
              <a:solidFill>
                <a:schemeClr val="bg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vi-VN" sz="3200" b="1" i="0" u="sng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Câu hỏi </a:t>
                </a:r>
                <a:r>
                  <a:rPr lang="en-US" sz="3200" b="1" u="sng" noProof="0" dirty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4</a:t>
                </a:r>
                <a:r>
                  <a:rPr kumimoji="0" lang="vi-VN" sz="3200" b="1" i="0" u="sng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:</a:t>
                </a:r>
                <a:r>
                  <a:rPr kumimoji="0" lang="vi-VN" sz="3200" b="1" i="0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 </a:t>
                </a:r>
                <a:r>
                  <a:rPr kumimoji="0" lang="en-US" sz="3200" i="0" strike="noStrike" kern="1200" cap="none" spc="0" normalizeH="0" baseline="0" noProof="0" dirty="0" err="1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Biểu</a:t>
                </a:r>
                <a:r>
                  <a:rPr kumimoji="0" lang="en-US" sz="3200" i="0" strike="noStrike" kern="1200" cap="none" spc="0" normalizeH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 </a:t>
                </a:r>
                <a:r>
                  <a:rPr kumimoji="0" lang="en-US" sz="3200" i="0" strike="noStrike" kern="1200" cap="none" spc="0" normalizeH="0" noProof="0" dirty="0" err="1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thức</a:t>
                </a:r>
                <a:r>
                  <a:rPr kumimoji="0" lang="en-US" sz="3200" i="0" strike="noStrike" kern="1200" cap="none" spc="0" normalizeH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kumimoji="0" lang="en-US" sz="3200" i="1" strike="noStrike" kern="1200" cap="none" spc="0" normalizeH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sSupPr>
                      <m:e>
                        <m:r>
                          <a:rPr kumimoji="0" lang="en-US" sz="3200" b="0" i="1" strike="noStrike" kern="1200" cap="none" spc="0" normalizeH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9</m:t>
                        </m:r>
                        <m:r>
                          <a:rPr kumimoji="0" lang="en-US" sz="3200" b="0" i="1" strike="noStrike" kern="1200" cap="none" spc="0" normalizeH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𝑥</m:t>
                        </m:r>
                      </m:e>
                      <m:sup>
                        <m:r>
                          <a:rPr kumimoji="0" lang="en-US" sz="3200" b="0" i="1" strike="noStrike" kern="1200" cap="none" spc="0" normalizeH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</m:t>
                        </m:r>
                      </m:sup>
                    </m:sSup>
                    <m:r>
                      <a:rPr kumimoji="0" lang="en-US" sz="3200" b="0" i="1" strike="noStrike" kern="1200" cap="none" spc="0" normalizeH="0" noProof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+12</m:t>
                    </m:r>
                    <m:r>
                      <a:rPr kumimoji="0" lang="en-US" sz="3200" b="0" i="1" strike="noStrike" kern="1200" cap="none" spc="0" normalizeH="0" noProof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𝑥</m:t>
                    </m:r>
                    <m:r>
                      <a:rPr kumimoji="0" lang="en-US" sz="3200" b="0" i="1" strike="noStrike" kern="1200" cap="none" spc="0" normalizeH="0" noProof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+4</m:t>
                    </m:r>
                  </m:oMath>
                </a14:m>
                <a:r>
                  <a:rPr kumimoji="0" lang="en-US" sz="3200" i="0" strike="noStrike" kern="120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 </a:t>
                </a:r>
                <a:r>
                  <a:rPr kumimoji="0" lang="en-US" sz="3200" i="0" strike="noStrike" kern="1200" cap="none" spc="0" normalizeH="0" noProof="0" dirty="0" err="1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bằng</a:t>
                </a:r>
                <a:r>
                  <a:rPr kumimoji="0" lang="en-US" sz="3200" b="0" i="0" u="none" strike="noStrike" kern="1200" cap="none" spc="0" normalizeH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514350" marR="0" lvl="0" indent="-514350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lphaUcPeriod"/>
                  <a:tabLst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(2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−3)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3200" b="0" dirty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14350" lvl="0" indent="-514350">
                  <a:buFontTx/>
                  <a:buAutoNum type="alphaUcPeriod"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+2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514350" lvl="0" indent="-514350">
                  <a:buFontTx/>
                  <a:buAutoNum type="alphaUcPeriod"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(2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3)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3200" dirty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14350" lvl="0" indent="-514350">
                  <a:buFontTx/>
                  <a:buAutoNum type="alphaUcPeriod"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+2</m:t>
                        </m:r>
                        <m:r>
                          <a:rPr lang="en-US" sz="320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3200" noProof="0" dirty="0">
                  <a:solidFill>
                    <a:srgbClr val="4472C4">
                      <a:lumMod val="75000"/>
                    </a:srgbClr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Rectangle: Folded Corner 4">
                <a:extLst>
                  <a:ext uri="{FF2B5EF4-FFF2-40B4-BE49-F238E27FC236}">
                    <a16:creationId xmlns:a16="http://schemas.microsoft.com/office/drawing/2014/main" id="{08A83413-A9E7-4B1F-903C-78A09244EE3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3400" y="1880134"/>
                <a:ext cx="11185831" cy="2860794"/>
              </a:xfrm>
              <a:prstGeom prst="foldedCorner">
                <a:avLst/>
              </a:prstGeom>
              <a:blipFill>
                <a:blip r:embed="rId5"/>
                <a:stretch>
                  <a:fillRect l="-1417" t="-5532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>
            <a:hlinkClick r:id="rId6" action="ppaction://hlinksldjump"/>
            <a:extLst>
              <a:ext uri="{FF2B5EF4-FFF2-40B4-BE49-F238E27FC236}">
                <a16:creationId xmlns:a16="http://schemas.microsoft.com/office/drawing/2014/main" id="{FAD35D71-DD72-4158-8167-9AD39BC2AB8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241" y="536647"/>
            <a:ext cx="1476883" cy="1307704"/>
          </a:xfrm>
          <a:prstGeom prst="rect">
            <a:avLst/>
          </a:prstGeom>
        </p:spPr>
      </p:pic>
      <p:sp>
        <p:nvSpPr>
          <p:cNvPr id="8" name="Cube 7">
            <a:hlinkClick r:id="rId6" action="ppaction://hlinksldjump"/>
            <a:extLst>
              <a:ext uri="{FF2B5EF4-FFF2-40B4-BE49-F238E27FC236}">
                <a16:creationId xmlns:a16="http://schemas.microsoft.com/office/drawing/2014/main" id="{68883C5A-6661-4808-AA0B-C138C0764315}"/>
              </a:ext>
            </a:extLst>
          </p:cNvPr>
          <p:cNvSpPr/>
          <p:nvPr/>
        </p:nvSpPr>
        <p:spPr>
          <a:xfrm>
            <a:off x="8567238" y="0"/>
            <a:ext cx="1511184" cy="927262"/>
          </a:xfrm>
          <a:prstGeom prst="cube">
            <a:avLst>
              <a:gd name="adj" fmla="val 39106"/>
            </a:avLst>
          </a:prstGeom>
          <a:solidFill>
            <a:srgbClr val="FF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9" name="Rectangle: Folded Corner 8">
            <a:extLst>
              <a:ext uri="{FF2B5EF4-FFF2-40B4-BE49-F238E27FC236}">
                <a16:creationId xmlns:a16="http://schemas.microsoft.com/office/drawing/2014/main" id="{866146AB-5DA1-4CC5-8043-6D91218305E4}"/>
              </a:ext>
            </a:extLst>
          </p:cNvPr>
          <p:cNvSpPr/>
          <p:nvPr/>
        </p:nvSpPr>
        <p:spPr>
          <a:xfrm>
            <a:off x="8607762" y="299039"/>
            <a:ext cx="1470660" cy="1328012"/>
          </a:xfrm>
          <a:prstGeom prst="foldedCorne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Chúc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bạn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may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mắn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lần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sau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707A1205-85D4-4EB4-9123-5E2EB0613B2B}"/>
              </a:ext>
            </a:extLst>
          </p:cNvPr>
          <p:cNvSpPr/>
          <p:nvPr/>
        </p:nvSpPr>
        <p:spPr>
          <a:xfrm>
            <a:off x="633400" y="3800061"/>
            <a:ext cx="599052" cy="55659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240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3.OpenSans-S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3526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/>
          <p:cNvSpPr/>
          <p:nvPr/>
        </p:nvSpPr>
        <p:spPr>
          <a:xfrm>
            <a:off x="812800" y="685800"/>
            <a:ext cx="4314613" cy="424688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pic>
        <p:nvPicPr>
          <p:cNvPr id="4" name="Hình ảnh 3" descr="Ảnh có chứa văn bản, đồ chơi, đồ họa véc-tơ, danh thiếp&#10;&#10;Mô tả được tạo tự độ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633" y="3568116"/>
            <a:ext cx="3093627" cy="2979963"/>
          </a:xfrm>
          <a:prstGeom prst="rect">
            <a:avLst/>
          </a:prstGeom>
        </p:spPr>
      </p:pic>
      <p:sp>
        <p:nvSpPr>
          <p:cNvPr id="2" name="TextBox 10"/>
          <p:cNvSpPr txBox="1"/>
          <p:nvPr/>
        </p:nvSpPr>
        <p:spPr>
          <a:xfrm>
            <a:off x="5433453" y="2420197"/>
            <a:ext cx="3251200" cy="74898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altLang="en-US" sz="4267" b="1" dirty="0">
                <a:solidFill>
                  <a:srgbClr val="FF0000"/>
                </a:solidFill>
                <a:latin typeface="Times New Roman" panose="02020603050405020304" pitchFamily="18" charset="0"/>
              </a:rPr>
              <a:t>VẬN DỤNG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B5B9455-00E2-4054-A963-9B2D9780531E}"/>
              </a:ext>
            </a:extLst>
          </p:cNvPr>
          <p:cNvSpPr txBox="1"/>
          <p:nvPr/>
        </p:nvSpPr>
        <p:spPr>
          <a:xfrm>
            <a:off x="241665" y="158838"/>
            <a:ext cx="27299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4/SGK/19: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068FD35E-7B85-470D-88AA-285EDE5359AD}"/>
                  </a:ext>
                </a:extLst>
              </p:cNvPr>
              <p:cNvSpPr txBox="1"/>
              <p:nvPr/>
            </p:nvSpPr>
            <p:spPr>
              <a:xfrm>
                <a:off x="2971611" y="158838"/>
                <a:ext cx="5178476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Tính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nhanh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99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068FD35E-7B85-470D-88AA-285EDE5359A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1611" y="158838"/>
                <a:ext cx="5178476" cy="532966"/>
              </a:xfrm>
              <a:prstGeom prst="rect">
                <a:avLst/>
              </a:prstGeom>
              <a:blipFill>
                <a:blip r:embed="rId2"/>
                <a:stretch>
                  <a:fillRect l="-2353" t="-11494" b="-298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1F8C0A77-B038-4DAA-85F5-15F4D5C30E61}"/>
              </a:ext>
            </a:extLst>
          </p:cNvPr>
          <p:cNvSpPr txBox="1"/>
          <p:nvPr/>
        </p:nvSpPr>
        <p:spPr>
          <a:xfrm>
            <a:off x="957281" y="724505"/>
            <a:ext cx="100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8751B661-38EE-421D-B52B-C9E50B38D161}"/>
                  </a:ext>
                </a:extLst>
              </p:cNvPr>
              <p:cNvSpPr txBox="1"/>
              <p:nvPr/>
            </p:nvSpPr>
            <p:spPr>
              <a:xfrm>
                <a:off x="0" y="1247725"/>
                <a:ext cx="120462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99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100−1</m:t>
                              </m:r>
                            </m:e>
                          </m:d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100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−2.100.1+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=10000−200+1=9801</m:t>
                      </m:r>
                    </m:oMath>
                  </m:oMathPara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8751B661-38EE-421D-B52B-C9E50B38D16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1247725"/>
                <a:ext cx="1204622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74DCEB41-1AC1-42DC-BD98-F99359175DE6}"/>
              </a:ext>
            </a:extLst>
          </p:cNvPr>
          <p:cNvSpPr txBox="1"/>
          <p:nvPr/>
        </p:nvSpPr>
        <p:spPr>
          <a:xfrm>
            <a:off x="241665" y="2200550"/>
            <a:ext cx="36613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4/SGK/19: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207FEF21-8945-425C-A3DE-E9BBD96F5BFE}"/>
                  </a:ext>
                </a:extLst>
              </p:cNvPr>
              <p:cNvSpPr txBox="1"/>
              <p:nvPr/>
            </p:nvSpPr>
            <p:spPr>
              <a:xfrm>
                <a:off x="3693855" y="2200550"/>
                <a:ext cx="517847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Tính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nhanh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49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207FEF21-8945-425C-A3DE-E9BBD96F5BF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3855" y="2200550"/>
                <a:ext cx="5178476" cy="523220"/>
              </a:xfrm>
              <a:prstGeom prst="rect">
                <a:avLst/>
              </a:prstGeom>
              <a:blipFill>
                <a:blip r:embed="rId4"/>
                <a:stretch>
                  <a:fillRect l="-2473" t="-12791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760CBF2F-DF9D-4350-A228-75DD8C47DCFE}"/>
                  </a:ext>
                </a:extLst>
              </p:cNvPr>
              <p:cNvSpPr txBox="1"/>
              <p:nvPr/>
            </p:nvSpPr>
            <p:spPr>
              <a:xfrm>
                <a:off x="-462264" y="2757349"/>
                <a:ext cx="120462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49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50−1</m:t>
                              </m:r>
                            </m:e>
                          </m:d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50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−2.50.1+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=2500−100+1=2401</m:t>
                      </m:r>
                    </m:oMath>
                  </m:oMathPara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760CBF2F-DF9D-4350-A228-75DD8C47DCF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462264" y="2757349"/>
                <a:ext cx="12046226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15455" y="4961980"/>
            <a:ext cx="1676545" cy="1896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99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269461" y="0"/>
            <a:ext cx="257975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*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Bài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tập</a:t>
            </a:r>
            <a:endParaRPr lang="en-US" sz="3600" dirty="0">
              <a:solidFill>
                <a:prstClr val="black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49EFD5E-6587-486D-AE98-A0EAC2BA9A1F}"/>
              </a:ext>
            </a:extLst>
          </p:cNvPr>
          <p:cNvSpPr txBox="1"/>
          <p:nvPr/>
        </p:nvSpPr>
        <p:spPr>
          <a:xfrm>
            <a:off x="269461" y="840576"/>
            <a:ext cx="12059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1: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76BC945-A127-4328-96A1-7A3F5B258401}"/>
              </a:ext>
            </a:extLst>
          </p:cNvPr>
          <p:cNvSpPr txBox="1"/>
          <p:nvPr/>
        </p:nvSpPr>
        <p:spPr>
          <a:xfrm>
            <a:off x="1332399" y="840576"/>
            <a:ext cx="12059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B23D8FAE-AE03-4829-AD0A-70630A40919C}"/>
                  </a:ext>
                </a:extLst>
              </p:cNvPr>
              <p:cNvSpPr txBox="1"/>
              <p:nvPr/>
            </p:nvSpPr>
            <p:spPr>
              <a:xfrm>
                <a:off x="956365" y="1563757"/>
                <a:ext cx="22363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0" i="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a)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 (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+3)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B23D8FAE-AE03-4829-AD0A-70630A40919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6365" y="1563757"/>
                <a:ext cx="2236306" cy="523220"/>
              </a:xfrm>
              <a:prstGeom prst="rect">
                <a:avLst/>
              </a:prstGeom>
              <a:blipFill>
                <a:blip r:embed="rId2"/>
                <a:stretch>
                  <a:fillRect l="-5722" t="-14118" b="-317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373AEA4F-31A6-4800-ADB1-DBD623BEB407}"/>
                  </a:ext>
                </a:extLst>
              </p:cNvPr>
              <p:cNvSpPr txBox="1"/>
              <p:nvPr/>
            </p:nvSpPr>
            <p:spPr>
              <a:xfrm>
                <a:off x="3295372" y="1563757"/>
                <a:ext cx="248257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sz="2800" b="0" i="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 (2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+3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373AEA4F-31A6-4800-ADB1-DBD623BEB4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5372" y="1563757"/>
                <a:ext cx="2482575" cy="523220"/>
              </a:xfrm>
              <a:prstGeom prst="rect">
                <a:avLst/>
              </a:prstGeom>
              <a:blipFill>
                <a:blip r:embed="rId3"/>
                <a:stretch>
                  <a:fillRect l="-5160" t="-14118" b="-317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F15348DF-40C9-429D-8720-B2EB298637B5}"/>
              </a:ext>
            </a:extLst>
          </p:cNvPr>
          <p:cNvSpPr txBox="1"/>
          <p:nvPr/>
        </p:nvSpPr>
        <p:spPr>
          <a:xfrm>
            <a:off x="272220" y="2037160"/>
            <a:ext cx="12059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2ACE9FC-4310-4367-8F74-8FEB8DFAC87A}"/>
              </a:ext>
            </a:extLst>
          </p:cNvPr>
          <p:cNvSpPr txBox="1"/>
          <p:nvPr/>
        </p:nvSpPr>
        <p:spPr>
          <a:xfrm>
            <a:off x="1332399" y="2090520"/>
            <a:ext cx="12043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lang="vi-VN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ới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bình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vi-VN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ơng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endParaRPr lang="en-US" sz="2800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A291EA3E-E4A2-4CD7-9ED3-8465866803BB}"/>
                  </a:ext>
                </a:extLst>
              </p:cNvPr>
              <p:cNvSpPr txBox="1"/>
              <p:nvPr/>
            </p:nvSpPr>
            <p:spPr>
              <a:xfrm>
                <a:off x="437322" y="2599657"/>
                <a:ext cx="241189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+2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+1</m:t>
                    </m:r>
                  </m:oMath>
                </a14:m>
                <a:r>
                  <a:rPr lang="en-US" dirty="0"/>
                  <a:t> 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A291EA3E-E4A2-4CD7-9ED3-8465866803B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322" y="2599657"/>
                <a:ext cx="2411896" cy="523220"/>
              </a:xfrm>
              <a:prstGeom prst="rect">
                <a:avLst/>
              </a:prstGeom>
              <a:blipFill>
                <a:blip r:embed="rId4"/>
                <a:stretch>
                  <a:fillRect l="-5316" t="-11628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D3017E18-0EF9-493B-9E1F-969803CF76D4}"/>
                  </a:ext>
                </a:extLst>
              </p:cNvPr>
              <p:cNvSpPr txBox="1"/>
              <p:nvPr/>
            </p:nvSpPr>
            <p:spPr>
              <a:xfrm>
                <a:off x="4008782" y="2609236"/>
                <a:ext cx="274982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b) 4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+12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+9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/>
                  <a:t> 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D3017E18-0EF9-493B-9E1F-969803CF76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8782" y="2609236"/>
                <a:ext cx="2749827" cy="523220"/>
              </a:xfrm>
              <a:prstGeom prst="rect">
                <a:avLst/>
              </a:prstGeom>
              <a:blipFill>
                <a:blip r:embed="rId5"/>
                <a:stretch>
                  <a:fillRect l="-4656" t="-11628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AEA6355D-9440-4CB0-BDA9-E6871562E4BE}"/>
                  </a:ext>
                </a:extLst>
              </p:cNvPr>
              <p:cNvSpPr txBox="1"/>
              <p:nvPr/>
            </p:nvSpPr>
            <p:spPr>
              <a:xfrm>
                <a:off x="7984434" y="2627672"/>
                <a:ext cx="302812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+4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−4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𝑎𝑏</m:t>
                    </m:r>
                  </m:oMath>
                </a14:m>
                <a:r>
                  <a:rPr lang="en-US" dirty="0"/>
                  <a:t> 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AEA6355D-9440-4CB0-BDA9-E6871562E4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84434" y="2627672"/>
                <a:ext cx="3028123" cy="523220"/>
              </a:xfrm>
              <a:prstGeom prst="rect">
                <a:avLst/>
              </a:prstGeom>
              <a:blipFill>
                <a:blip r:embed="rId6"/>
                <a:stretch>
                  <a:fillRect l="-4225" t="-11628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>
            <a:extLst>
              <a:ext uri="{FF2B5EF4-FFF2-40B4-BE49-F238E27FC236}">
                <a16:creationId xmlns:a16="http://schemas.microsoft.com/office/drawing/2014/main" id="{62BC14A1-A720-4C22-8EF9-7748945A25F4}"/>
              </a:ext>
            </a:extLst>
          </p:cNvPr>
          <p:cNvSpPr txBox="1"/>
          <p:nvPr/>
        </p:nvSpPr>
        <p:spPr>
          <a:xfrm>
            <a:off x="269461" y="3080016"/>
            <a:ext cx="12059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F2F846-3CA5-4B5A-B85B-9773FA207ECC}"/>
              </a:ext>
            </a:extLst>
          </p:cNvPr>
          <p:cNvSpPr txBox="1"/>
          <p:nvPr/>
        </p:nvSpPr>
        <p:spPr>
          <a:xfrm>
            <a:off x="1332399" y="3108794"/>
            <a:ext cx="20132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endParaRPr lang="en-US" sz="2800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2CFE4167-0CC0-4D28-AE03-A13E4DE53A7D}"/>
                  </a:ext>
                </a:extLst>
              </p:cNvPr>
              <p:cNvSpPr txBox="1"/>
              <p:nvPr/>
            </p:nvSpPr>
            <p:spPr>
              <a:xfrm>
                <a:off x="437322" y="3732038"/>
                <a:ext cx="241189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301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2CFE4167-0CC0-4D28-AE03-A13E4DE53A7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322" y="3732038"/>
                <a:ext cx="2411896" cy="523220"/>
              </a:xfrm>
              <a:prstGeom prst="rect">
                <a:avLst/>
              </a:prstGeom>
              <a:blipFill>
                <a:blip r:embed="rId7"/>
                <a:stretch>
                  <a:fillRect l="-5316" t="-12791" b="-302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351FB20E-6AD0-49AA-9A3A-434D32C6ECA7}"/>
                  </a:ext>
                </a:extLst>
              </p:cNvPr>
              <p:cNvSpPr txBox="1"/>
              <p:nvPr/>
            </p:nvSpPr>
            <p:spPr>
              <a:xfrm>
                <a:off x="473210" y="4370897"/>
                <a:ext cx="241189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499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351FB20E-6AD0-49AA-9A3A-434D32C6ECA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210" y="4370897"/>
                <a:ext cx="2411896" cy="523220"/>
              </a:xfrm>
              <a:prstGeom prst="rect">
                <a:avLst/>
              </a:prstGeom>
              <a:blipFill>
                <a:blip r:embed="rId8"/>
                <a:stretch>
                  <a:fillRect l="-5316" t="-12791" b="-302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48388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" grpId="0"/>
      <p:bldP spid="4" grpId="0"/>
      <p:bldP spid="3" grpId="0"/>
      <p:bldP spid="6" grpId="0"/>
      <p:bldP spid="7" grpId="0"/>
      <p:bldP spid="8" grpId="0"/>
      <p:bldP spid="5" grpId="0"/>
      <p:bldP spid="10" grpId="0"/>
      <p:bldP spid="12" grpId="0"/>
      <p:bldP spid="13" grpId="0"/>
      <p:bldP spid="14" grpId="0"/>
      <p:bldP spid="15" grpId="0"/>
      <p:bldP spid="1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203200" y="177801"/>
            <a:ext cx="103632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HƯỚNG DẪN VỀ NHÀ</a:t>
            </a:r>
            <a:endParaRPr lang="en-US" sz="4800" dirty="0">
              <a:solidFill>
                <a:prstClr val="black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4A3BBEC-6A60-4BC5-A124-F51C821EB28F}"/>
              </a:ext>
            </a:extLst>
          </p:cNvPr>
          <p:cNvSpPr/>
          <p:nvPr/>
        </p:nvSpPr>
        <p:spPr>
          <a:xfrm>
            <a:off x="928467" y="1229808"/>
            <a:ext cx="11263533" cy="405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  <a:tabLst>
                <a:tab pos="1485900" algn="l"/>
              </a:tabLst>
            </a:pP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-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Ghi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nhớ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các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hằng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đẳng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thức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bình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phương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của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một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tổng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,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một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hiệu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.</a:t>
            </a:r>
            <a:endParaRPr lang="en-US" sz="3200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1485900" algn="l"/>
              </a:tabLst>
            </a:pPr>
            <a:r>
              <a:rPr lang="en-US" sz="3200" dirty="0" smtClean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- </a:t>
            </a:r>
            <a:r>
              <a:rPr lang="en-US" sz="32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Làm</a:t>
            </a:r>
            <a:r>
              <a:rPr lang="en-US" sz="3200" dirty="0" smtClean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các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bài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tập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trên</a:t>
            </a:r>
            <a:endParaRPr lang="en-US" sz="3200" dirty="0">
              <a:solidFill>
                <a:srgbClr val="0000FF"/>
              </a:solidFill>
              <a:latin typeface="Times New Roman" panose="02020603050405020304" pitchFamily="18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  <a:tabLst>
                <a:tab pos="1485900" algn="l"/>
              </a:tabLst>
            </a:pPr>
            <a:r>
              <a:rPr lang="en-US" sz="3200" dirty="0" smtClean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- </a:t>
            </a:r>
            <a:r>
              <a:rPr lang="en-US" sz="32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Tìm</a:t>
            </a:r>
            <a:r>
              <a:rPr lang="en-US" sz="3200" dirty="0" smtClean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hiểu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trước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mục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“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Hiệu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hai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bình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phương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” ; “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Lập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phương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của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một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tổng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,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một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hiệu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’’</a:t>
            </a:r>
            <a:endParaRPr lang="en-US" sz="2800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457200" indent="-457200">
              <a:lnSpc>
                <a:spcPct val="115000"/>
              </a:lnSpc>
              <a:spcAft>
                <a:spcPts val="0"/>
              </a:spcAft>
              <a:buFontTx/>
              <a:buChar char="-"/>
              <a:tabLst>
                <a:tab pos="1485900" algn="l"/>
              </a:tabLst>
            </a:pPr>
            <a:endParaRPr lang="en-US" sz="3200" dirty="0">
              <a:solidFill>
                <a:srgbClr val="0000FF"/>
              </a:solidFill>
              <a:latin typeface="Times New Roman" panose="02020603050405020304" pitchFamily="18" charset="0"/>
              <a:ea typeface="Arial" panose="020B0604020202020204" pitchFamily="34" charset="0"/>
            </a:endParaRPr>
          </a:p>
          <a:p>
            <a:pPr marL="457200" indent="-457200">
              <a:lnSpc>
                <a:spcPct val="115000"/>
              </a:lnSpc>
              <a:spcAft>
                <a:spcPts val="0"/>
              </a:spcAft>
              <a:buFontTx/>
              <a:buChar char="-"/>
              <a:tabLst>
                <a:tab pos="1485900" algn="l"/>
              </a:tabLst>
            </a:pPr>
            <a:endParaRPr lang="en-US" sz="3200" dirty="0">
              <a:solidFill>
                <a:srgbClr val="0000FF"/>
              </a:solidFill>
              <a:latin typeface="Times New Roman" panose="02020603050405020304" pitchFamily="18" charset="0"/>
              <a:ea typeface="Arial" panose="020B0604020202020204" pitchFamily="34" charset="0"/>
            </a:endParaRPr>
          </a:p>
          <a:p>
            <a:pPr marL="457200" indent="-457200">
              <a:lnSpc>
                <a:spcPct val="115000"/>
              </a:lnSpc>
              <a:spcAft>
                <a:spcPts val="0"/>
              </a:spcAft>
              <a:buFontTx/>
              <a:buChar char="-"/>
              <a:tabLst>
                <a:tab pos="1485900" algn="l"/>
              </a:tabLst>
            </a:pPr>
            <a:endParaRPr lang="en-US" sz="3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248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1700</TotalTime>
  <Words>1243</Words>
  <Application>Microsoft Office PowerPoint</Application>
  <PresentationFormat>Widescreen</PresentationFormat>
  <Paragraphs>229</Paragraphs>
  <Slides>28</Slides>
  <Notes>5</Notes>
  <HiddenSlides>0</HiddenSlides>
  <MMClips>1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7" baseType="lpstr">
      <vt:lpstr>.VnTime</vt:lpstr>
      <vt:lpstr>A3.OpenSans-San</vt:lpstr>
      <vt:lpstr>Arial</vt:lpstr>
      <vt:lpstr>Calibri</vt:lpstr>
      <vt:lpstr>Calibri Light</vt:lpstr>
      <vt:lpstr>Cambria Math</vt:lpstr>
      <vt:lpstr>Tahoma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DELL</cp:lastModifiedBy>
  <cp:revision>131</cp:revision>
  <dcterms:created xsi:type="dcterms:W3CDTF">2023-07-06T01:29:19Z</dcterms:created>
  <dcterms:modified xsi:type="dcterms:W3CDTF">2023-08-01T02:54:42Z</dcterms:modified>
</cp:coreProperties>
</file>