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notesMasterIdLst>
    <p:notesMasterId r:id="rId31"/>
  </p:notesMasterIdLst>
  <p:sldIdLst>
    <p:sldId id="388" r:id="rId4"/>
    <p:sldId id="570" r:id="rId5"/>
    <p:sldId id="281" r:id="rId6"/>
    <p:sldId id="282" r:id="rId7"/>
    <p:sldId id="497" r:id="rId8"/>
    <p:sldId id="456" r:id="rId9"/>
    <p:sldId id="326" r:id="rId10"/>
    <p:sldId id="1171" r:id="rId11"/>
    <p:sldId id="574" r:id="rId12"/>
    <p:sldId id="1161" r:id="rId13"/>
    <p:sldId id="1162" r:id="rId14"/>
    <p:sldId id="483" r:id="rId15"/>
    <p:sldId id="1164" r:id="rId16"/>
    <p:sldId id="1173" r:id="rId17"/>
    <p:sldId id="1165" r:id="rId18"/>
    <p:sldId id="484" r:id="rId19"/>
    <p:sldId id="578" r:id="rId20"/>
    <p:sldId id="1166" r:id="rId21"/>
    <p:sldId id="543" r:id="rId22"/>
    <p:sldId id="579" r:id="rId23"/>
    <p:sldId id="576" r:id="rId24"/>
    <p:sldId id="1174" r:id="rId25"/>
    <p:sldId id="405" r:id="rId26"/>
    <p:sldId id="1168" r:id="rId27"/>
    <p:sldId id="1169" r:id="rId28"/>
    <p:sldId id="1170" r:id="rId29"/>
    <p:sldId id="268" r:id="rId30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an Nguyen Thi My" initials="TNTM" lastIdx="1" clrIdx="0">
    <p:extLst>
      <p:ext uri="{19B8F6BF-5375-455C-9EA6-DF929625EA0E}">
        <p15:presenceInfo xmlns:p15="http://schemas.microsoft.com/office/powerpoint/2012/main" userId="Thuan Nguyen Thi My" providerId="None"/>
      </p:ext>
    </p:extLst>
  </p:cmAuthor>
  <p:cmAuthor id="2" name="ADMIN" initials="A" lastIdx="2" clrIdx="1"/>
  <p:cmAuthor id="3" name="DELL" initials="D" lastIdx="26" clrIdx="2">
    <p:extLst>
      <p:ext uri="{19B8F6BF-5375-455C-9EA6-DF929625EA0E}">
        <p15:presenceInfo xmlns:p15="http://schemas.microsoft.com/office/powerpoint/2012/main" userId="DELL" providerId="None"/>
      </p:ext>
    </p:extLst>
  </p:cmAuthor>
  <p:cmAuthor id="4" name="Nguyễn Thị Hồng Hạnh" initials="NTHH" lastIdx="3" clrIdx="3">
    <p:extLst>
      <p:ext uri="{19B8F6BF-5375-455C-9EA6-DF929625EA0E}">
        <p15:presenceInfo xmlns:p15="http://schemas.microsoft.com/office/powerpoint/2012/main" userId="S::nguyenthihonghanh@thcshvn.edu.vn::3f86c0c2-e6c3-4977-b823-f3f7b9df707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2023C"/>
    <a:srgbClr val="DE4654"/>
    <a:srgbClr val="8BCD43"/>
    <a:srgbClr val="54304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82" d="100"/>
          <a:sy n="82" d="100"/>
        </p:scale>
        <p:origin x="184" y="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3-07-17T17:51:24.994" idx="1">
    <p:pos x="10" y="10"/>
    <p:text/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17T10:29:22.170" idx="17">
    <p:pos x="10" y="10"/>
    <p:text/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3-07-17T10:35:58.522" idx="22">
    <p:pos x="3864" y="766"/>
    <p:text>Chú ý đơn vị đề bài, bài tập như slide trước</p:text>
    <p:extLst>
      <p:ext uri="{C676402C-5697-4E1C-873F-D02D1690AC5C}">
        <p15:threadingInfo xmlns:p15="http://schemas.microsoft.com/office/powerpoint/2012/main" timeZoneBias="-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kế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hoạch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nhóm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408717-B530-41AC-B5CE-E14FAEC5B062}" type="pres">
      <dgm:prSet presAssocID="{3B33AAEF-2BF8-4EBB-A3B1-62835B5C81BF}" presName="parentText" presStyleLbl="node1" presStyleIdx="1" presStyleCnt="2" custLinFactNeighborY="-1034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11988"/>
          <a:ext cx="6096000" cy="10296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61" y="62249"/>
        <a:ext cx="5995478" cy="929078"/>
      </dsp:txXfrm>
    </dsp:sp>
    <dsp:sp modelId="{0DFB8EA2-E9F4-4E7D-B5BF-ABC527E44C63}">
      <dsp:nvSpPr>
        <dsp:cNvPr id="0" name=""/>
        <dsp:cNvSpPr/>
      </dsp:nvSpPr>
      <dsp:spPr>
        <a:xfrm>
          <a:off x="0" y="1033200"/>
          <a:ext cx="6096000" cy="1366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kế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hoạch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033200"/>
        <a:ext cx="6096000" cy="1366200"/>
      </dsp:txXfrm>
    </dsp:sp>
    <dsp:sp modelId="{D2408717-B530-41AC-B5CE-E14FAEC5B062}">
      <dsp:nvSpPr>
        <dsp:cNvPr id="0" name=""/>
        <dsp:cNvSpPr/>
      </dsp:nvSpPr>
      <dsp:spPr>
        <a:xfrm>
          <a:off x="0" y="2305186"/>
          <a:ext cx="6096000" cy="10296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61" y="2355447"/>
        <a:ext cx="5995478" cy="929078"/>
      </dsp:txXfrm>
    </dsp:sp>
    <dsp:sp modelId="{8F3B6D51-6576-4847-95F8-097004C88A78}">
      <dsp:nvSpPr>
        <dsp:cNvPr id="0" name=""/>
        <dsp:cNvSpPr/>
      </dsp:nvSpPr>
      <dsp:spPr>
        <a:xfrm>
          <a:off x="0" y="3429000"/>
          <a:ext cx="6096000" cy="9108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nhóm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0" y="3429000"/>
        <a:ext cx="6096000" cy="910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wmf"/><Relationship Id="rId5" Type="http://schemas.openxmlformats.org/officeDocument/2006/relationships/image" Target="../media/image36.emf"/><Relationship Id="rId4" Type="http://schemas.openxmlformats.org/officeDocument/2006/relationships/image" Target="../media/image35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5" Type="http://schemas.openxmlformats.org/officeDocument/2006/relationships/image" Target="../media/image43.wmf"/><Relationship Id="rId4" Type="http://schemas.openxmlformats.org/officeDocument/2006/relationships/image" Target="../media/image4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image" Target="../media/image54.wmf"/><Relationship Id="rId7" Type="http://schemas.openxmlformats.org/officeDocument/2006/relationships/image" Target="../media/image58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10" Type="http://schemas.openxmlformats.org/officeDocument/2006/relationships/image" Target="../media/image61.wmf"/><Relationship Id="rId4" Type="http://schemas.openxmlformats.org/officeDocument/2006/relationships/image" Target="../media/image55.wmf"/><Relationship Id="rId9" Type="http://schemas.openxmlformats.org/officeDocument/2006/relationships/image" Target="../media/image60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3" Type="http://schemas.openxmlformats.org/officeDocument/2006/relationships/image" Target="../media/image65.emf"/><Relationship Id="rId7" Type="http://schemas.openxmlformats.org/officeDocument/2006/relationships/image" Target="../media/image69.wmf"/><Relationship Id="rId12" Type="http://schemas.openxmlformats.org/officeDocument/2006/relationships/image" Target="../media/image74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6" Type="http://schemas.openxmlformats.org/officeDocument/2006/relationships/image" Target="../media/image68.wmf"/><Relationship Id="rId11" Type="http://schemas.openxmlformats.org/officeDocument/2006/relationships/image" Target="../media/image73.wmf"/><Relationship Id="rId5" Type="http://schemas.openxmlformats.org/officeDocument/2006/relationships/image" Target="../media/image67.wmf"/><Relationship Id="rId10" Type="http://schemas.openxmlformats.org/officeDocument/2006/relationships/image" Target="../media/image72.wmf"/><Relationship Id="rId4" Type="http://schemas.openxmlformats.org/officeDocument/2006/relationships/image" Target="../media/image66.emf"/><Relationship Id="rId9" Type="http://schemas.openxmlformats.org/officeDocument/2006/relationships/image" Target="../media/image7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6" Type="http://schemas.openxmlformats.org/officeDocument/2006/relationships/image" Target="../media/image82.wmf"/><Relationship Id="rId5" Type="http://schemas.openxmlformats.org/officeDocument/2006/relationships/image" Target="../media/image81.wmf"/><Relationship Id="rId4" Type="http://schemas.openxmlformats.org/officeDocument/2006/relationships/image" Target="../media/image8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7" Type="http://schemas.openxmlformats.org/officeDocument/2006/relationships/image" Target="../media/image89.wmf"/><Relationship Id="rId2" Type="http://schemas.openxmlformats.org/officeDocument/2006/relationships/image" Target="../media/image84.wmf"/><Relationship Id="rId1" Type="http://schemas.openxmlformats.org/officeDocument/2006/relationships/image" Target="../media/image83.wmf"/><Relationship Id="rId6" Type="http://schemas.openxmlformats.org/officeDocument/2006/relationships/image" Target="../media/image88.wmf"/><Relationship Id="rId5" Type="http://schemas.openxmlformats.org/officeDocument/2006/relationships/image" Target="../media/image87.wmf"/><Relationship Id="rId4" Type="http://schemas.openxmlformats.org/officeDocument/2006/relationships/image" Target="../media/image8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93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97.emf"/><Relationship Id="rId1" Type="http://schemas.openxmlformats.org/officeDocument/2006/relationships/image" Target="../media/image96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Relationship Id="rId4" Type="http://schemas.openxmlformats.org/officeDocument/2006/relationships/image" Target="../media/image102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wmf"/><Relationship Id="rId3" Type="http://schemas.openxmlformats.org/officeDocument/2006/relationships/image" Target="../media/image103.emf"/><Relationship Id="rId7" Type="http://schemas.openxmlformats.org/officeDocument/2006/relationships/image" Target="../media/image107.wmf"/><Relationship Id="rId2" Type="http://schemas.openxmlformats.org/officeDocument/2006/relationships/image" Target="../media/image97.emf"/><Relationship Id="rId1" Type="http://schemas.openxmlformats.org/officeDocument/2006/relationships/image" Target="../media/image96.emf"/><Relationship Id="rId6" Type="http://schemas.openxmlformats.org/officeDocument/2006/relationships/image" Target="../media/image106.wmf"/><Relationship Id="rId5" Type="http://schemas.openxmlformats.org/officeDocument/2006/relationships/image" Target="../media/image105.emf"/><Relationship Id="rId4" Type="http://schemas.openxmlformats.org/officeDocument/2006/relationships/image" Target="../media/image10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A3592-FEF6-4F18-A34B-F0E5D14EE5C6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86841-B6E9-4602-99D2-E5DE71145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2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1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54934-FCBF-4660-8362-3D71B6304E5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4231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3773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54934-FCBF-4660-8362-3D71B6304E5C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878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9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3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4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5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23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57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1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0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897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6BE5A3A-290B-4650-8837-C7DF6B09D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FAAB943A-05E5-4DBB-9439-4AA9AB58B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vi-VN"/>
              <a:t>Bấm để chỉnh sửa kiểu tiêu đề phụ của Bản cái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937A2A3E-C51E-4812-928F-9F6EDF7D6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E7793D6-E57D-4A32-9BA2-23F3DF08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58CFE39-66CB-4FC5-B2FF-60BABF3E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68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84C8E96-EA78-40BF-BDB6-5AD323A5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1FAEDDC-B817-4EED-9D53-E7D15904C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7E5799D-AEA1-46D7-9F99-374B9CA01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1E9E9318-9CF6-4ACA-A5CE-8663495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FD000B7-C01C-4DE0-BFB4-7BE0BE31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453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41D6E89E-E412-49B0-BE62-F2EE4A2B2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681F4A66-C7C1-48F5-AAB5-5A374166A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DCD16AEB-16D5-42CA-9537-FAD06C88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5110061A-2295-4F39-894F-8BF3905A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84EAFA22-2B3E-47BF-8F5E-F64F8650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02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9761EA5-4D33-4A36-8325-0AFDE806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9285093-E273-47EC-8BFD-2D378C93B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E200BCDF-53F2-4681-B896-B97C759B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B86C5409-E40F-4002-9C0B-84C74584F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03742CB6-7BBC-4CCA-A49E-F4B0DB855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A4BB5FB3-9A75-4DFD-82CE-F2954A16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450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5CC030-E22D-4C7E-B82F-6C746FBE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AA1C16AB-9FFB-4D1E-9898-18C98397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B848FA3B-CE27-4FB9-967B-9D7414F8D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Văn bản 4">
            <a:extLst>
              <a:ext uri="{FF2B5EF4-FFF2-40B4-BE49-F238E27FC236}">
                <a16:creationId xmlns:a16="http://schemas.microsoft.com/office/drawing/2014/main" id="{A3946EAB-6249-4D4C-BE84-13FD26323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hỗ dành sẵn cho Nội dung 5">
            <a:extLst>
              <a:ext uri="{FF2B5EF4-FFF2-40B4-BE49-F238E27FC236}">
                <a16:creationId xmlns:a16="http://schemas.microsoft.com/office/drawing/2014/main" id="{0CB35F50-BC3C-4EE3-8A42-9DE4B0D930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7" name="Chỗ dành sẵn cho Ngày tháng 6">
            <a:extLst>
              <a:ext uri="{FF2B5EF4-FFF2-40B4-BE49-F238E27FC236}">
                <a16:creationId xmlns:a16="http://schemas.microsoft.com/office/drawing/2014/main" id="{054FDB98-3C96-4BC5-8100-EFDBD032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8" name="Chỗ dành sẵn cho Chân trang 7">
            <a:extLst>
              <a:ext uri="{FF2B5EF4-FFF2-40B4-BE49-F238E27FC236}">
                <a16:creationId xmlns:a16="http://schemas.microsoft.com/office/drawing/2014/main" id="{CE02A3A8-70AB-4CBC-B228-8EE92B60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271F50C4-EB83-47B1-B971-F20016E9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60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1DD26466-4061-4AEE-A69B-CB196B0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04544B7C-8624-48E3-9CF2-AFFE26A3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C1F059B1-CAD6-423E-A9CD-390BFB12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24A03B-D71E-48E8-A1BE-FD13DDD6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063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>
            <a:extLst>
              <a:ext uri="{FF2B5EF4-FFF2-40B4-BE49-F238E27FC236}">
                <a16:creationId xmlns:a16="http://schemas.microsoft.com/office/drawing/2014/main" id="{D6476802-3A7D-45C0-A6D8-6AA8567F3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3" name="Chỗ dành sẵn cho Chân trang 2">
            <a:extLst>
              <a:ext uri="{FF2B5EF4-FFF2-40B4-BE49-F238E27FC236}">
                <a16:creationId xmlns:a16="http://schemas.microsoft.com/office/drawing/2014/main" id="{1B13712D-5B04-4E6A-8A0F-5C289249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CA2E22E9-1CDF-4FDC-AAE0-4533882E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6177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C277932-5BE4-45E5-AC8E-FACA9EA33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7281689-A220-4734-AC81-35FC709D0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1C09AB8-6206-4767-ADA0-0F5BFE4C7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2DF5A107-BA2F-4CEF-9B32-74906C30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1C10382E-E862-41C1-A96E-11E22F4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D0F9C6B-8592-414D-89CA-B1BFD2E6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74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00DA8BF-E5D9-46F3-BF21-BD1845030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Hình ảnh 2">
            <a:extLst>
              <a:ext uri="{FF2B5EF4-FFF2-40B4-BE49-F238E27FC236}">
                <a16:creationId xmlns:a16="http://schemas.microsoft.com/office/drawing/2014/main" id="{C43884FC-7CB4-4A84-8786-D3B218280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292C80B-F672-4040-9ED6-176F3D427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6776CA2F-89E0-48FF-B7DB-B7435BE2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2580E76E-FA8D-4FBC-BCFF-C35B8797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CEBF6CBD-9D8A-44F6-BEBD-EA780CC7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301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6D26D3B-4D83-4901-B953-D52E007DF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921C6C4-6DBC-4E30-97B6-5A0B683E9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C76BC1D8-FBB1-44B4-AD6C-9A98F65D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106A809-2D05-4F49-A350-721D1F61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ED31A982-DCE9-4452-B352-F525A3C4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0913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>
            <a:extLst>
              <a:ext uri="{FF2B5EF4-FFF2-40B4-BE49-F238E27FC236}">
                <a16:creationId xmlns:a16="http://schemas.microsoft.com/office/drawing/2014/main" id="{48643E9C-D4D0-4C27-9B92-8E7B64182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78D2274-438C-4DFA-AB47-D2EC50A5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1F6C0C3D-3E8C-4FA2-9C4A-FB6A74A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B2C93262-3164-4660-9FF4-3F62E2AFF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C2037D9B-155D-4BA7-B28F-D052B39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8271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 userDrawn="1"/>
        </p:nvSpPr>
        <p:spPr>
          <a:xfrm>
            <a:off x="355607" y="200029"/>
            <a:ext cx="8432786" cy="4743443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: 圆角 11"/>
          <p:cNvSpPr/>
          <p:nvPr userDrawn="1"/>
        </p:nvSpPr>
        <p:spPr>
          <a:xfrm>
            <a:off x="483433" y="303976"/>
            <a:ext cx="8139659" cy="449958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0" name="矩形: 圆角 59"/>
          <p:cNvSpPr/>
          <p:nvPr userDrawn="1"/>
        </p:nvSpPr>
        <p:spPr>
          <a:xfrm>
            <a:off x="530276" y="342860"/>
            <a:ext cx="8046000" cy="4428000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13" name="矩形: 一个圆顶角，剪去另一个顶角 12"/>
          <p:cNvSpPr/>
          <p:nvPr userDrawn="1"/>
        </p:nvSpPr>
        <p:spPr>
          <a:xfrm rot="5400000" flipV="1">
            <a:off x="52277" y="64877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718661" y="100489"/>
            <a:ext cx="7612380" cy="461010"/>
            <a:chOff x="1509" y="211"/>
            <a:chExt cx="15984" cy="968"/>
          </a:xfrm>
        </p:grpSpPr>
        <p:sp>
          <p:nvSpPr>
            <p:cNvPr id="42" name="流程图: 接点 41"/>
            <p:cNvSpPr/>
            <p:nvPr/>
          </p:nvSpPr>
          <p:spPr>
            <a:xfrm>
              <a:off x="1509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3" name="空心弧 18"/>
            <p:cNvSpPr/>
            <p:nvPr/>
          </p:nvSpPr>
          <p:spPr>
            <a:xfrm rot="5400000">
              <a:off x="1469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4" name="流程图: 接点 43"/>
            <p:cNvSpPr/>
            <p:nvPr/>
          </p:nvSpPr>
          <p:spPr>
            <a:xfrm>
              <a:off x="3378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5" name="空心弧 18"/>
            <p:cNvSpPr/>
            <p:nvPr/>
          </p:nvSpPr>
          <p:spPr>
            <a:xfrm rot="5400000">
              <a:off x="3338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/>
            <p:cNvSpPr/>
            <p:nvPr/>
          </p:nvSpPr>
          <p:spPr>
            <a:xfrm>
              <a:off x="5211" y="725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7" name="空心弧 18"/>
            <p:cNvSpPr/>
            <p:nvPr/>
          </p:nvSpPr>
          <p:spPr>
            <a:xfrm rot="5400000">
              <a:off x="5171" y="29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8" name="流程图: 接点 47"/>
            <p:cNvSpPr/>
            <p:nvPr/>
          </p:nvSpPr>
          <p:spPr>
            <a:xfrm>
              <a:off x="7391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9" name="空心弧 18"/>
            <p:cNvSpPr/>
            <p:nvPr/>
          </p:nvSpPr>
          <p:spPr>
            <a:xfrm rot="5400000">
              <a:off x="7351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0" name="流程图: 接点 49"/>
            <p:cNvSpPr/>
            <p:nvPr/>
          </p:nvSpPr>
          <p:spPr>
            <a:xfrm>
              <a:off x="9260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1" name="空心弧 18"/>
            <p:cNvSpPr/>
            <p:nvPr/>
          </p:nvSpPr>
          <p:spPr>
            <a:xfrm rot="5400000">
              <a:off x="9220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2" name="流程图: 接点 51"/>
            <p:cNvSpPr/>
            <p:nvPr/>
          </p:nvSpPr>
          <p:spPr>
            <a:xfrm>
              <a:off x="11093" y="722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3" name="空心弧 18"/>
            <p:cNvSpPr/>
            <p:nvPr/>
          </p:nvSpPr>
          <p:spPr>
            <a:xfrm rot="5400000">
              <a:off x="11053" y="297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/>
            <p:cNvSpPr/>
            <p:nvPr/>
          </p:nvSpPr>
          <p:spPr>
            <a:xfrm>
              <a:off x="13203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5" name="空心弧 18"/>
            <p:cNvSpPr/>
            <p:nvPr/>
          </p:nvSpPr>
          <p:spPr>
            <a:xfrm rot="5400000">
              <a:off x="13162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/>
            <p:cNvSpPr/>
            <p:nvPr/>
          </p:nvSpPr>
          <p:spPr>
            <a:xfrm>
              <a:off x="15071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7" name="空心弧 18"/>
            <p:cNvSpPr/>
            <p:nvPr/>
          </p:nvSpPr>
          <p:spPr>
            <a:xfrm rot="5400000">
              <a:off x="15031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/>
            <p:cNvSpPr/>
            <p:nvPr/>
          </p:nvSpPr>
          <p:spPr>
            <a:xfrm>
              <a:off x="16905" y="714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9" name="空心弧 18"/>
            <p:cNvSpPr/>
            <p:nvPr/>
          </p:nvSpPr>
          <p:spPr>
            <a:xfrm rot="5400000">
              <a:off x="16864" y="28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</p:grpSp>
      <p:sp>
        <p:nvSpPr>
          <p:cNvPr id="65" name="矩形: 一个圆顶角，剪去另一个顶角 64"/>
          <p:cNvSpPr/>
          <p:nvPr userDrawn="1"/>
        </p:nvSpPr>
        <p:spPr>
          <a:xfrm rot="5400000" flipV="1">
            <a:off x="52277" y="136265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6" name="矩形: 一个圆顶角，剪去另一个顶角 65"/>
          <p:cNvSpPr/>
          <p:nvPr userDrawn="1"/>
        </p:nvSpPr>
        <p:spPr>
          <a:xfrm rot="16200000" flipV="1">
            <a:off x="8400350" y="2040258"/>
            <a:ext cx="675000" cy="324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7" name="矩形: 一个圆顶角，剪去另一个顶角 66"/>
          <p:cNvSpPr/>
          <p:nvPr userDrawn="1"/>
        </p:nvSpPr>
        <p:spPr>
          <a:xfrm rot="16200000" flipV="1">
            <a:off x="8373350" y="278114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8" name="矩形: 一个圆顶角，剪去另一个顶角 67"/>
          <p:cNvSpPr/>
          <p:nvPr userDrawn="1"/>
        </p:nvSpPr>
        <p:spPr>
          <a:xfrm rot="16200000" flipV="1">
            <a:off x="8373350" y="349502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9" name="矩形: 一个圆顶角，剪去另一个顶角 68"/>
          <p:cNvSpPr/>
          <p:nvPr userDrawn="1"/>
        </p:nvSpPr>
        <p:spPr>
          <a:xfrm rot="16200000" flipV="1">
            <a:off x="8373350" y="4208914"/>
            <a:ext cx="675000" cy="270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0642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êu đề bản chiế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3499"/>
            <a:ext cx="7772400" cy="386357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000"/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14750"/>
            <a:ext cx="64008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vi-VN"/>
              <a:t>Bấm &amp; sửa kiểu phụ đề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25/07/2023</a:t>
            </a:fld>
            <a:endParaRPr lang="vi-VN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</p:spTree>
    <p:extLst>
      <p:ext uri="{BB962C8B-B14F-4D97-AF65-F5344CB8AC3E}">
        <p14:creationId xmlns:p14="http://schemas.microsoft.com/office/powerpoint/2010/main" val="185097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êu đề và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9522"/>
          </a:xfrm>
          <a:blipFill>
            <a:blip r:embed="rId2"/>
            <a:tile tx="0" ty="0" sx="100000" sy="100000" flip="none" algn="tl"/>
          </a:blipFill>
          <a:ln w="57150"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>
            <a:lvl1pPr>
              <a:defRPr sz="2100"/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25/07/2023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2289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Đầu trang của Phầ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028701"/>
            <a:ext cx="7772400" cy="1878806"/>
          </a:xfrm>
        </p:spPr>
        <p:txBody>
          <a:bodyPr anchor="b"/>
          <a:lstStyle>
            <a:lvl1pPr algn="ctr" defTabSz="6858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051573"/>
            <a:ext cx="7772400" cy="848915"/>
          </a:xfrm>
        </p:spPr>
        <p:txBody>
          <a:bodyPr anchor="t"/>
          <a:lstStyle>
            <a:lvl1pPr marL="0" indent="0" algn="ctr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25/07/2023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7" name="Oval 6"/>
          <p:cNvSpPr/>
          <p:nvPr/>
        </p:nvSpPr>
        <p:spPr>
          <a:xfrm>
            <a:off x="4495800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Oval 7"/>
          <p:cNvSpPr/>
          <p:nvPr/>
        </p:nvSpPr>
        <p:spPr>
          <a:xfrm>
            <a:off x="4695825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Oval 8"/>
          <p:cNvSpPr/>
          <p:nvPr/>
        </p:nvSpPr>
        <p:spPr>
          <a:xfrm>
            <a:off x="4296729" y="2943225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06895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Hai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&amp; sửa kiểu tiêu đề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18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25/07/2023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200150"/>
            <a:ext cx="4041648" cy="3394710"/>
          </a:xfrm>
        </p:spPr>
        <p:txBody>
          <a:bodyPr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07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hép so sá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vi-VN"/>
              <a:t>Bấm &amp; sửa kiểu tiêu đề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4040188" cy="457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1" y="1200150"/>
            <a:ext cx="4041775" cy="457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25/07/2023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1659636"/>
            <a:ext cx="4041648" cy="2935224"/>
          </a:xfrm>
        </p:spPr>
        <p:txBody>
          <a:bodyPr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1659637"/>
            <a:ext cx="4041648" cy="2934890"/>
          </a:xfrm>
        </p:spPr>
        <p:txBody>
          <a:bodyPr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67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Chỉ Tiêu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25/07/2023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8810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rố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25/07/2023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339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Nội dung với Phụ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8" y="200025"/>
            <a:ext cx="3008313" cy="1571625"/>
          </a:xfrm>
        </p:spPr>
        <p:txBody>
          <a:bodyPr anchor="b"/>
          <a:lstStyle>
            <a:lvl1pPr algn="ctr">
              <a:lnSpc>
                <a:spcPct val="100000"/>
              </a:lnSpc>
              <a:defRPr sz="21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8" y="204789"/>
            <a:ext cx="4995863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8" y="1828801"/>
            <a:ext cx="3008313" cy="2765822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25/07/2023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3711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Ảnh với Phụ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7" y="171450"/>
            <a:ext cx="5711824" cy="671513"/>
          </a:xfrm>
        </p:spPr>
        <p:txBody>
          <a:bodyPr anchor="b"/>
          <a:lstStyle>
            <a:lvl1pPr algn="ctr">
              <a:lnSpc>
                <a:spcPct val="100000"/>
              </a:lnSpc>
              <a:defRPr sz="2100" b="0"/>
            </a:lvl1pPr>
          </a:lstStyle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7" y="857250"/>
            <a:ext cx="6054724" cy="3405783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vi-VN"/>
              <a:t>Bấm biểu tượng để thêm hình ảnh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7" y="4357688"/>
            <a:ext cx="5711824" cy="40005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vi-VN"/>
              <a:t>Bấm &amp; sửa kiểu tiêu đề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25/07/2023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6648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25/07/2023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9501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5C9C6-F58A-4B30-918C-D752EA154800}" type="datetime1">
              <a:rPr lang="vi-VN" smtClean="0"/>
              <a:t>25/07/2023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0057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8DDCE-A2E0-4ED5-91D6-A39DA716103D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1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Tiêu đề 1">
            <a:extLst>
              <a:ext uri="{FF2B5EF4-FFF2-40B4-BE49-F238E27FC236}">
                <a16:creationId xmlns:a16="http://schemas.microsoft.com/office/drawing/2014/main" id="{2BC07D31-4B56-4456-B116-34D42111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3194F17A-712D-4687-B4B7-996AFB00A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78CCD1E4-6DA5-4A95-A4B6-EECB6CDD6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9C4D9-BB03-4C0C-9630-F5D180F654E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FB198DB4-ACDF-494E-933C-55FE66AC6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F8B1083-D58F-4699-A741-E7EA53845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1952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vi-VN"/>
              <a:t>Bấm &amp; sửa kiểu tiêu đề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Bấm &amp; sửa kiểu tiêu đề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4767264"/>
            <a:ext cx="2085975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575C9C6-F58A-4B30-918C-D752EA154800}" type="datetime1">
              <a:rPr lang="vi-VN" smtClean="0"/>
              <a:t>25/07/2023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4767264"/>
            <a:ext cx="2847975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r>
              <a:rPr lang="vi-VN"/>
              <a:t>Đoàn Anh Báu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9" y="4767264"/>
            <a:ext cx="561975" cy="273844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B7C0157-9896-4E3E-9D8C-33984821EAAE}" type="slidenum">
              <a:rPr lang="vi-VN" smtClean="0"/>
              <a:t>‹#›</a:t>
            </a:fld>
            <a:endParaRPr lang="vi-VN"/>
          </a:p>
        </p:txBody>
      </p:sp>
      <p:sp>
        <p:nvSpPr>
          <p:cNvPr id="7" name="Oval 6"/>
          <p:cNvSpPr/>
          <p:nvPr/>
        </p:nvSpPr>
        <p:spPr>
          <a:xfrm>
            <a:off x="8457761" y="4874538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685800" rtl="0" eaLnBrk="1" latinLnBrk="0" hangingPunct="1"/>
            <a:endParaRPr lang="en-US" sz="135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20" y="4874538"/>
            <a:ext cx="84772" cy="6357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36692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hdr="0" ftr="0" dt="0"/>
  <p:txStyles>
    <p:titleStyle>
      <a:lvl1pPr algn="ctr" defTabSz="685800" rtl="0" eaLnBrk="1" latinLnBrk="0" hangingPunct="1">
        <a:lnSpc>
          <a:spcPts val="4350"/>
        </a:lnSpc>
        <a:spcBef>
          <a:spcPct val="0"/>
        </a:spcBef>
        <a:buNone/>
        <a:defRPr sz="3000" b="1" kern="1200">
          <a:solidFill>
            <a:srgbClr val="FF0000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Courier New" pitchFamily="49" charset="0"/>
        <a:buChar char="o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comments" Target="../comments/comment1.xml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png"/><Relationship Id="rId17" Type="http://schemas.microsoft.com/office/2007/relationships/hdphoto" Target="../media/hdphoto1.wdp"/><Relationship Id="rId2" Type="http://schemas.openxmlformats.org/officeDocument/2006/relationships/tags" Target="../tags/tag2.xml"/><Relationship Id="rId16" Type="http://schemas.openxmlformats.org/officeDocument/2006/relationships/image" Target="../media/image13.png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24.xml"/><Relationship Id="rId11" Type="http://schemas.openxmlformats.org/officeDocument/2006/relationships/image" Target="../media/image8.jpg"/><Relationship Id="rId5" Type="http://schemas.openxmlformats.org/officeDocument/2006/relationships/tags" Target="../tags/tag5.xml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tags" Target="../tags/tag4.xm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23.png"/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21.png"/><Relationship Id="rId5" Type="http://schemas.openxmlformats.org/officeDocument/2006/relationships/image" Target="../media/image17.jpe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7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36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3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35.emf"/><Relationship Id="rId4" Type="http://schemas.openxmlformats.org/officeDocument/2006/relationships/image" Target="../media/image32.wmf"/><Relationship Id="rId9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13" Type="http://schemas.openxmlformats.org/officeDocument/2006/relationships/oleObject" Target="../embeddings/oleObject10.bin"/><Relationship Id="rId3" Type="http://schemas.openxmlformats.org/officeDocument/2006/relationships/image" Target="../media/image30.png"/><Relationship Id="rId7" Type="http://schemas.openxmlformats.org/officeDocument/2006/relationships/oleObject" Target="../embeddings/oleObject7.bin"/><Relationship Id="rId12" Type="http://schemas.openxmlformats.org/officeDocument/2006/relationships/image" Target="../media/image4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4.png"/><Relationship Id="rId11" Type="http://schemas.openxmlformats.org/officeDocument/2006/relationships/oleObject" Target="../embeddings/oleObject9.bin"/><Relationship Id="rId5" Type="http://schemas.openxmlformats.org/officeDocument/2006/relationships/image" Target="../media/image39.wmf"/><Relationship Id="rId15" Type="http://schemas.openxmlformats.org/officeDocument/2006/relationships/oleObject" Target="../embeddings/oleObject11.bin"/><Relationship Id="rId10" Type="http://schemas.openxmlformats.org/officeDocument/2006/relationships/image" Target="../media/image41.wmf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8.bin"/><Relationship Id="rId14" Type="http://schemas.openxmlformats.org/officeDocument/2006/relationships/image" Target="../media/image43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13" Type="http://schemas.openxmlformats.org/officeDocument/2006/relationships/oleObject" Target="../embeddings/oleObject16.bin"/><Relationship Id="rId3" Type="http://schemas.openxmlformats.org/officeDocument/2006/relationships/image" Target="../media/image30.png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48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4.png"/><Relationship Id="rId11" Type="http://schemas.openxmlformats.org/officeDocument/2006/relationships/oleObject" Target="../embeddings/oleObject15.bin"/><Relationship Id="rId5" Type="http://schemas.openxmlformats.org/officeDocument/2006/relationships/image" Target="../media/image45.wmf"/><Relationship Id="rId15" Type="http://schemas.openxmlformats.org/officeDocument/2006/relationships/oleObject" Target="../embeddings/oleObject17.bin"/><Relationship Id="rId10" Type="http://schemas.openxmlformats.org/officeDocument/2006/relationships/image" Target="../media/image47.wmf"/><Relationship Id="rId4" Type="http://schemas.openxmlformats.org/officeDocument/2006/relationships/oleObject" Target="../embeddings/oleObject12.bin"/><Relationship Id="rId9" Type="http://schemas.openxmlformats.org/officeDocument/2006/relationships/oleObject" Target="../embeddings/oleObject14.bin"/><Relationship Id="rId14" Type="http://schemas.openxmlformats.org/officeDocument/2006/relationships/image" Target="../media/image4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5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49.wmf"/><Relationship Id="rId4" Type="http://schemas.openxmlformats.org/officeDocument/2006/relationships/oleObject" Target="../embeddings/oleObject18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13" Type="http://schemas.openxmlformats.org/officeDocument/2006/relationships/oleObject" Target="../embeddings/oleObject25.bin"/><Relationship Id="rId18" Type="http://schemas.openxmlformats.org/officeDocument/2006/relationships/image" Target="../media/image59.wmf"/><Relationship Id="rId3" Type="http://schemas.openxmlformats.org/officeDocument/2006/relationships/oleObject" Target="../embeddings/oleObject20.bin"/><Relationship Id="rId21" Type="http://schemas.openxmlformats.org/officeDocument/2006/relationships/image" Target="../media/image60.wmf"/><Relationship Id="rId7" Type="http://schemas.openxmlformats.org/officeDocument/2006/relationships/oleObject" Target="../embeddings/oleObject22.bin"/><Relationship Id="rId12" Type="http://schemas.openxmlformats.org/officeDocument/2006/relationships/image" Target="../media/image56.wmf"/><Relationship Id="rId17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8.wmf"/><Relationship Id="rId20" Type="http://schemas.openxmlformats.org/officeDocument/2006/relationships/oleObject" Target="../embeddings/oleObject28.bin"/><Relationship Id="rId1" Type="http://schemas.openxmlformats.org/officeDocument/2006/relationships/vmlDrawing" Target="../drawings/vmlDrawing5.vml"/><Relationship Id="rId6" Type="http://schemas.openxmlformats.org/officeDocument/2006/relationships/image" Target="../media/image53.w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1.bin"/><Relationship Id="rId15" Type="http://schemas.openxmlformats.org/officeDocument/2006/relationships/oleObject" Target="../embeddings/oleObject26.bin"/><Relationship Id="rId23" Type="http://schemas.openxmlformats.org/officeDocument/2006/relationships/image" Target="../media/image61.wmf"/><Relationship Id="rId10" Type="http://schemas.openxmlformats.org/officeDocument/2006/relationships/image" Target="../media/image55.wmf"/><Relationship Id="rId19" Type="http://schemas.openxmlformats.org/officeDocument/2006/relationships/image" Target="../media/image62.png"/><Relationship Id="rId4" Type="http://schemas.openxmlformats.org/officeDocument/2006/relationships/image" Target="../media/image52.wmf"/><Relationship Id="rId9" Type="http://schemas.openxmlformats.org/officeDocument/2006/relationships/oleObject" Target="../embeddings/oleObject23.bin"/><Relationship Id="rId14" Type="http://schemas.openxmlformats.org/officeDocument/2006/relationships/image" Target="../media/image57.wmf"/><Relationship Id="rId22" Type="http://schemas.openxmlformats.org/officeDocument/2006/relationships/oleObject" Target="../embeddings/oleObject29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emf"/><Relationship Id="rId13" Type="http://schemas.openxmlformats.org/officeDocument/2006/relationships/image" Target="../media/image67.wmf"/><Relationship Id="rId18" Type="http://schemas.openxmlformats.org/officeDocument/2006/relationships/oleObject" Target="../embeddings/oleObject37.bin"/><Relationship Id="rId26" Type="http://schemas.openxmlformats.org/officeDocument/2006/relationships/oleObject" Target="../embeddings/oleObject41.bin"/><Relationship Id="rId3" Type="http://schemas.openxmlformats.org/officeDocument/2006/relationships/oleObject" Target="../embeddings/oleObject30.bin"/><Relationship Id="rId21" Type="http://schemas.openxmlformats.org/officeDocument/2006/relationships/image" Target="../media/image71.wmf"/><Relationship Id="rId7" Type="http://schemas.openxmlformats.org/officeDocument/2006/relationships/oleObject" Target="../embeddings/oleObject32.bin"/><Relationship Id="rId12" Type="http://schemas.openxmlformats.org/officeDocument/2006/relationships/oleObject" Target="../embeddings/oleObject34.bin"/><Relationship Id="rId17" Type="http://schemas.openxmlformats.org/officeDocument/2006/relationships/image" Target="../media/image69.wmf"/><Relationship Id="rId25" Type="http://schemas.openxmlformats.org/officeDocument/2006/relationships/image" Target="../media/image73.w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6.bin"/><Relationship Id="rId20" Type="http://schemas.openxmlformats.org/officeDocument/2006/relationships/oleObject" Target="../embeddings/oleObject38.bin"/><Relationship Id="rId1" Type="http://schemas.openxmlformats.org/officeDocument/2006/relationships/vmlDrawing" Target="../drawings/vmlDrawing6.vml"/><Relationship Id="rId6" Type="http://schemas.openxmlformats.org/officeDocument/2006/relationships/image" Target="../media/image64.wmf"/><Relationship Id="rId11" Type="http://schemas.openxmlformats.org/officeDocument/2006/relationships/image" Target="../media/image75.png"/><Relationship Id="rId24" Type="http://schemas.openxmlformats.org/officeDocument/2006/relationships/oleObject" Target="../embeddings/oleObject40.bin"/><Relationship Id="rId5" Type="http://schemas.openxmlformats.org/officeDocument/2006/relationships/oleObject" Target="../embeddings/oleObject31.bin"/><Relationship Id="rId15" Type="http://schemas.openxmlformats.org/officeDocument/2006/relationships/image" Target="../media/image68.wmf"/><Relationship Id="rId23" Type="http://schemas.openxmlformats.org/officeDocument/2006/relationships/image" Target="../media/image72.wmf"/><Relationship Id="rId10" Type="http://schemas.openxmlformats.org/officeDocument/2006/relationships/image" Target="../media/image66.emf"/><Relationship Id="rId19" Type="http://schemas.openxmlformats.org/officeDocument/2006/relationships/image" Target="../media/image70.wmf"/><Relationship Id="rId4" Type="http://schemas.openxmlformats.org/officeDocument/2006/relationships/image" Target="../media/image63.wmf"/><Relationship Id="rId9" Type="http://schemas.openxmlformats.org/officeDocument/2006/relationships/oleObject" Target="../embeddings/oleObject33.bin"/><Relationship Id="rId14" Type="http://schemas.openxmlformats.org/officeDocument/2006/relationships/oleObject" Target="../embeddings/oleObject35.bin"/><Relationship Id="rId22" Type="http://schemas.openxmlformats.org/officeDocument/2006/relationships/oleObject" Target="../embeddings/oleObject39.bin"/><Relationship Id="rId27" Type="http://schemas.openxmlformats.org/officeDocument/2006/relationships/image" Target="../media/image74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13" Type="http://schemas.openxmlformats.org/officeDocument/2006/relationships/oleObject" Target="../embeddings/oleObject47.bin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12" Type="http://schemas.openxmlformats.org/officeDocument/2006/relationships/image" Target="../media/image8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8.wmf"/><Relationship Id="rId11" Type="http://schemas.openxmlformats.org/officeDocument/2006/relationships/oleObject" Target="../embeddings/oleObject46.bin"/><Relationship Id="rId5" Type="http://schemas.openxmlformats.org/officeDocument/2006/relationships/oleObject" Target="../embeddings/oleObject43.bin"/><Relationship Id="rId10" Type="http://schemas.openxmlformats.org/officeDocument/2006/relationships/image" Target="../media/image80.wmf"/><Relationship Id="rId4" Type="http://schemas.openxmlformats.org/officeDocument/2006/relationships/image" Target="../media/image77.wmf"/><Relationship Id="rId9" Type="http://schemas.openxmlformats.org/officeDocument/2006/relationships/oleObject" Target="../embeddings/oleObject45.bin"/><Relationship Id="rId14" Type="http://schemas.openxmlformats.org/officeDocument/2006/relationships/image" Target="../media/image82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wmf"/><Relationship Id="rId13" Type="http://schemas.openxmlformats.org/officeDocument/2006/relationships/image" Target="../media/image90.png"/><Relationship Id="rId18" Type="http://schemas.openxmlformats.org/officeDocument/2006/relationships/image" Target="../media/image89.wmf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0.bin"/><Relationship Id="rId12" Type="http://schemas.openxmlformats.org/officeDocument/2006/relationships/image" Target="../media/image87.wmf"/><Relationship Id="rId17" Type="http://schemas.openxmlformats.org/officeDocument/2006/relationships/oleObject" Target="../embeddings/oleObject54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8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84.wmf"/><Relationship Id="rId11" Type="http://schemas.openxmlformats.org/officeDocument/2006/relationships/oleObject" Target="../embeddings/oleObject52.bin"/><Relationship Id="rId5" Type="http://schemas.openxmlformats.org/officeDocument/2006/relationships/oleObject" Target="../embeddings/oleObject49.bin"/><Relationship Id="rId15" Type="http://schemas.openxmlformats.org/officeDocument/2006/relationships/oleObject" Target="../embeddings/oleObject53.bin"/><Relationship Id="rId10" Type="http://schemas.openxmlformats.org/officeDocument/2006/relationships/image" Target="../media/image86.wmf"/><Relationship Id="rId4" Type="http://schemas.openxmlformats.org/officeDocument/2006/relationships/image" Target="../media/image83.wmf"/><Relationship Id="rId9" Type="http://schemas.openxmlformats.org/officeDocument/2006/relationships/oleObject" Target="../embeddings/oleObject51.bin"/><Relationship Id="rId1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wmf"/><Relationship Id="rId3" Type="http://schemas.openxmlformats.org/officeDocument/2006/relationships/image" Target="../media/image94.png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91.wmf"/><Relationship Id="rId11" Type="http://schemas.openxmlformats.org/officeDocument/2006/relationships/image" Target="../media/image93.wmf"/><Relationship Id="rId5" Type="http://schemas.openxmlformats.org/officeDocument/2006/relationships/oleObject" Target="../embeddings/oleObject55.bin"/><Relationship Id="rId10" Type="http://schemas.openxmlformats.org/officeDocument/2006/relationships/oleObject" Target="../embeddings/oleObject57.bin"/><Relationship Id="rId4" Type="http://schemas.microsoft.com/office/2007/relationships/hdphoto" Target="../media/hdphoto3.wdp"/><Relationship Id="rId9" Type="http://schemas.openxmlformats.org/officeDocument/2006/relationships/image" Target="../media/image9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emf"/><Relationship Id="rId13" Type="http://schemas.openxmlformats.org/officeDocument/2006/relationships/comments" Target="../comments/comment3.xml"/><Relationship Id="rId3" Type="http://schemas.openxmlformats.org/officeDocument/2006/relationships/video" Target="../media/media1.mp4"/><Relationship Id="rId7" Type="http://schemas.openxmlformats.org/officeDocument/2006/relationships/oleObject" Target="../embeddings/oleObject58.bin"/><Relationship Id="rId12" Type="http://schemas.openxmlformats.org/officeDocument/2006/relationships/image" Target="../media/image98.png"/><Relationship Id="rId2" Type="http://schemas.microsoft.com/office/2007/relationships/media" Target="../media/media1.mp4"/><Relationship Id="rId1" Type="http://schemas.openxmlformats.org/officeDocument/2006/relationships/vmlDrawing" Target="../drawings/vmlDrawing10.vml"/><Relationship Id="rId6" Type="http://schemas.microsoft.com/office/2007/relationships/hdphoto" Target="../media/hdphoto3.wdp"/><Relationship Id="rId11" Type="http://schemas.openxmlformats.org/officeDocument/2006/relationships/image" Target="../media/image95.png"/><Relationship Id="rId5" Type="http://schemas.openxmlformats.org/officeDocument/2006/relationships/image" Target="../media/image94.png"/><Relationship Id="rId10" Type="http://schemas.openxmlformats.org/officeDocument/2006/relationships/image" Target="../media/image97.emf"/><Relationship Id="rId4" Type="http://schemas.openxmlformats.org/officeDocument/2006/relationships/slideLayout" Target="../slideLayouts/slideLayout7.xml"/><Relationship Id="rId9" Type="http://schemas.openxmlformats.org/officeDocument/2006/relationships/oleObject" Target="../embeddings/oleObject59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wmf"/><Relationship Id="rId3" Type="http://schemas.openxmlformats.org/officeDocument/2006/relationships/oleObject" Target="../embeddings/oleObject60.bin"/><Relationship Id="rId7" Type="http://schemas.openxmlformats.org/officeDocument/2006/relationships/oleObject" Target="../embeddings/oleObject6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00.wmf"/><Relationship Id="rId5" Type="http://schemas.openxmlformats.org/officeDocument/2006/relationships/oleObject" Target="../embeddings/oleObject61.bin"/><Relationship Id="rId10" Type="http://schemas.openxmlformats.org/officeDocument/2006/relationships/image" Target="../media/image102.wmf"/><Relationship Id="rId4" Type="http://schemas.openxmlformats.org/officeDocument/2006/relationships/image" Target="../media/image99.wmf"/><Relationship Id="rId9" Type="http://schemas.openxmlformats.org/officeDocument/2006/relationships/oleObject" Target="../embeddings/oleObject63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emf"/><Relationship Id="rId13" Type="http://schemas.openxmlformats.org/officeDocument/2006/relationships/oleObject" Target="../embeddings/oleObject68.bin"/><Relationship Id="rId18" Type="http://schemas.openxmlformats.org/officeDocument/2006/relationships/image" Target="../media/image107.wmf"/><Relationship Id="rId3" Type="http://schemas.openxmlformats.org/officeDocument/2006/relationships/image" Target="../media/image94.png"/><Relationship Id="rId7" Type="http://schemas.openxmlformats.org/officeDocument/2006/relationships/oleObject" Target="../embeddings/oleObject65.bin"/><Relationship Id="rId12" Type="http://schemas.openxmlformats.org/officeDocument/2006/relationships/image" Target="../media/image104.wmf"/><Relationship Id="rId17" Type="http://schemas.openxmlformats.org/officeDocument/2006/relationships/oleObject" Target="../embeddings/oleObject70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6.wmf"/><Relationship Id="rId20" Type="http://schemas.openxmlformats.org/officeDocument/2006/relationships/image" Target="../media/image108.wmf"/><Relationship Id="rId1" Type="http://schemas.openxmlformats.org/officeDocument/2006/relationships/vmlDrawing" Target="../drawings/vmlDrawing12.vml"/><Relationship Id="rId6" Type="http://schemas.openxmlformats.org/officeDocument/2006/relationships/image" Target="../media/image96.emf"/><Relationship Id="rId11" Type="http://schemas.openxmlformats.org/officeDocument/2006/relationships/oleObject" Target="../embeddings/oleObject67.bin"/><Relationship Id="rId5" Type="http://schemas.openxmlformats.org/officeDocument/2006/relationships/oleObject" Target="../embeddings/oleObject64.bin"/><Relationship Id="rId15" Type="http://schemas.openxmlformats.org/officeDocument/2006/relationships/oleObject" Target="../embeddings/oleObject69.bin"/><Relationship Id="rId10" Type="http://schemas.openxmlformats.org/officeDocument/2006/relationships/image" Target="../media/image103.emf"/><Relationship Id="rId19" Type="http://schemas.openxmlformats.org/officeDocument/2006/relationships/oleObject" Target="../embeddings/oleObject71.bin"/><Relationship Id="rId4" Type="http://schemas.microsoft.com/office/2007/relationships/hdphoto" Target="../media/hdphoto3.wdp"/><Relationship Id="rId9" Type="http://schemas.openxmlformats.org/officeDocument/2006/relationships/oleObject" Target="../embeddings/oleObject66.bin"/><Relationship Id="rId14" Type="http://schemas.openxmlformats.org/officeDocument/2006/relationships/image" Target="../media/image105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5">
            <a:extLst>
              <a:ext uri="{FF2B5EF4-FFF2-40B4-BE49-F238E27FC236}">
                <a16:creationId xmlns:a16="http://schemas.microsoft.com/office/drawing/2014/main" id="{8B6E1182-5CF9-4F61-BA09-B9038CB34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596" y="677793"/>
            <a:ext cx="3771900" cy="3771900"/>
          </a:xfrm>
          <a:prstGeom prst="rect">
            <a:avLst/>
          </a:prstGeom>
          <a:noFill/>
          <a:effectLst>
            <a:outerShdw dist="35921" dir="2700000" algn="ctr" rotWithShape="0">
              <a:srgbClr val="5F5F5F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Kiểu 3D 20" descr="Triangular Prism">
            <a:extLst>
              <a:ext uri="{FF2B5EF4-FFF2-40B4-BE49-F238E27FC236}">
                <a16:creationId xmlns:a16="http://schemas.microsoft.com/office/drawing/2014/main" id="{2711A9B8-C231-42EE-8C8A-77C21251886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72449" y="1148154"/>
            <a:ext cx="3071553" cy="2654987"/>
          </a:xfrm>
          <a:prstGeom prst="rect">
            <a:avLst/>
          </a:prstGeom>
        </p:spPr>
      </p:pic>
      <p:pic>
        <p:nvPicPr>
          <p:cNvPr id="29" name="Kiểu 3D 28" descr="Drafting Compass">
            <a:extLst>
              <a:ext uri="{FF2B5EF4-FFF2-40B4-BE49-F238E27FC236}">
                <a16:creationId xmlns:a16="http://schemas.microsoft.com/office/drawing/2014/main" id="{4D9D7C27-8297-4D42-87BC-EFC80D81AE8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2866" y="1117203"/>
            <a:ext cx="1735395" cy="344975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E15A13F-D977-4FC1-A84F-88E225677C5C}"/>
              </a:ext>
            </a:extLst>
          </p:cNvPr>
          <p:cNvSpPr/>
          <p:nvPr/>
        </p:nvSpPr>
        <p:spPr>
          <a:xfrm>
            <a:off x="1804842" y="1840858"/>
            <a:ext cx="5508022" cy="90024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perspectiveRelaxedModerately"/>
            <a:lightRig rig="balanced" dir="t">
              <a:rot lat="0" lon="0" rev="8700000"/>
            </a:lightRig>
          </a:scene3d>
          <a:sp3d extrusionH="120650">
            <a:bevelT w="254000" h="139700" prst="relaxedInset"/>
            <a:bevelB w="114300" prst="relaxedInset"/>
          </a:sp3d>
        </p:spPr>
        <p:txBody>
          <a:bodyPr wrap="square" lIns="68580" tIns="34290" rIns="68580" bIns="34290">
            <a:spAutoFit/>
            <a:scene3d>
              <a:camera prst="perspectiveRelaxedModerately"/>
              <a:lightRig rig="harsh" dir="t"/>
            </a:scene3d>
            <a:sp3d extrusionH="95250" contourW="12700" prstMaterial="matte">
              <a:bevelT w="107950" h="12700" prst="relaxedInset"/>
              <a:bevelB w="38100" h="38100" prst="relaxedInset"/>
              <a:extrusionClr>
                <a:srgbClr val="FF0000"/>
              </a:extrusionClr>
              <a:contourClr>
                <a:srgbClr val="00B0F0"/>
              </a:contourClr>
            </a:sp3d>
          </a:bodyPr>
          <a:lstStyle/>
          <a:p>
            <a:pPr algn="ctr"/>
            <a:r>
              <a:rPr lang="en-US" sz="2700" b="1" dirty="0">
                <a:ln/>
                <a:solidFill>
                  <a:srgbClr val="00B05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CHÀO MỪNG QUÝ THẦY CÔ </a:t>
            </a:r>
          </a:p>
          <a:p>
            <a:pPr algn="ctr"/>
            <a:r>
              <a:rPr lang="en-US" sz="2700" b="1" dirty="0">
                <a:ln/>
                <a:solidFill>
                  <a:srgbClr val="00B05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VỀ DỰ GIỜ</a:t>
            </a:r>
          </a:p>
        </p:txBody>
      </p:sp>
      <p:pic>
        <p:nvPicPr>
          <p:cNvPr id="59" name="Picture 58" descr="A picture containing sitting, door, orange, computer&#10;&#10;Description automatically generated">
            <a:extLst>
              <a:ext uri="{FF2B5EF4-FFF2-40B4-BE49-F238E27FC236}">
                <a16:creationId xmlns:a16="http://schemas.microsoft.com/office/drawing/2014/main" id="{E00C106F-26B5-48F7-8E0F-57C4F9A982A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0" t="8451" r="27500" b="5983"/>
          <a:stretch/>
        </p:blipFill>
        <p:spPr>
          <a:xfrm>
            <a:off x="1746748" y="11096"/>
            <a:ext cx="2864252" cy="5151011"/>
          </a:xfrm>
          <a:prstGeom prst="rect">
            <a:avLst/>
          </a:prstGeom>
        </p:spPr>
      </p:pic>
      <p:pic>
        <p:nvPicPr>
          <p:cNvPr id="60" name="Picture 59" descr="A picture containing sitting, door, orange, computer&#10;&#10;Description automatically generated">
            <a:extLst>
              <a:ext uri="{FF2B5EF4-FFF2-40B4-BE49-F238E27FC236}">
                <a16:creationId xmlns:a16="http://schemas.microsoft.com/office/drawing/2014/main" id="{C5864932-B8B3-4E1D-9E99-9C1C43252A99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0" t="8451" r="27500" b="5952"/>
          <a:stretch/>
        </p:blipFill>
        <p:spPr>
          <a:xfrm flipH="1">
            <a:off x="4488179" y="14795"/>
            <a:ext cx="2870669" cy="5185937"/>
          </a:xfrm>
          <a:prstGeom prst="rect">
            <a:avLst/>
          </a:prstGeom>
        </p:spPr>
      </p:pic>
      <p:pic>
        <p:nvPicPr>
          <p:cNvPr id="61" name="Picture 60" descr="A brick wall&#10;&#10;Description automatically generated">
            <a:extLst>
              <a:ext uri="{FF2B5EF4-FFF2-40B4-BE49-F238E27FC236}">
                <a16:creationId xmlns:a16="http://schemas.microsoft.com/office/drawing/2014/main" id="{5E296E49-08BF-46C2-AD46-E8609ADF2A0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483" y="14795"/>
            <a:ext cx="1815629" cy="5141657"/>
          </a:xfrm>
          <a:prstGeom prst="rect">
            <a:avLst/>
          </a:prstGeom>
        </p:spPr>
      </p:pic>
      <p:pic>
        <p:nvPicPr>
          <p:cNvPr id="62" name="Picture 61" descr="A brick wall&#10;&#10;Description automatically generated">
            <a:extLst>
              <a:ext uri="{FF2B5EF4-FFF2-40B4-BE49-F238E27FC236}">
                <a16:creationId xmlns:a16="http://schemas.microsoft.com/office/drawing/2014/main" id="{F0C204BC-F941-482E-9DBF-5C0E26D24ED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108" y="924"/>
            <a:ext cx="1794092" cy="5141657"/>
          </a:xfrm>
          <a:prstGeom prst="rect">
            <a:avLst/>
          </a:prstGeom>
        </p:spPr>
      </p:pic>
      <p:pic>
        <p:nvPicPr>
          <p:cNvPr id="63" name="Picture 62" descr="A close up of a flower&#10;&#10;Description automatically generated">
            <a:extLst>
              <a:ext uri="{FF2B5EF4-FFF2-40B4-BE49-F238E27FC236}">
                <a16:creationId xmlns:a16="http://schemas.microsoft.com/office/drawing/2014/main" id="{5E62D0F6-D62D-42D8-86AE-12227C453AF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19" b="23943"/>
          <a:stretch/>
        </p:blipFill>
        <p:spPr>
          <a:xfrm>
            <a:off x="-10787" y="-116215"/>
            <a:ext cx="1423059" cy="2914650"/>
          </a:xfrm>
          <a:prstGeom prst="rect">
            <a:avLst/>
          </a:prstGeom>
        </p:spPr>
      </p:pic>
      <p:pic>
        <p:nvPicPr>
          <p:cNvPr id="64" name="Picture 63" descr="A close up of a flower&#10;&#10;Description automatically generated">
            <a:extLst>
              <a:ext uri="{FF2B5EF4-FFF2-40B4-BE49-F238E27FC236}">
                <a16:creationId xmlns:a16="http://schemas.microsoft.com/office/drawing/2014/main" id="{666D1676-4DC8-463A-B0A2-A385A36FE2D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19" b="23943"/>
          <a:stretch/>
        </p:blipFill>
        <p:spPr>
          <a:xfrm flipH="1">
            <a:off x="7661052" y="-128344"/>
            <a:ext cx="1495979" cy="2914650"/>
          </a:xfrm>
          <a:prstGeom prst="rect">
            <a:avLst/>
          </a:prstGeom>
        </p:spPr>
      </p:pic>
      <p:pic>
        <p:nvPicPr>
          <p:cNvPr id="65" name="PA_图片 31">
            <a:extLst>
              <a:ext uri="{FF2B5EF4-FFF2-40B4-BE49-F238E27FC236}">
                <a16:creationId xmlns:a16="http://schemas.microsoft.com/office/drawing/2014/main" id="{86AC9B00-0FE8-4BA6-8816-2013257BC99A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12042">
            <a:off x="7263253" y="2338888"/>
            <a:ext cx="2663792" cy="1699597"/>
          </a:xfrm>
          <a:prstGeom prst="rect">
            <a:avLst/>
          </a:prstGeom>
        </p:spPr>
      </p:pic>
      <p:pic>
        <p:nvPicPr>
          <p:cNvPr id="66" name="PA_图片 4">
            <a:extLst>
              <a:ext uri="{FF2B5EF4-FFF2-40B4-BE49-F238E27FC236}">
                <a16:creationId xmlns:a16="http://schemas.microsoft.com/office/drawing/2014/main" id="{D32E4FF0-05F2-477A-A810-8B67EA88303A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7" t="15136" b="37127"/>
          <a:stretch/>
        </p:blipFill>
        <p:spPr>
          <a:xfrm flipH="1">
            <a:off x="4043154" y="4316573"/>
            <a:ext cx="5086350" cy="869364"/>
          </a:xfrm>
          <a:prstGeom prst="rect">
            <a:avLst/>
          </a:prstGeom>
        </p:spPr>
      </p:pic>
      <p:pic>
        <p:nvPicPr>
          <p:cNvPr id="67" name="PA_图片 31">
            <a:extLst>
              <a:ext uri="{FF2B5EF4-FFF2-40B4-BE49-F238E27FC236}">
                <a16:creationId xmlns:a16="http://schemas.microsoft.com/office/drawing/2014/main" id="{254F696F-E08C-40C2-9D56-E859D8B69E8B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87958" flipH="1">
            <a:off x="-656707" y="2480846"/>
            <a:ext cx="2663792" cy="1905787"/>
          </a:xfrm>
          <a:prstGeom prst="rect">
            <a:avLst/>
          </a:prstGeom>
        </p:spPr>
      </p:pic>
      <p:pic>
        <p:nvPicPr>
          <p:cNvPr id="68" name="PA_图片 35">
            <a:extLst>
              <a:ext uri="{FF2B5EF4-FFF2-40B4-BE49-F238E27FC236}">
                <a16:creationId xmlns:a16="http://schemas.microsoft.com/office/drawing/2014/main" id="{F421506A-DD9B-4EEE-A9AC-CFBC4B00ADEC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189" y="17912"/>
            <a:ext cx="2416843" cy="1126495"/>
          </a:xfrm>
          <a:prstGeom prst="rect">
            <a:avLst/>
          </a:prstGeom>
        </p:spPr>
      </p:pic>
      <p:pic>
        <p:nvPicPr>
          <p:cNvPr id="69" name="PA_图片 35">
            <a:extLst>
              <a:ext uri="{FF2B5EF4-FFF2-40B4-BE49-F238E27FC236}">
                <a16:creationId xmlns:a16="http://schemas.microsoft.com/office/drawing/2014/main" id="{9598A42F-4D81-4D6F-AB12-69F14623E6BA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242" y="29876"/>
            <a:ext cx="2416843" cy="112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81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mph" presetSubtype="128" accel="10000" decel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8" dur="2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9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sum"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455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7037E-7 L 0.41875 -0.00301 " pathEditMode="relative" rAng="0" ptsTypes="AA">
                                      <p:cBhvr>
                                        <p:cTn id="22" dur="3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37" y="-16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71605E-6 L -0.4059 0.00123 " pathEditMode="relative" rAng="0" ptsTypes="AA">
                                      <p:cBhvr>
                                        <p:cTn id="24" dur="3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95" y="6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0 L 0.19362 0 " pathEditMode="relative" rAng="0" ptsTypes="AA">
                                      <p:cBhvr>
                                        <p:cTn id="26" dur="3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74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1.48148E-6 L -0.19688 -0.00532 " pathEditMode="relative" rAng="0" ptsTypes="AA">
                                      <p:cBhvr>
                                        <p:cTn id="28" dur="3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44" y="-27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4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875E-6 -2.96296E-6 L 1.875E-6 -0.25 " pathEditMode="relative" rAng="0" ptsTypes="AA">
                                      <p:cBhvr>
                                        <p:cTn id="30" dur="3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91667E-6 2.22222E-6 L -2.91667E-6 -0.25 " pathEditMode="relative" rAng="0" ptsTypes="AA">
                                      <p:cBhvr>
                                        <p:cTn id="32" dur="3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1.04167E-6 2.59259E-6 L -0.04037 0.0062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8" y="3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3.95833E-6 2.59259E-6 L 0.04818 0.0083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9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7"/>
            <a:ext cx="7252232" cy="514349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4" cy="51435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717592"/>
            <a:ext cx="91394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411931" y="3013265"/>
            <a:ext cx="8732069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Hồng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Hạnh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GVPB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1:Dương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Thùy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GVPB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 </a:t>
            </a:r>
            <a:r>
              <a:rPr lang="en-US" sz="3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Billna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2285" y="1962661"/>
            <a:ext cx="91394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2287" y="4612578"/>
            <a:ext cx="91348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2285" y="222914"/>
            <a:ext cx="914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214388617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18511" y="116225"/>
            <a:ext cx="3086103" cy="285365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335593" y="913118"/>
            <a:ext cx="2914977" cy="596823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409208164"/>
              </p:ext>
            </p:extLst>
          </p:nvPr>
        </p:nvGraphicFramePr>
        <p:xfrm>
          <a:off x="2590800" y="666750"/>
          <a:ext cx="60960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09105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865220" y="2088496"/>
            <a:ext cx="2050385" cy="2327672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2593600" y="1428751"/>
            <a:ext cx="3433139" cy="343313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5670374" y="1838768"/>
            <a:ext cx="2455455" cy="2798034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494" y="1531858"/>
            <a:ext cx="2327672" cy="2327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5600701" y="1981483"/>
            <a:ext cx="2327672" cy="2327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70" y="2057401"/>
            <a:ext cx="1561730" cy="156173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40931" y="138645"/>
            <a:ext cx="2327672" cy="205038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227680" y="601216"/>
            <a:ext cx="2050385" cy="5204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66776" y="567646"/>
            <a:ext cx="2025572" cy="13854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65973" y="60855"/>
            <a:ext cx="2025572" cy="13854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86500" y="381975"/>
            <a:ext cx="2176461" cy="13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961" y="173437"/>
            <a:ext cx="3177228" cy="371475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1672921" y="4358151"/>
            <a:ext cx="6089167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CÁC HOẠT ĐỘNG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330783" y="1067761"/>
            <a:ext cx="2050090" cy="1061828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855637" cy="6976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Mở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đầu</a:t>
              </a:r>
              <a:endPara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3839251" y="444411"/>
            <a:ext cx="2971800" cy="1638349"/>
            <a:chOff x="5714125" y="780700"/>
            <a:chExt cx="3028822" cy="1696178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433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Hình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thành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kiến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endPara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6677408" y="1234169"/>
            <a:ext cx="2271617" cy="1061828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2" y="2884088"/>
              <a:ext cx="2503547" cy="697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Luyện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tập</a:t>
              </a:r>
              <a:endPara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3358686" y="1830227"/>
            <a:ext cx="1707508" cy="903298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5675243" y="2428277"/>
            <a:ext cx="2271617" cy="1061829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2" y="2751137"/>
              <a:ext cx="2486227" cy="697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Vận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8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dụng</a:t>
              </a:r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333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428750" y="628650"/>
            <a:ext cx="3143250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593265" y="1863382"/>
            <a:ext cx="173133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đầu</a:t>
            </a:r>
            <a:endParaRPr lang="en-US" sz="3600" dirty="0"/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5276850" y="2633787"/>
            <a:ext cx="2305049" cy="223148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44939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1898" y="-15506"/>
            <a:ext cx="9144000" cy="51435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0" y="-28203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1516051" y="934286"/>
            <a:ext cx="7551298" cy="6771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HẰNG ĐẲNG THỨC ĐÁNG NHỚ</a:t>
            </a:r>
            <a:endParaRPr lang="en-US" sz="3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10511" y="934286"/>
            <a:ext cx="15055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3:</a:t>
            </a:r>
            <a:endParaRPr lang="en-US" sz="3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2730554" y="106793"/>
            <a:ext cx="4971810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05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BIỂU THỨC ĐẠI SỐ</a:t>
            </a:r>
          </a:p>
        </p:txBody>
      </p:sp>
      <p:sp>
        <p:nvSpPr>
          <p:cNvPr id="16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147438" y="179677"/>
            <a:ext cx="2485297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3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3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I:</a:t>
            </a:r>
            <a:endParaRPr lang="en-US" sz="33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4281057" y="1442673"/>
            <a:ext cx="1579279" cy="623248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en-US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vi-VN" sz="36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7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87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1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9487" y="88298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endParaRPr lang="en-US" sz="3200" dirty="0">
              <a:solidFill>
                <a:prstClr val="black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F34735-0440-8028-5419-C42D9DE24329}"/>
              </a:ext>
            </a:extLst>
          </p:cNvPr>
          <p:cNvSpPr txBox="1"/>
          <p:nvPr/>
        </p:nvSpPr>
        <p:spPr>
          <a:xfrm>
            <a:off x="0" y="734629"/>
            <a:ext cx="9144000" cy="344478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kiến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biết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khái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niệm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</a:pP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Mô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tả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354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9487" y="88298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endParaRPr lang="en-US" sz="3200" dirty="0">
              <a:solidFill>
                <a:prstClr val="black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A4695B-46CA-BB91-84D4-3F5617B333E6}"/>
              </a:ext>
            </a:extLst>
          </p:cNvPr>
          <p:cNvSpPr txBox="1"/>
          <p:nvPr/>
        </p:nvSpPr>
        <p:spPr>
          <a:xfrm>
            <a:off x="0" y="742295"/>
            <a:ext cx="9144000" cy="440120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năng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lực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</a:t>
            </a:r>
            <a:endParaRPr lang="en-US" sz="28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ọc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diễn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sự</a:t>
            </a:r>
            <a:r>
              <a:rPr lang="en-US" sz="2800" spc="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tự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tin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diễn</a:t>
            </a:r>
            <a:r>
              <a:rPr lang="en-US" sz="2800" spc="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nêu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hỏi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thảo</a:t>
            </a:r>
            <a:r>
              <a:rPr lang="en-US" sz="2800" spc="9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tranh</a:t>
            </a:r>
            <a:r>
              <a:rPr lang="en-US" sz="2800" spc="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nội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dung, ý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tưởng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,…</a:t>
            </a:r>
          </a:p>
          <a:p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ô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tìm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..</a:t>
            </a:r>
          </a:p>
        </p:txBody>
      </p:sp>
    </p:spTree>
    <p:extLst>
      <p:ext uri="{BB962C8B-B14F-4D97-AF65-F5344CB8AC3E}">
        <p14:creationId xmlns:p14="http://schemas.microsoft.com/office/powerpoint/2010/main" val="325690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Hình ảnh 25">
            <a:extLst>
              <a:ext uri="{FF2B5EF4-FFF2-40B4-BE49-F238E27FC236}">
                <a16:creationId xmlns:a16="http://schemas.microsoft.com/office/drawing/2014/main" id="{DB38089D-9828-7716-D4FE-75E3B4238C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1"/>
          <a:stretch/>
        </p:blipFill>
        <p:spPr>
          <a:xfrm>
            <a:off x="0" y="15587"/>
            <a:ext cx="9213273" cy="531849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1D28F0F-E4EF-6FC7-5627-1140985AE2F0}"/>
              </a:ext>
            </a:extLst>
          </p:cNvPr>
          <p:cNvSpPr txBox="1"/>
          <p:nvPr/>
        </p:nvSpPr>
        <p:spPr>
          <a:xfrm>
            <a:off x="2362200" y="334763"/>
            <a:ext cx="4000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MỞ ĐẦU</a:t>
            </a:r>
          </a:p>
        </p:txBody>
      </p:sp>
      <p:pic>
        <p:nvPicPr>
          <p:cNvPr id="10" name="Picture 2" descr="Khởi động trước khi bơi | Kênh sức khỏe | Sài Gòn Tiếp Thị">
            <a:extLst>
              <a:ext uri="{FF2B5EF4-FFF2-40B4-BE49-F238E27FC236}">
                <a16:creationId xmlns:a16="http://schemas.microsoft.com/office/drawing/2014/main" id="{E6D549F4-EEF4-36D9-ABCA-CD376B709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719" y="1324769"/>
            <a:ext cx="7152481" cy="333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587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6F4BEFE-331A-39FE-5C31-8CE79A8EF4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827028"/>
              </p:ext>
            </p:extLst>
          </p:nvPr>
        </p:nvGraphicFramePr>
        <p:xfrm>
          <a:off x="1328276" y="778424"/>
          <a:ext cx="7815724" cy="4365078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877785">
                  <a:extLst>
                    <a:ext uri="{9D8B030D-6E8A-4147-A177-3AD203B41FA5}">
                      <a16:colId xmlns:a16="http://schemas.microsoft.com/office/drawing/2014/main" val="3477799472"/>
                    </a:ext>
                  </a:extLst>
                </a:gridCol>
                <a:gridCol w="4427973">
                  <a:extLst>
                    <a:ext uri="{9D8B030D-6E8A-4147-A177-3AD203B41FA5}">
                      <a16:colId xmlns:a16="http://schemas.microsoft.com/office/drawing/2014/main" val="1105651991"/>
                    </a:ext>
                  </a:extLst>
                </a:gridCol>
                <a:gridCol w="1329173">
                  <a:extLst>
                    <a:ext uri="{9D8B030D-6E8A-4147-A177-3AD203B41FA5}">
                      <a16:colId xmlns:a16="http://schemas.microsoft.com/office/drawing/2014/main" val="4234368491"/>
                    </a:ext>
                  </a:extLst>
                </a:gridCol>
                <a:gridCol w="1180793">
                  <a:extLst>
                    <a:ext uri="{9D8B030D-6E8A-4147-A177-3AD203B41FA5}">
                      <a16:colId xmlns:a16="http://schemas.microsoft.com/office/drawing/2014/main" val="3702282885"/>
                    </a:ext>
                  </a:extLst>
                </a:gridCol>
              </a:tblGrid>
              <a:tr h="7275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 thức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Đúng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Sai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30181515"/>
                  </a:ext>
                </a:extLst>
              </a:tr>
              <a:tr h="7275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nl-NL" sz="2800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2342607"/>
                  </a:ext>
                </a:extLst>
              </a:tr>
              <a:tr h="7275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nl-NL" sz="2800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4812"/>
                  </a:ext>
                </a:extLst>
              </a:tr>
              <a:tr h="7275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nl-NL" sz="2800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8170531"/>
                  </a:ext>
                </a:extLst>
              </a:tr>
              <a:tr h="7275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nl-NL" sz="2800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81486518"/>
                  </a:ext>
                </a:extLst>
              </a:tr>
              <a:tr h="7275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endParaRPr lang="nl-NL" sz="2800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0458636"/>
                  </a:ext>
                </a:extLst>
              </a:tr>
            </a:tbl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AA48A1C5-03B6-FC04-DC3A-71FC4C89F65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0863521"/>
              </p:ext>
            </p:extLst>
          </p:nvPr>
        </p:nvGraphicFramePr>
        <p:xfrm>
          <a:off x="2819400" y="1606357"/>
          <a:ext cx="2590800" cy="4772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6" name="Equation" r:id="rId3" imgW="1447560" imgH="253800" progId="Equation.DSMT4">
                  <p:embed/>
                </p:oleObj>
              </mc:Choice>
              <mc:Fallback>
                <p:oleObj name="Equation" r:id="rId3" imgW="1447560" imgH="25380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E6957179-6A96-DF6A-9A41-ADAC6BA760F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1606357"/>
                        <a:ext cx="2590800" cy="47725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2A6B4447-C9A3-7497-ABCF-4152F6D2A79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5479792"/>
              </p:ext>
            </p:extLst>
          </p:nvPr>
        </p:nvGraphicFramePr>
        <p:xfrm>
          <a:off x="2819400" y="2339217"/>
          <a:ext cx="2743200" cy="4683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7" name="Equation" r:id="rId5" imgW="1562396" imgH="266782" progId="Equation.DSMT4">
                  <p:embed/>
                </p:oleObj>
              </mc:Choice>
              <mc:Fallback>
                <p:oleObj name="Equation" r:id="rId5" imgW="1562396" imgH="266782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19400" y="2339217"/>
                        <a:ext cx="2743200" cy="4683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DBA86C46-BF77-3EC7-3294-288327DD546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649426"/>
              </p:ext>
            </p:extLst>
          </p:nvPr>
        </p:nvGraphicFramePr>
        <p:xfrm>
          <a:off x="2819400" y="3076612"/>
          <a:ext cx="3280144" cy="4632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8" name="Equation" r:id="rId7" imgW="1676463" imgH="248396" progId="Equation.DSMT4">
                  <p:embed/>
                </p:oleObj>
              </mc:Choice>
              <mc:Fallback>
                <p:oleObj name="Equation" r:id="rId7" imgW="1676463" imgH="248396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19400" y="3076612"/>
                        <a:ext cx="3280144" cy="4632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2D88127C-52FC-A37D-D418-E295BACCA9A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804236"/>
              </p:ext>
            </p:extLst>
          </p:nvPr>
        </p:nvGraphicFramePr>
        <p:xfrm>
          <a:off x="2819400" y="3816912"/>
          <a:ext cx="2743200" cy="505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9" name="Equation" r:id="rId9" imgW="1447969" imgH="266782" progId="Equation.DSMT4">
                  <p:embed/>
                </p:oleObj>
              </mc:Choice>
              <mc:Fallback>
                <p:oleObj name="Equation" r:id="rId9" imgW="1447969" imgH="266782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819400" y="3816912"/>
                        <a:ext cx="2743200" cy="5053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0AB70B06-BDED-DA80-6C66-084FAE03973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2370405"/>
              </p:ext>
            </p:extLst>
          </p:nvPr>
        </p:nvGraphicFramePr>
        <p:xfrm>
          <a:off x="2830033" y="4572583"/>
          <a:ext cx="2819817" cy="519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0" name="Equation" r:id="rId11" imgW="1447969" imgH="266782" progId="Equation.DSMT4">
                  <p:embed/>
                </p:oleObj>
              </mc:Choice>
              <mc:Fallback>
                <p:oleObj name="Equation" r:id="rId11" imgW="1447969" imgH="266782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830033" y="4572583"/>
                        <a:ext cx="2819817" cy="5194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" name="Picture 21">
            <a:extLst>
              <a:ext uri="{FF2B5EF4-FFF2-40B4-BE49-F238E27FC236}">
                <a16:creationId xmlns:a16="http://schemas.microsoft.com/office/drawing/2014/main" id="{88105E4D-25A3-FB85-AD34-A2D06C4A9EF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9541" cy="895350"/>
          </a:xfrm>
          <a:prstGeom prst="rect">
            <a:avLst/>
          </a:prstGeom>
        </p:spPr>
      </p:pic>
      <p:sp>
        <p:nvSpPr>
          <p:cNvPr id="23" name="Multiplication Sign 22">
            <a:extLst>
              <a:ext uri="{FF2B5EF4-FFF2-40B4-BE49-F238E27FC236}">
                <a16:creationId xmlns:a16="http://schemas.microsoft.com/office/drawing/2014/main" id="{C11F6721-1DC0-1AF4-866A-44F923E17370}"/>
              </a:ext>
            </a:extLst>
          </p:cNvPr>
          <p:cNvSpPr/>
          <p:nvPr/>
        </p:nvSpPr>
        <p:spPr>
          <a:xfrm>
            <a:off x="7100555" y="1606357"/>
            <a:ext cx="285750" cy="47725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Multiplication Sign 23">
            <a:extLst>
              <a:ext uri="{FF2B5EF4-FFF2-40B4-BE49-F238E27FC236}">
                <a16:creationId xmlns:a16="http://schemas.microsoft.com/office/drawing/2014/main" id="{F6BA33F5-4844-91A7-FDB6-117F23EF9E68}"/>
              </a:ext>
            </a:extLst>
          </p:cNvPr>
          <p:cNvSpPr/>
          <p:nvPr/>
        </p:nvSpPr>
        <p:spPr>
          <a:xfrm>
            <a:off x="7142070" y="3062576"/>
            <a:ext cx="285750" cy="47725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Multiplication Sign 24">
            <a:extLst>
              <a:ext uri="{FF2B5EF4-FFF2-40B4-BE49-F238E27FC236}">
                <a16:creationId xmlns:a16="http://schemas.microsoft.com/office/drawing/2014/main" id="{C637D639-436A-47D4-554A-404D42117E11}"/>
              </a:ext>
            </a:extLst>
          </p:cNvPr>
          <p:cNvSpPr/>
          <p:nvPr/>
        </p:nvSpPr>
        <p:spPr>
          <a:xfrm>
            <a:off x="7142070" y="3816912"/>
            <a:ext cx="285750" cy="47725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Multiplication Sign 25">
            <a:extLst>
              <a:ext uri="{FF2B5EF4-FFF2-40B4-BE49-F238E27FC236}">
                <a16:creationId xmlns:a16="http://schemas.microsoft.com/office/drawing/2014/main" id="{F34FEDFA-9D8C-AAD1-AA1B-70FD463D99CC}"/>
              </a:ext>
            </a:extLst>
          </p:cNvPr>
          <p:cNvSpPr/>
          <p:nvPr/>
        </p:nvSpPr>
        <p:spPr>
          <a:xfrm>
            <a:off x="7151607" y="4571248"/>
            <a:ext cx="285750" cy="47725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Multiplication Sign 26">
            <a:extLst>
              <a:ext uri="{FF2B5EF4-FFF2-40B4-BE49-F238E27FC236}">
                <a16:creationId xmlns:a16="http://schemas.microsoft.com/office/drawing/2014/main" id="{20BEA126-BB6E-51AB-2D6D-1A133730EA8B}"/>
              </a:ext>
            </a:extLst>
          </p:cNvPr>
          <p:cNvSpPr/>
          <p:nvPr/>
        </p:nvSpPr>
        <p:spPr>
          <a:xfrm>
            <a:off x="7151607" y="2394462"/>
            <a:ext cx="285750" cy="47725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65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0" y="996043"/>
            <a:ext cx="3237355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963976" y="1802888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lang="en-US" sz="3600" dirty="0">
              <a:solidFill>
                <a:prstClr val="black"/>
              </a:solidFill>
            </a:endParaRPr>
          </a:p>
        </p:txBody>
      </p:sp>
      <p:pic>
        <p:nvPicPr>
          <p:cNvPr id="4" name="Hình ảnh 3" descr="Ảnh có chứa văn bản, bảng trắng&#10;&#10;Mô tả được tạo tự động">
            <a:extLst>
              <a:ext uri="{FF2B5EF4-FFF2-40B4-BE49-F238E27FC236}">
                <a16:creationId xmlns:a16="http://schemas.microsoft.com/office/drawing/2014/main" id="{887EE42C-D077-4645-BBF8-B59F43E89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073" y="2674299"/>
            <a:ext cx="2186740" cy="2186740"/>
          </a:xfrm>
          <a:prstGeom prst="rect">
            <a:avLst/>
          </a:prstGeom>
        </p:spPr>
      </p:pic>
      <p:sp>
        <p:nvSpPr>
          <p:cNvPr id="6" name="Google Shape;157;p20">
            <a:extLst>
              <a:ext uri="{FF2B5EF4-FFF2-40B4-BE49-F238E27FC236}">
                <a16:creationId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3963976" y="695755"/>
            <a:ext cx="1063185" cy="600576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7" name="Google Shape;163;p20">
            <a:extLst>
              <a:ext uri="{FF2B5EF4-FFF2-40B4-BE49-F238E27FC236}">
                <a16:creationId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4996984" y="454668"/>
            <a:ext cx="522521" cy="295194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8" name="Google Shape;157;p20">
            <a:extLst>
              <a:ext uri="{FF2B5EF4-FFF2-40B4-BE49-F238E27FC236}">
                <a16:creationId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5661293" y="864603"/>
            <a:ext cx="1283501" cy="685007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</p:spTree>
    <p:extLst>
      <p:ext uri="{BB962C8B-B14F-4D97-AF65-F5344CB8AC3E}">
        <p14:creationId xmlns:p14="http://schemas.microsoft.com/office/powerpoint/2010/main" val="21489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Hình ảnh 25">
            <a:extLst>
              <a:ext uri="{FF2B5EF4-FFF2-40B4-BE49-F238E27FC236}">
                <a16:creationId xmlns:a16="http://schemas.microsoft.com/office/drawing/2014/main" id="{9FD4AECA-986D-41DF-C2B6-44A9FFBE8B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7467" y="-176826"/>
            <a:ext cx="9525000" cy="5238750"/>
          </a:xfrm>
          <a:prstGeom prst="rect">
            <a:avLst/>
          </a:prstGeom>
        </p:spPr>
      </p:pic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AD0565E1-7D9E-D84D-AD59-498E7DAB17F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2693966"/>
              </p:ext>
            </p:extLst>
          </p:nvPr>
        </p:nvGraphicFramePr>
        <p:xfrm>
          <a:off x="573052" y="2934041"/>
          <a:ext cx="5955558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6" name="Equation" r:id="rId4" imgW="2920680" imgH="228600" progId="Equation.DSMT4">
                  <p:embed/>
                </p:oleObj>
              </mc:Choice>
              <mc:Fallback>
                <p:oleObj name="Equation" r:id="rId4" imgW="2920680" imgH="22860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D1813F41-0DFC-C1FB-3846-CE15819F9F1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3052" y="2934041"/>
                        <a:ext cx="5955558" cy="474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7F86D76-2639-0FB0-ED61-838D09990A8F}"/>
              </a:ext>
            </a:extLst>
          </p:cNvPr>
          <p:cNvSpPr txBox="1"/>
          <p:nvPr/>
        </p:nvSpPr>
        <p:spPr>
          <a:xfrm>
            <a:off x="521442" y="-99169"/>
            <a:ext cx="6791160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8BC6218-1A70-E20F-8F71-B44ED4DD0C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850" y="-168364"/>
            <a:ext cx="799101" cy="799101"/>
          </a:xfrm>
          <a:prstGeom prst="rect">
            <a:avLst/>
          </a:prstGeom>
        </p:spPr>
      </p:pic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709463C8-AF96-A3F6-F0B9-702136B897C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7686950"/>
              </p:ext>
            </p:extLst>
          </p:nvPr>
        </p:nvGraphicFramePr>
        <p:xfrm>
          <a:off x="573052" y="3530157"/>
          <a:ext cx="4812558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7" name="Equation" r:id="rId7" imgW="2349360" imgH="228600" progId="Equation.DSMT4">
                  <p:embed/>
                </p:oleObj>
              </mc:Choice>
              <mc:Fallback>
                <p:oleObj name="Equation" r:id="rId7" imgW="2349360" imgH="22860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AD0565E1-7D9E-D84D-AD59-498E7DAB17F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73052" y="3530157"/>
                        <a:ext cx="4812558" cy="473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082AC820-3CA4-BB3A-FAA0-E869C83786B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23554"/>
              </p:ext>
            </p:extLst>
          </p:nvPr>
        </p:nvGraphicFramePr>
        <p:xfrm>
          <a:off x="573052" y="4059503"/>
          <a:ext cx="1331948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8" name="Equation" r:id="rId9" imgW="660240" imgH="228600" progId="Equation.DSMT4">
                  <p:embed/>
                </p:oleObj>
              </mc:Choice>
              <mc:Fallback>
                <p:oleObj name="Equation" r:id="rId9" imgW="660240" imgH="22860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AD0565E1-7D9E-D84D-AD59-498E7DAB17F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73052" y="4059503"/>
                        <a:ext cx="1331948" cy="473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1B1D025B-F187-1464-74EB-E12A3FCD4B1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1275835"/>
              </p:ext>
            </p:extLst>
          </p:nvPr>
        </p:nvGraphicFramePr>
        <p:xfrm>
          <a:off x="5042405" y="1290998"/>
          <a:ext cx="3690938" cy="754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9" name="Equation" r:id="rId11" imgW="1663560" imgH="355320" progId="Equation.DSMT4">
                  <p:embed/>
                </p:oleObj>
              </mc:Choice>
              <mc:Fallback>
                <p:oleObj name="Equation" r:id="rId11" imgW="1663560" imgH="35532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DFD3DAD4-8359-E969-E2D8-43E13FC9AA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2405" y="1290998"/>
                        <a:ext cx="3690938" cy="7540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4">
            <a:extLst>
              <a:ext uri="{FF2B5EF4-FFF2-40B4-BE49-F238E27FC236}">
                <a16:creationId xmlns:a16="http://schemas.microsoft.com/office/drawing/2014/main" id="{19D18F26-BFED-B1AC-97D9-A537F34BFD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431" y="301340"/>
            <a:ext cx="82296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oạt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sgk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/20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1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kumimoji="0" lang="en-US" altLang="en-US" sz="32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kì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BFB42EE2-3C48-BAF7-2FCA-61A925A4F0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6860824"/>
              </p:ext>
            </p:extLst>
          </p:nvPr>
        </p:nvGraphicFramePr>
        <p:xfrm>
          <a:off x="544733" y="1316110"/>
          <a:ext cx="3662363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0" name="Equation" r:id="rId13" imgW="1650960" imgH="355320" progId="Equation.DSMT4">
                  <p:embed/>
                </p:oleObj>
              </mc:Choice>
              <mc:Fallback>
                <p:oleObj name="Equation" r:id="rId13" imgW="1650960" imgH="35532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051A519D-3619-78EE-7F03-B40BD6776C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44733" y="1316110"/>
                        <a:ext cx="3662363" cy="790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022CC118-DA76-1B86-91DA-6F1D75121D32}"/>
              </a:ext>
            </a:extLst>
          </p:cNvPr>
          <p:cNvSpPr txBox="1"/>
          <p:nvPr/>
        </p:nvSpPr>
        <p:spPr>
          <a:xfrm>
            <a:off x="4082475" y="1787421"/>
            <a:ext cx="1015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BFB42EE2-3C48-BAF7-2FCA-61A925A4F0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4996605"/>
              </p:ext>
            </p:extLst>
          </p:nvPr>
        </p:nvGraphicFramePr>
        <p:xfrm>
          <a:off x="513023" y="2267539"/>
          <a:ext cx="3662363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1" name="Equation" r:id="rId15" imgW="1650960" imgH="355320" progId="Equation.DSMT4">
                  <p:embed/>
                </p:oleObj>
              </mc:Choice>
              <mc:Fallback>
                <p:oleObj name="Equation" r:id="rId15" imgW="165096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13023" y="2267539"/>
                        <a:ext cx="3662363" cy="790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8572333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7" grpId="0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Hình ảnh 25">
            <a:extLst>
              <a:ext uri="{FF2B5EF4-FFF2-40B4-BE49-F238E27FC236}">
                <a16:creationId xmlns:a16="http://schemas.microsoft.com/office/drawing/2014/main" id="{9FD4AECA-986D-41DF-C2B6-44A9FFBE8B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405" y="-3305"/>
            <a:ext cx="9525000" cy="52387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F86D76-2639-0FB0-ED61-838D09990A8F}"/>
              </a:ext>
            </a:extLst>
          </p:cNvPr>
          <p:cNvSpPr txBox="1"/>
          <p:nvPr/>
        </p:nvSpPr>
        <p:spPr>
          <a:xfrm>
            <a:off x="609600" y="94084"/>
            <a:ext cx="6791160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513EA645-EFCE-63A7-FB67-E4137F3E5D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4833457"/>
              </p:ext>
            </p:extLst>
          </p:nvPr>
        </p:nvGraphicFramePr>
        <p:xfrm>
          <a:off x="631682" y="3055284"/>
          <a:ext cx="6010728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75" name="Equation" r:id="rId4" imgW="2768400" imgH="228600" progId="Equation.DSMT4">
                  <p:embed/>
                </p:oleObj>
              </mc:Choice>
              <mc:Fallback>
                <p:oleObj name="Equation" r:id="rId4" imgW="27684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31682" y="3055284"/>
                        <a:ext cx="6010728" cy="4921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8BC6218-1A70-E20F-8F71-B44ED4DD0C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850" y="-168364"/>
            <a:ext cx="799101" cy="799101"/>
          </a:xfrm>
          <a:prstGeom prst="rect">
            <a:avLst/>
          </a:prstGeom>
        </p:spPr>
      </p:pic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3B6B5D9D-7B27-6CC6-E18E-92922B42D36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4977550"/>
              </p:ext>
            </p:extLst>
          </p:nvPr>
        </p:nvGraphicFramePr>
        <p:xfrm>
          <a:off x="600307" y="3688491"/>
          <a:ext cx="4862513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76" name="Equation" r:id="rId7" imgW="2349360" imgH="228600" progId="Equation.DSMT4">
                  <p:embed/>
                </p:oleObj>
              </mc:Choice>
              <mc:Fallback>
                <p:oleObj name="Equation" r:id="rId7" imgW="23493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00307" y="3688491"/>
                        <a:ext cx="4862513" cy="474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5267693F-C3FF-8378-8018-C31A7EF7C75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1177729"/>
              </p:ext>
            </p:extLst>
          </p:nvPr>
        </p:nvGraphicFramePr>
        <p:xfrm>
          <a:off x="618672" y="4217672"/>
          <a:ext cx="1365250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77" name="Equation" r:id="rId9" imgW="660240" imgH="228600" progId="Equation.DSMT4">
                  <p:embed/>
                </p:oleObj>
              </mc:Choice>
              <mc:Fallback>
                <p:oleObj name="Equation" r:id="rId9" imgW="6602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18672" y="4217672"/>
                        <a:ext cx="1365250" cy="473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1B1D025B-F187-1464-74EB-E12A3FCD4B1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6244939"/>
              </p:ext>
            </p:extLst>
          </p:nvPr>
        </p:nvGraphicFramePr>
        <p:xfrm>
          <a:off x="5059480" y="1561111"/>
          <a:ext cx="3690938" cy="754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78" name="Equation" r:id="rId11" imgW="1663560" imgH="355320" progId="Equation.DSMT4">
                  <p:embed/>
                </p:oleObj>
              </mc:Choice>
              <mc:Fallback>
                <p:oleObj name="Equation" r:id="rId11" imgW="166356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9480" y="1561111"/>
                        <a:ext cx="3690938" cy="7540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4">
            <a:extLst>
              <a:ext uri="{FF2B5EF4-FFF2-40B4-BE49-F238E27FC236}">
                <a16:creationId xmlns:a16="http://schemas.microsoft.com/office/drawing/2014/main" id="{19D18F26-BFED-B1AC-97D9-A537F34BFD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722" y="587454"/>
            <a:ext cx="839911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oạt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kumimoji="0" lang="en-US" altLang="en-US" sz="32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sgk</a:t>
            </a:r>
            <a:r>
              <a:rPr kumimoji="0" lang="en-US" altLang="en-US" sz="32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/20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1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a,b</a:t>
            </a:r>
            <a:r>
              <a:rPr kumimoji="0" lang="en-US" altLang="en-US" sz="32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kì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kumimoji="0" lang="en-US" altLang="en-US" sz="3200" b="0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BFB42EE2-3C48-BAF7-2FCA-61A925A4F0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5350523"/>
              </p:ext>
            </p:extLst>
          </p:nvPr>
        </p:nvGraphicFramePr>
        <p:xfrm>
          <a:off x="552801" y="1573266"/>
          <a:ext cx="3662363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79" name="Equation" r:id="rId13" imgW="1650960" imgH="355320" progId="Equation.DSMT4">
                  <p:embed/>
                </p:oleObj>
              </mc:Choice>
              <mc:Fallback>
                <p:oleObj name="Equation" r:id="rId13" imgW="165096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52801" y="1573266"/>
                        <a:ext cx="3662363" cy="790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022CC118-DA76-1B86-91DA-6F1D75121D32}"/>
              </a:ext>
            </a:extLst>
          </p:cNvPr>
          <p:cNvSpPr txBox="1"/>
          <p:nvPr/>
        </p:nvSpPr>
        <p:spPr>
          <a:xfrm>
            <a:off x="4167658" y="1970731"/>
            <a:ext cx="1015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1B1D025B-F187-1464-74EB-E12A3FCD4B1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234846"/>
              </p:ext>
            </p:extLst>
          </p:nvPr>
        </p:nvGraphicFramePr>
        <p:xfrm>
          <a:off x="600307" y="2405375"/>
          <a:ext cx="3690938" cy="754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80" name="Equation" r:id="rId15" imgW="1663560" imgH="355320" progId="Equation.DSMT4">
                  <p:embed/>
                </p:oleObj>
              </mc:Choice>
              <mc:Fallback>
                <p:oleObj name="Equation" r:id="rId15" imgW="1663560" imgH="3553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307" y="2405375"/>
                        <a:ext cx="3690938" cy="7540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79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Hình ảnh 25">
            <a:extLst>
              <a:ext uri="{FF2B5EF4-FFF2-40B4-BE49-F238E27FC236}">
                <a16:creationId xmlns:a16="http://schemas.microsoft.com/office/drawing/2014/main" id="{51E20329-D13A-C985-2DE5-8C1671A0CE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0367" y="0"/>
            <a:ext cx="9525000" cy="52387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4284B6C-BE54-0655-9F8F-CC61E7811515}"/>
              </a:ext>
            </a:extLst>
          </p:cNvPr>
          <p:cNvSpPr txBox="1"/>
          <p:nvPr/>
        </p:nvSpPr>
        <p:spPr>
          <a:xfrm>
            <a:off x="351502" y="767570"/>
            <a:ext cx="849999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</a:t>
            </a:r>
            <a:r>
              <a:rPr lang="en-US" altLang="zh-CN" sz="32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Kiến</a:t>
            </a:r>
            <a:r>
              <a:rPr lang="en-US" altLang="zh-CN" sz="32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thức</a:t>
            </a:r>
            <a:r>
              <a:rPr lang="en-US" altLang="zh-CN" sz="32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trọng</a:t>
            </a:r>
            <a:r>
              <a:rPr lang="en-US" altLang="zh-CN" sz="32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tâm</a:t>
            </a:r>
            <a:r>
              <a:rPr lang="en-US" altLang="zh-CN" sz="32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: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  </a:t>
            </a:r>
            <a:r>
              <a:rPr lang="en-US" altLang="zh-CN" sz="3200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Với</a:t>
            </a:r>
            <a:r>
              <a:rPr lang="en-US" altLang="zh-CN" sz="3200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alt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alt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A, B </a:t>
            </a:r>
            <a:r>
              <a:rPr lang="en-US" alt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alt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ý, ta </a:t>
            </a:r>
            <a:r>
              <a:rPr lang="en-US" alt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3B443F2A-31D2-6DCD-FD5E-168BD579B81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9138248"/>
              </p:ext>
            </p:extLst>
          </p:nvPr>
        </p:nvGraphicFramePr>
        <p:xfrm>
          <a:off x="670548" y="1866435"/>
          <a:ext cx="5501156" cy="71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Equation" r:id="rId4" imgW="2057400" imgH="279400" progId="Equation.DSMT4">
                  <p:embed/>
                </p:oleObj>
              </mc:Choice>
              <mc:Fallback>
                <p:oleObj name="Equation" r:id="rId4" imgW="2057400" imgH="27940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E0322FBF-C3DB-1BA4-B2B5-55211F34AE9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0548" y="1866435"/>
                        <a:ext cx="5501156" cy="7131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7289DF4D-7D2C-FC7F-9AFA-F4814157DB8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898976"/>
              </p:ext>
            </p:extLst>
          </p:nvPr>
        </p:nvGraphicFramePr>
        <p:xfrm>
          <a:off x="576268" y="2503039"/>
          <a:ext cx="5689717" cy="7375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Equation" r:id="rId6" imgW="2057400" imgH="279400" progId="Equation.DSMT4">
                  <p:embed/>
                </p:oleObj>
              </mc:Choice>
              <mc:Fallback>
                <p:oleObj name="Equation" r:id="rId6" imgW="2057400" imgH="27940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3EC8FD14-68AA-7F96-4355-5F0A8C2AF8E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268" y="2503039"/>
                        <a:ext cx="5689717" cy="73755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846B939-A8BA-3CAA-76DB-DAB781C1859D}"/>
              </a:ext>
            </a:extLst>
          </p:cNvPr>
          <p:cNvSpPr txBox="1"/>
          <p:nvPr/>
        </p:nvSpPr>
        <p:spPr>
          <a:xfrm>
            <a:off x="427702" y="3110923"/>
            <a:ext cx="8347592" cy="52322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hằng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9D6CB3-FD54-A801-0C66-058DAD9124AD}"/>
              </a:ext>
            </a:extLst>
          </p:cNvPr>
          <p:cNvSpPr txBox="1"/>
          <p:nvPr/>
        </p:nvSpPr>
        <p:spPr>
          <a:xfrm>
            <a:off x="576268" y="161149"/>
            <a:ext cx="6855406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5036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1" y="996042"/>
            <a:ext cx="3249386" cy="3099707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720036" y="1509963"/>
            <a:ext cx="3094827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45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294793"/>
            <a:ext cx="4762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3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599E1C5-EB7C-8758-1640-2D002CBEC5E0}"/>
              </a:ext>
            </a:extLst>
          </p:cNvPr>
          <p:cNvSpPr txBox="1"/>
          <p:nvPr/>
        </p:nvSpPr>
        <p:spPr>
          <a:xfrm>
            <a:off x="152400" y="14496"/>
            <a:ext cx="8382000" cy="548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Ví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11 </a:t>
            </a: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/22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8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1185EF55-69FE-AF16-61D6-53D9D66285D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2478572"/>
              </p:ext>
            </p:extLst>
          </p:nvPr>
        </p:nvGraphicFramePr>
        <p:xfrm>
          <a:off x="4267201" y="631528"/>
          <a:ext cx="2057400" cy="5355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78" name="Equation" r:id="rId3" imgW="876240" imgH="228600" progId="Equation.DSMT4">
                  <p:embed/>
                </p:oleObj>
              </mc:Choice>
              <mc:Fallback>
                <p:oleObj name="Equation" r:id="rId3" imgW="8762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67201" y="631528"/>
                        <a:ext cx="2057400" cy="5355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09BEF1B5-C740-5D1A-393F-0EB2A8AD438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8335523"/>
              </p:ext>
            </p:extLst>
          </p:nvPr>
        </p:nvGraphicFramePr>
        <p:xfrm>
          <a:off x="533400" y="606330"/>
          <a:ext cx="1370248" cy="5480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79" name="Equation" r:id="rId5" imgW="571320" imgH="228600" progId="Equation.DSMT4">
                  <p:embed/>
                </p:oleObj>
              </mc:Choice>
              <mc:Fallback>
                <p:oleObj name="Equation" r:id="rId5" imgW="57132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3400" y="606330"/>
                        <a:ext cx="1370248" cy="5480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C954354-4755-A743-C077-DBC33553B59B}"/>
              </a:ext>
            </a:extLst>
          </p:cNvPr>
          <p:cNvSpPr txBox="1"/>
          <p:nvPr/>
        </p:nvSpPr>
        <p:spPr>
          <a:xfrm>
            <a:off x="3314700" y="971550"/>
            <a:ext cx="205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55AE367B-6CD7-FFDF-8924-A2F5F7BFC54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1361409"/>
              </p:ext>
            </p:extLst>
          </p:nvPr>
        </p:nvGraphicFramePr>
        <p:xfrm>
          <a:off x="223407" y="1595324"/>
          <a:ext cx="1366837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0" name="Equation" r:id="rId7" imgW="571320" imgH="228600" progId="Equation.DSMT4">
                  <p:embed/>
                </p:oleObj>
              </mc:Choice>
              <mc:Fallback>
                <p:oleObj name="Equation" r:id="rId7" imgW="57132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23407" y="1595324"/>
                        <a:ext cx="1366837" cy="5492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BAE67F8E-0243-B933-029A-881B0B7176C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2850199"/>
              </p:ext>
            </p:extLst>
          </p:nvPr>
        </p:nvGraphicFramePr>
        <p:xfrm>
          <a:off x="-190739" y="3549077"/>
          <a:ext cx="3569177" cy="6543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1" name="Equation" r:id="rId9" imgW="1523880" imgH="279360" progId="Equation.DSMT4">
                  <p:embed/>
                </p:oleObj>
              </mc:Choice>
              <mc:Fallback>
                <p:oleObj name="Equation" r:id="rId9" imgW="152388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-190739" y="3549077"/>
                        <a:ext cx="3569177" cy="6543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4792E958-4544-7CDD-D8E1-83CF7DEA7B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5802332"/>
              </p:ext>
            </p:extLst>
          </p:nvPr>
        </p:nvGraphicFramePr>
        <p:xfrm>
          <a:off x="-611138" y="2893068"/>
          <a:ext cx="4204424" cy="6560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2" name="Equation" r:id="rId11" imgW="1790640" imgH="279360" progId="Equation.DSMT4">
                  <p:embed/>
                </p:oleObj>
              </mc:Choice>
              <mc:Fallback>
                <p:oleObj name="Equation" r:id="rId11" imgW="179064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-611138" y="2893068"/>
                        <a:ext cx="4204424" cy="6560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CB5B6BBA-8FB0-BC1C-EB6A-D069B69F4F7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1372434"/>
              </p:ext>
            </p:extLst>
          </p:nvPr>
        </p:nvGraphicFramePr>
        <p:xfrm>
          <a:off x="4018454" y="1595324"/>
          <a:ext cx="1903412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3" name="Equation" r:id="rId13" imgW="876240" imgH="228600" progId="Equation.DSMT4">
                  <p:embed/>
                </p:oleObj>
              </mc:Choice>
              <mc:Fallback>
                <p:oleObj name="Equation" r:id="rId13" imgW="87624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018454" y="1595324"/>
                        <a:ext cx="1903412" cy="496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C0A7E9B5-1B5F-5CE7-5377-BD1B841FAF1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3371257"/>
              </p:ext>
            </p:extLst>
          </p:nvPr>
        </p:nvGraphicFramePr>
        <p:xfrm>
          <a:off x="4018454" y="2813037"/>
          <a:ext cx="5125546" cy="694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4" name="Equation" r:id="rId15" imgW="2438280" imgH="330120" progId="Equation.DSMT4">
                  <p:embed/>
                </p:oleObj>
              </mc:Choice>
              <mc:Fallback>
                <p:oleObj name="Equation" r:id="rId15" imgW="243828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018454" y="2813037"/>
                        <a:ext cx="5125546" cy="6940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C0E2F000-9714-63C8-E095-DA6AAAD9479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707067"/>
              </p:ext>
            </p:extLst>
          </p:nvPr>
        </p:nvGraphicFramePr>
        <p:xfrm>
          <a:off x="4018454" y="3549077"/>
          <a:ext cx="3916160" cy="6067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5" name="Equation" r:id="rId17" imgW="1803240" imgH="279360" progId="Equation.DSMT4">
                  <p:embed/>
                </p:oleObj>
              </mc:Choice>
              <mc:Fallback>
                <p:oleObj name="Equation" r:id="rId17" imgW="180324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018454" y="3549077"/>
                        <a:ext cx="3916160" cy="6067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67F6ED54-66F9-0C74-EC42-893F4FEF999E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8011545" y="-17378"/>
            <a:ext cx="1638299" cy="1638299"/>
          </a:xfrm>
          <a:prstGeom prst="rect">
            <a:avLst/>
          </a:prstGeom>
        </p:spPr>
      </p:pic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D9C952D3-B26D-5812-7179-5153CC46A72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1362282"/>
              </p:ext>
            </p:extLst>
          </p:nvPr>
        </p:nvGraphicFramePr>
        <p:xfrm>
          <a:off x="178971" y="2238719"/>
          <a:ext cx="1455708" cy="5240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6" name="Equation" r:id="rId20" imgW="634680" imgH="228600" progId="Equation.DSMT4">
                  <p:embed/>
                </p:oleObj>
              </mc:Choice>
              <mc:Fallback>
                <p:oleObj name="Equation" r:id="rId20" imgW="63468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178971" y="2238719"/>
                        <a:ext cx="1455708" cy="5240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AA883C2B-9874-5A1D-6A58-473AC953AB6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8169963"/>
              </p:ext>
            </p:extLst>
          </p:nvPr>
        </p:nvGraphicFramePr>
        <p:xfrm>
          <a:off x="4018454" y="2192766"/>
          <a:ext cx="2105436" cy="617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7" name="Equation" r:id="rId22" imgW="952200" imgH="279360" progId="Equation.DSMT4">
                  <p:embed/>
                </p:oleObj>
              </mc:Choice>
              <mc:Fallback>
                <p:oleObj name="Equation" r:id="rId22" imgW="95220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4018454" y="2192766"/>
                        <a:ext cx="2105436" cy="6175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3962400" y="1657350"/>
            <a:ext cx="0" cy="2362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03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5196F289-FE48-FF62-70CC-A1DD8D36080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5771"/>
              </p:ext>
            </p:extLst>
          </p:nvPr>
        </p:nvGraphicFramePr>
        <p:xfrm>
          <a:off x="0" y="1725920"/>
          <a:ext cx="1908175" cy="557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3" name="Equation" r:id="rId3" imgW="749160" imgH="228600" progId="Equation.DSMT4">
                  <p:embed/>
                </p:oleObj>
              </mc:Choice>
              <mc:Fallback>
                <p:oleObj name="Equation" r:id="rId3" imgW="74916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1725920"/>
                        <a:ext cx="1908175" cy="5572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7E7DB440-62A9-6464-D621-17DE2E024F3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1573082"/>
              </p:ext>
            </p:extLst>
          </p:nvPr>
        </p:nvGraphicFramePr>
        <p:xfrm>
          <a:off x="4729503" y="1695900"/>
          <a:ext cx="1719263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4" name="Equation" r:id="rId5" imgW="711000" imgH="228600" progId="Equation.DSMT4">
                  <p:embed/>
                </p:oleObj>
              </mc:Choice>
              <mc:Fallback>
                <p:oleObj name="Equation" r:id="rId5" imgW="7110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29503" y="1695900"/>
                        <a:ext cx="1719263" cy="552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0ED70732-75A5-998B-5540-EF9642867901}"/>
              </a:ext>
            </a:extLst>
          </p:cNvPr>
          <p:cNvSpPr txBox="1"/>
          <p:nvPr/>
        </p:nvSpPr>
        <p:spPr>
          <a:xfrm>
            <a:off x="0" y="4031003"/>
            <a:ext cx="9120963" cy="107721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ý: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pt-BR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 lập phương của một tổng khác với               là tổng hai lập phương.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1306DFD9-7C00-9EA2-267D-BD950D92127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2223928"/>
              </p:ext>
            </p:extLst>
          </p:nvPr>
        </p:nvGraphicFramePr>
        <p:xfrm>
          <a:off x="1709570" y="4031003"/>
          <a:ext cx="1254227" cy="6161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5" name="Equation" r:id="rId7" imgW="542629" imgH="267142" progId="Equation.DSMT4">
                  <p:embed/>
                </p:oleObj>
              </mc:Choice>
              <mc:Fallback>
                <p:oleObj name="Equation" r:id="rId7" imgW="542629" imgH="267142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709570" y="4031003"/>
                        <a:ext cx="1254227" cy="6161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EAE759D3-C81A-EB33-779C-2F07BBDD411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9741889"/>
              </p:ext>
            </p:extLst>
          </p:nvPr>
        </p:nvGraphicFramePr>
        <p:xfrm>
          <a:off x="841756" y="4569612"/>
          <a:ext cx="1134230" cy="4670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6" name="Equation" r:id="rId9" imgW="485415" imgH="200447" progId="Equation.DSMT4">
                  <p:embed/>
                </p:oleObj>
              </mc:Choice>
              <mc:Fallback>
                <p:oleObj name="Equation" r:id="rId9" imgW="485415" imgH="200447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41756" y="4569612"/>
                        <a:ext cx="1134230" cy="4670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80D9E5E5-463F-0930-7FD1-603C67C576AD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924800" y="0"/>
            <a:ext cx="1733550" cy="1733550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767467D4-DA4D-ACEB-9233-4855DF2F7C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4601864"/>
              </p:ext>
            </p:extLst>
          </p:nvPr>
        </p:nvGraphicFramePr>
        <p:xfrm>
          <a:off x="-31291" y="2893085"/>
          <a:ext cx="4081463" cy="700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7" name="Equation" r:id="rId12" imgW="1854000" imgH="317160" progId="Equation.DSMT4">
                  <p:embed/>
                </p:oleObj>
              </mc:Choice>
              <mc:Fallback>
                <p:oleObj name="Equation" r:id="rId12" imgW="1854000" imgH="31716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5196F289-FE48-FF62-70CC-A1DD8D36080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-31291" y="2893085"/>
                        <a:ext cx="4081463" cy="7000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73B60BEB-D0F6-9B72-DA4F-234BD1AFAC4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6864027"/>
              </p:ext>
            </p:extLst>
          </p:nvPr>
        </p:nvGraphicFramePr>
        <p:xfrm>
          <a:off x="30162" y="3560763"/>
          <a:ext cx="3551238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8" name="Equation" r:id="rId14" imgW="1498320" imgH="253800" progId="Equation.DSMT4">
                  <p:embed/>
                </p:oleObj>
              </mc:Choice>
              <mc:Fallback>
                <p:oleObj name="Equation" r:id="rId14" imgW="1498320" imgH="25380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5196F289-FE48-FF62-70CC-A1DD8D36080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0162" y="3560763"/>
                        <a:ext cx="3551238" cy="603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B4903463-466A-4425-7836-37B86AFE4F3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596735"/>
              </p:ext>
            </p:extLst>
          </p:nvPr>
        </p:nvGraphicFramePr>
        <p:xfrm>
          <a:off x="4729503" y="3448600"/>
          <a:ext cx="3895725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79" name="Equation" r:id="rId16" imgW="1676160" imgH="304560" progId="Equation.DSMT4">
                  <p:embed/>
                </p:oleObj>
              </mc:Choice>
              <mc:Fallback>
                <p:oleObj name="Equation" r:id="rId16" imgW="1676160" imgH="304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729503" y="3448600"/>
                        <a:ext cx="3895725" cy="708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1F851A17-46BC-1A6D-9983-EA6F3436D8F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7474602"/>
              </p:ext>
            </p:extLst>
          </p:nvPr>
        </p:nvGraphicFramePr>
        <p:xfrm>
          <a:off x="4687638" y="2859351"/>
          <a:ext cx="4332288" cy="76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80" name="Equation" r:id="rId18" imgW="1866600" imgH="330120" progId="Equation.DSMT4">
                  <p:embed/>
                </p:oleObj>
              </mc:Choice>
              <mc:Fallback>
                <p:oleObj name="Equation" r:id="rId18" imgW="186660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687638" y="2859351"/>
                        <a:ext cx="4332288" cy="7667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2DAD3E8E-D36A-E261-BCCD-3F281EDFF7FE}"/>
              </a:ext>
            </a:extLst>
          </p:cNvPr>
          <p:cNvSpPr txBox="1"/>
          <p:nvPr/>
        </p:nvSpPr>
        <p:spPr>
          <a:xfrm>
            <a:off x="-31130" y="19381"/>
            <a:ext cx="9043622" cy="1179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32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Luyện</a:t>
            </a:r>
            <a:r>
              <a:rPr lang="en-US" sz="32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11 </a:t>
            </a:r>
            <a:r>
              <a:rPr lang="en-US" sz="32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/22  </a:t>
            </a:r>
            <a:r>
              <a:rPr lang="en-US" sz="3200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3200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mỗi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3200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61998BD8-FBC7-0F1F-AE1D-51B7CF76D2F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3825364"/>
              </p:ext>
            </p:extLst>
          </p:nvPr>
        </p:nvGraphicFramePr>
        <p:xfrm>
          <a:off x="2035175" y="644525"/>
          <a:ext cx="1792288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81" name="Equation" r:id="rId20" imgW="838080" imgH="266400" progId="Equation.DSMT4">
                  <p:embed/>
                </p:oleObj>
              </mc:Choice>
              <mc:Fallback>
                <p:oleObj name="Equation" r:id="rId20" imgW="838080" imgH="266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035175" y="644525"/>
                        <a:ext cx="1792288" cy="571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7E7DB440-62A9-6464-D621-17DE2E024F3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6801635"/>
              </p:ext>
            </p:extLst>
          </p:nvPr>
        </p:nvGraphicFramePr>
        <p:xfrm>
          <a:off x="4762500" y="604838"/>
          <a:ext cx="1790700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82" name="Equation" r:id="rId22" imgW="787320" imgH="253800" progId="Equation.DSMT4">
                  <p:embed/>
                </p:oleObj>
              </mc:Choice>
              <mc:Fallback>
                <p:oleObj name="Equation" r:id="rId22" imgW="787320" imgH="2538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4762500" y="604838"/>
                        <a:ext cx="1790700" cy="5762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5C954354-4755-A743-C077-DBC33553B59B}"/>
              </a:ext>
            </a:extLst>
          </p:cNvPr>
          <p:cNvSpPr txBox="1"/>
          <p:nvPr/>
        </p:nvSpPr>
        <p:spPr>
          <a:xfrm>
            <a:off x="4001706" y="1135881"/>
            <a:ext cx="9512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5196F289-FE48-FF62-70CC-A1DD8D36080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5062375"/>
              </p:ext>
            </p:extLst>
          </p:nvPr>
        </p:nvGraphicFramePr>
        <p:xfrm>
          <a:off x="-34905" y="2214117"/>
          <a:ext cx="1908175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83" name="Equation" r:id="rId24" imgW="749160" imgH="291960" progId="Equation.DSMT4">
                  <p:embed/>
                </p:oleObj>
              </mc:Choice>
              <mc:Fallback>
                <p:oleObj name="Equation" r:id="rId24" imgW="749160" imgH="291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-34905" y="2214117"/>
                        <a:ext cx="1908175" cy="711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7E7DB440-62A9-6464-D621-17DE2E024F3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7049372"/>
              </p:ext>
            </p:extLst>
          </p:nvPr>
        </p:nvGraphicFramePr>
        <p:xfrm>
          <a:off x="4710113" y="2234125"/>
          <a:ext cx="1843087" cy="67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84" name="Equation" r:id="rId26" imgW="761760" imgH="279360" progId="Equation.DSMT4">
                  <p:embed/>
                </p:oleObj>
              </mc:Choice>
              <mc:Fallback>
                <p:oleObj name="Equation" r:id="rId26" imgW="76176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4710113" y="2234125"/>
                        <a:ext cx="1843087" cy="6746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4495800" y="1659101"/>
            <a:ext cx="0" cy="228424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4768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/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609600" y="514350"/>
            <a:ext cx="3235960" cy="318516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25" y="2676087"/>
            <a:ext cx="2320220" cy="2234972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4075090" y="1815147"/>
            <a:ext cx="2438400" cy="5835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E6BF30-667C-670A-5338-BC31A6C4517F}"/>
              </a:ext>
            </a:extLst>
          </p:cNvPr>
          <p:cNvSpPr txBox="1"/>
          <p:nvPr/>
        </p:nvSpPr>
        <p:spPr>
          <a:xfrm>
            <a:off x="0" y="-44728"/>
            <a:ext cx="924877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Ví</a:t>
            </a:r>
            <a:r>
              <a:rPr lang="en-US" sz="32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</a:t>
            </a:r>
            <a:r>
              <a:rPr lang="en-US" sz="32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12 </a:t>
            </a:r>
            <a:r>
              <a:rPr lang="en-US" sz="32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/22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</a:t>
            </a:r>
          </a:p>
          <a:p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phụ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giá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trị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Vì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sao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3037520-56C1-C1FE-1802-ECB3582EE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2295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F35C8079-D1E3-B1D5-7B9B-39A24EE4294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7309569"/>
              </p:ext>
            </p:extLst>
          </p:nvPr>
        </p:nvGraphicFramePr>
        <p:xfrm>
          <a:off x="946150" y="487363"/>
          <a:ext cx="5908675" cy="715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2" name="Equation" r:id="rId3" imgW="2895480" imgH="355320" progId="Equation.DSMT4">
                  <p:embed/>
                </p:oleObj>
              </mc:Choice>
              <mc:Fallback>
                <p:oleObj name="Equation" r:id="rId3" imgW="2895480" imgH="35532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6150" y="487363"/>
                        <a:ext cx="5908675" cy="7159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C36E7F8-B956-CDA5-DE83-FEA1F445A0B9}"/>
              </a:ext>
            </a:extLst>
          </p:cNvPr>
          <p:cNvSpPr txBox="1"/>
          <p:nvPr/>
        </p:nvSpPr>
        <p:spPr>
          <a:xfrm>
            <a:off x="4099117" y="1294841"/>
            <a:ext cx="1504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32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8557660B-FC19-9F3F-32DD-A4256A99DDB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3351575"/>
              </p:ext>
            </p:extLst>
          </p:nvPr>
        </p:nvGraphicFramePr>
        <p:xfrm>
          <a:off x="1526038" y="2259610"/>
          <a:ext cx="6305550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3" name="Equation" r:id="rId5" imgW="3124080" imgH="355320" progId="Equation.DSMT4">
                  <p:embed/>
                </p:oleObj>
              </mc:Choice>
              <mc:Fallback>
                <p:oleObj name="Equation" r:id="rId5" imgW="312408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26038" y="2259610"/>
                        <a:ext cx="6305550" cy="7191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0E96B025-BD9A-C8D3-2624-68F4FD159F8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9500449"/>
              </p:ext>
            </p:extLst>
          </p:nvPr>
        </p:nvGraphicFramePr>
        <p:xfrm>
          <a:off x="1184467" y="1719073"/>
          <a:ext cx="5829300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4" name="Equation" r:id="rId7" imgW="2781000" imgH="330120" progId="Equation.DSMT4">
                  <p:embed/>
                </p:oleObj>
              </mc:Choice>
              <mc:Fallback>
                <p:oleObj name="Equation" r:id="rId7" imgW="278100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84467" y="1719073"/>
                        <a:ext cx="5829300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213C7C43-0043-DE9D-6304-3E883464CC1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9037334"/>
              </p:ext>
            </p:extLst>
          </p:nvPr>
        </p:nvGraphicFramePr>
        <p:xfrm>
          <a:off x="1526038" y="2795368"/>
          <a:ext cx="2641023" cy="6321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5" name="Equation" r:id="rId9" imgW="1485720" imgH="355320" progId="Equation.DSMT4">
                  <p:embed/>
                </p:oleObj>
              </mc:Choice>
              <mc:Fallback>
                <p:oleObj name="Equation" r:id="rId9" imgW="148572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26038" y="2795368"/>
                        <a:ext cx="2641023" cy="6321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3B35ADA4-C2C0-135E-5B4E-745B4B4C342D}"/>
              </a:ext>
            </a:extLst>
          </p:cNvPr>
          <p:cNvSpPr txBox="1"/>
          <p:nvPr/>
        </p:nvSpPr>
        <p:spPr>
          <a:xfrm>
            <a:off x="-24809" y="4125888"/>
            <a:ext cx="9144000" cy="107721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gọn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cách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áp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2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toán</a:t>
            </a:r>
            <a:r>
              <a:rPr lang="en-US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i="1" dirty="0"/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213C7C43-0043-DE9D-6304-3E883464CC1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9460213"/>
              </p:ext>
            </p:extLst>
          </p:nvPr>
        </p:nvGraphicFramePr>
        <p:xfrm>
          <a:off x="1526038" y="3783245"/>
          <a:ext cx="744537" cy="37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6" name="Equation" r:id="rId11" imgW="380880" imgH="190440" progId="Equation.DSMT4">
                  <p:embed/>
                </p:oleObj>
              </mc:Choice>
              <mc:Fallback>
                <p:oleObj name="Equation" r:id="rId11" imgW="380880" imgH="1904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26038" y="3783245"/>
                        <a:ext cx="744537" cy="370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213C7C43-0043-DE9D-6304-3E883464CC1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7729207"/>
              </p:ext>
            </p:extLst>
          </p:nvPr>
        </p:nvGraphicFramePr>
        <p:xfrm>
          <a:off x="1598613" y="3284538"/>
          <a:ext cx="2133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7" name="Equation" r:id="rId13" imgW="1091880" imgH="228600" progId="Equation.DSMT4">
                  <p:embed/>
                </p:oleObj>
              </mc:Choice>
              <mc:Fallback>
                <p:oleObj name="Equation" r:id="rId13" imgW="109188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98613" y="3284538"/>
                        <a:ext cx="2133600" cy="44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785" y="1710750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85160" y="3676290"/>
            <a:ext cx="64088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6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6" grpId="0" animBg="1"/>
      <p:bldP spid="3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D5610E0-3EEC-7329-50E3-10B97A7CACBB}"/>
              </a:ext>
            </a:extLst>
          </p:cNvPr>
          <p:cNvSpPr txBox="1"/>
          <p:nvPr/>
        </p:nvSpPr>
        <p:spPr>
          <a:xfrm>
            <a:off x="0" y="-50365"/>
            <a:ext cx="5105400" cy="6132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32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Ví</a:t>
            </a:r>
            <a:r>
              <a:rPr lang="en-US" sz="32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</a:t>
            </a:r>
            <a:r>
              <a:rPr lang="en-US" sz="32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13 </a:t>
            </a:r>
            <a:r>
              <a:rPr lang="en-US" sz="32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/22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nhanh</a:t>
            </a:r>
            <a:r>
              <a:rPr lang="en-US" sz="3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2073E4-0BE4-5051-4BA4-516FCABF788D}"/>
              </a:ext>
            </a:extLst>
          </p:cNvPr>
          <p:cNvSpPr txBox="1"/>
          <p:nvPr/>
        </p:nvSpPr>
        <p:spPr>
          <a:xfrm>
            <a:off x="3964172" y="383279"/>
            <a:ext cx="87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988F4318-06EC-1B07-8648-BC31ED653B3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3587301"/>
              </p:ext>
            </p:extLst>
          </p:nvPr>
        </p:nvGraphicFramePr>
        <p:xfrm>
          <a:off x="492752" y="694683"/>
          <a:ext cx="4562475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2" name="Equation" r:id="rId3" imgW="2463480" imgH="393480" progId="Equation.DSMT4">
                  <p:embed/>
                </p:oleObj>
              </mc:Choice>
              <mc:Fallback>
                <p:oleObj name="Equation" r:id="rId3" imgW="246348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2752" y="694683"/>
                        <a:ext cx="4562475" cy="728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244F424E-29E3-3B62-331C-B0321B0625E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5447200"/>
              </p:ext>
            </p:extLst>
          </p:nvPr>
        </p:nvGraphicFramePr>
        <p:xfrm>
          <a:off x="4800600" y="-7304"/>
          <a:ext cx="4267200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3" name="Equation" r:id="rId5" imgW="2209680" imgH="317160" progId="Equation.DSMT4">
                  <p:embed/>
                </p:oleObj>
              </mc:Choice>
              <mc:Fallback>
                <p:oleObj name="Equation" r:id="rId5" imgW="220968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00600" y="-7304"/>
                        <a:ext cx="4267200" cy="638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3E80035A-0B2A-F03E-F141-1A8E60669F2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1980413"/>
              </p:ext>
            </p:extLst>
          </p:nvPr>
        </p:nvGraphicFramePr>
        <p:xfrm>
          <a:off x="307014" y="3348164"/>
          <a:ext cx="2325688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4" name="Equation" r:id="rId7" imgW="1180800" imgH="317160" progId="Equation.DSMT4">
                  <p:embed/>
                </p:oleObj>
              </mc:Choice>
              <mc:Fallback>
                <p:oleObj name="Equation" r:id="rId7" imgW="118080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07014" y="3348164"/>
                        <a:ext cx="2325688" cy="625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604D7DA4-8777-F9CF-15C7-058E87C9DEA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331012"/>
              </p:ext>
            </p:extLst>
          </p:nvPr>
        </p:nvGraphicFramePr>
        <p:xfrm>
          <a:off x="273510" y="2102865"/>
          <a:ext cx="6591300" cy="64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5" name="Equation" r:id="rId9" imgW="3225600" imgH="317160" progId="Equation.DSMT4">
                  <p:embed/>
                </p:oleObj>
              </mc:Choice>
              <mc:Fallback>
                <p:oleObj name="Equation" r:id="rId9" imgW="322560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73510" y="2102865"/>
                        <a:ext cx="6591300" cy="649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BEE21E6F-1084-80CD-FE21-BFE02D17057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151798"/>
              </p:ext>
            </p:extLst>
          </p:nvPr>
        </p:nvGraphicFramePr>
        <p:xfrm>
          <a:off x="273510" y="2708141"/>
          <a:ext cx="4748213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6" name="Equation" r:id="rId11" imgW="2323800" imgH="317160" progId="Equation.DSMT4">
                  <p:embed/>
                </p:oleObj>
              </mc:Choice>
              <mc:Fallback>
                <p:oleObj name="Equation" r:id="rId11" imgW="232380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73510" y="2708141"/>
                        <a:ext cx="4748213" cy="647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9240B07E-7AA5-0F1E-F3FF-1D0704C545D0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995752" y="4170107"/>
            <a:ext cx="1072048" cy="911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D328F225-C831-4476-3E32-11ADE99CB0EC}"/>
              </a:ext>
            </a:extLst>
          </p:cNvPr>
          <p:cNvSpPr/>
          <p:nvPr/>
        </p:nvSpPr>
        <p:spPr>
          <a:xfrm>
            <a:off x="4751423" y="2752153"/>
            <a:ext cx="4293781" cy="1964822"/>
          </a:xfrm>
          <a:prstGeom prst="cloud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5000"/>
              </a:lnSpc>
            </a:pP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sử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mấy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988F4318-06EC-1B07-8648-BC31ED653B3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2754043"/>
              </p:ext>
            </p:extLst>
          </p:nvPr>
        </p:nvGraphicFramePr>
        <p:xfrm>
          <a:off x="273510" y="1270247"/>
          <a:ext cx="8702675" cy="987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7" name="Equation" r:id="rId15" imgW="4698720" imgH="533160" progId="Equation.DSMT4">
                  <p:embed/>
                </p:oleObj>
              </mc:Choice>
              <mc:Fallback>
                <p:oleObj name="Equation" r:id="rId15" imgW="469872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73510" y="1270247"/>
                        <a:ext cx="8702675" cy="987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3E80035A-0B2A-F03E-F141-1A8E60669F2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3158860"/>
              </p:ext>
            </p:extLst>
          </p:nvPr>
        </p:nvGraphicFramePr>
        <p:xfrm>
          <a:off x="307014" y="3994689"/>
          <a:ext cx="450850" cy="35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8" name="Equation" r:id="rId17" imgW="228600" imgH="177480" progId="Equation.DSMT4">
                  <p:embed/>
                </p:oleObj>
              </mc:Choice>
              <mc:Fallback>
                <p:oleObj name="Equation" r:id="rId17" imgW="22860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07014" y="3994689"/>
                        <a:ext cx="450850" cy="3508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524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 animBg="1"/>
      <p:bldP spid="7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6F30D68-7888-8B92-1352-758FA8BE9F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73" y="12109"/>
            <a:ext cx="91440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sgk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/22: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Bác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Ngọc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gấp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5 cm . Sau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bác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Ngọc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cm .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gấp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A53F96-FF91-870B-AC21-0165B88B53F7}"/>
              </a:ext>
            </a:extLst>
          </p:cNvPr>
          <p:cNvSpPr txBox="1"/>
          <p:nvPr/>
        </p:nvSpPr>
        <p:spPr>
          <a:xfrm>
            <a:off x="42530" y="2105247"/>
            <a:ext cx="910146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28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khối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cạnh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+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ta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cắt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bỏ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khối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cạnh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 +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còn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BFF972-65C0-143F-ED93-857357F888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425" y="3403305"/>
            <a:ext cx="1411605" cy="1343660"/>
          </a:xfrm>
          <a:prstGeom prst="rect">
            <a:avLst/>
          </a:prstGeom>
        </p:spPr>
      </p:pic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93BD9CD4-99D6-A351-44FA-42BE46B94F7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7884279"/>
              </p:ext>
            </p:extLst>
          </p:nvPr>
        </p:nvGraphicFramePr>
        <p:xfrm>
          <a:off x="5370955" y="3703660"/>
          <a:ext cx="693738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5" name="Equation" r:id="rId5" imgW="330120" imgH="177480" progId="Equation.DSMT4">
                  <p:embed/>
                </p:oleObj>
              </mc:Choice>
              <mc:Fallback>
                <p:oleObj name="Equation" r:id="rId5" imgW="3301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70955" y="3703660"/>
                        <a:ext cx="693738" cy="371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632F6DF5-8419-266E-2269-8108F81B801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5510530"/>
              </p:ext>
            </p:extLst>
          </p:nvPr>
        </p:nvGraphicFramePr>
        <p:xfrm>
          <a:off x="2895600" y="3945878"/>
          <a:ext cx="1059204" cy="3569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6" name="Equation" r:id="rId7" imgW="495000" imgH="215640" progId="Equation.DSMT4">
                  <p:embed/>
                </p:oleObj>
              </mc:Choice>
              <mc:Fallback>
                <p:oleObj name="Equation" r:id="rId7" imgW="495000" imgH="215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95600" y="3945878"/>
                        <a:ext cx="1059204" cy="3569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4E63727B-1492-9DA2-D67E-FC92A627B1B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3" y="3840723"/>
            <a:ext cx="1726108" cy="12524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6154E8D-0BF9-5964-F64A-86861014686A}"/>
              </a:ext>
            </a:extLst>
          </p:cNvPr>
          <p:cNvSpPr txBox="1"/>
          <p:nvPr/>
        </p:nvSpPr>
        <p:spPr>
          <a:xfrm>
            <a:off x="1844749" y="4592122"/>
            <a:ext cx="7299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Nhắc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BF80C459-D0E2-A94F-3D6B-5BABF3F21F2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0445109"/>
              </p:ext>
            </p:extLst>
          </p:nvPr>
        </p:nvGraphicFramePr>
        <p:xfrm>
          <a:off x="6881263" y="3785397"/>
          <a:ext cx="1790872" cy="584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87" name="Equation" r:id="rId10" imgW="622080" imgH="203040" progId="Equation.DSMT4">
                  <p:embed/>
                </p:oleObj>
              </mc:Choice>
              <mc:Fallback>
                <p:oleObj name="Equation" r:id="rId10" imgW="62208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881263" y="3785397"/>
                        <a:ext cx="1790872" cy="584775"/>
                      </a:xfrm>
                      <a:prstGeom prst="rect">
                        <a:avLst/>
                      </a:prstGeom>
                      <a:solidFill>
                        <a:srgbClr val="92D05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26762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DEDA906E-DD8E-215D-53CC-E89D698B7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1720" y="1490586"/>
            <a:ext cx="6457950" cy="994172"/>
          </a:xfrm>
          <a:noFill/>
        </p:spPr>
        <p:txBody>
          <a:bodyPr>
            <a:noAutofit/>
          </a:bodyPr>
          <a:lstStyle/>
          <a:p>
            <a:r>
              <a:rPr lang="vi-VN" dirty="0"/>
              <a:t/>
            </a:r>
            <a:br>
              <a:rPr lang="vi-VN" dirty="0"/>
            </a:br>
            <a:r>
              <a:rPr lang="vi-VN" sz="2100" b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/>
            </a:r>
            <a:br>
              <a:rPr lang="vi-VN" sz="2100" b="1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</a:br>
            <a:endParaRPr lang="en-US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B9E65E-C770-C215-D38A-9F7862497820}"/>
              </a:ext>
            </a:extLst>
          </p:cNvPr>
          <p:cNvSpPr txBox="1"/>
          <p:nvPr/>
        </p:nvSpPr>
        <p:spPr>
          <a:xfrm>
            <a:off x="10633" y="-10633"/>
            <a:ext cx="9144000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HOẠT </a:t>
            </a:r>
            <a:r>
              <a:rPr lang="en-US" sz="32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619185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Chia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alt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+ 3 </a:t>
            </a:r>
            <a:r>
              <a:rPr lang="en-US" alt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14 (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sgk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22); </a:t>
            </a:r>
          </a:p>
          <a:p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+ 4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endParaRPr lang="en-US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Tx/>
              <a:buChar char="-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5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Tx/>
              <a:buChar char="-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bút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mực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917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6F30D68-7888-8B92-1352-758FA8BE9F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20" y="499453"/>
            <a:ext cx="905958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kumimoji="0" lang="en-US" altLang="en-US" sz="24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sgk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/22: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Bác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Ngọc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gấp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5 cm . Sau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bác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Ngọc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cm .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gấp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altLang="en-US" sz="24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34E919A-D6F1-78D8-D78D-A554981411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52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7A53F96-FF91-870B-AC21-0165B88B53F7}"/>
              </a:ext>
            </a:extLst>
          </p:cNvPr>
          <p:cNvSpPr txBox="1"/>
          <p:nvPr/>
        </p:nvSpPr>
        <p:spPr>
          <a:xfrm>
            <a:off x="141766" y="2438445"/>
            <a:ext cx="831643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24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2400" b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khối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cạnh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4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+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ta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cắt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bỏ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khối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cạnh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 +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còn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viết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kết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quả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dưới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27C6C236-6E56-D9CF-C4E5-AE290E3F0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BF7F9593-4DF3-F9C3-E224-54378E7B9A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40844F9-0E20-994C-0C9F-38FBA67C5496}"/>
              </a:ext>
            </a:extLst>
          </p:cNvPr>
          <p:cNvSpPr txBox="1"/>
          <p:nvPr/>
        </p:nvSpPr>
        <p:spPr>
          <a:xfrm>
            <a:off x="919" y="-15434"/>
            <a:ext cx="9143999" cy="53059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HOẠT ĐỘNG NHÓM</a:t>
            </a:r>
            <a:endParaRPr lang="en-US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9BFF972-65C0-143F-ED93-857357F888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208" y="3676830"/>
            <a:ext cx="1411605" cy="1343660"/>
          </a:xfrm>
          <a:prstGeom prst="rect">
            <a:avLst/>
          </a:prstGeom>
        </p:spPr>
      </p:pic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93BD9CD4-99D6-A351-44FA-42BE46B94F7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1074159"/>
              </p:ext>
            </p:extLst>
          </p:nvPr>
        </p:nvGraphicFramePr>
        <p:xfrm>
          <a:off x="5567585" y="3989329"/>
          <a:ext cx="638810" cy="359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2" name="Equation" r:id="rId7" imgW="304779" imgH="171606" progId="Equation.DSMT4">
                  <p:embed/>
                </p:oleObj>
              </mc:Choice>
              <mc:Fallback>
                <p:oleObj name="Equation" r:id="rId7" imgW="304779" imgH="171606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567585" y="3989329"/>
                        <a:ext cx="638810" cy="3593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632F6DF5-8419-266E-2269-8108F81B801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4791271"/>
              </p:ext>
            </p:extLst>
          </p:nvPr>
        </p:nvGraphicFramePr>
        <p:xfrm>
          <a:off x="3361196" y="4270553"/>
          <a:ext cx="800100" cy="3512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3" name="Equation" r:id="rId9" imgW="885550" imgH="388636" progId="Equation.DSMT4">
                  <p:embed/>
                </p:oleObj>
              </mc:Choice>
              <mc:Fallback>
                <p:oleObj name="Equation" r:id="rId9" imgW="885550" imgH="388636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361196" y="4270553"/>
                        <a:ext cx="800100" cy="3512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4E63727B-1492-9DA2-D67E-FC92A627B1B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2" y="3810351"/>
            <a:ext cx="1752600" cy="12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5 Minutes timer (Đồng hồ đếm ngược 5 phút)">
            <a:hlinkClick r:id="" action="ppaction://media"/>
            <a:extLst>
              <a:ext uri="{FF2B5EF4-FFF2-40B4-BE49-F238E27FC236}">
                <a16:creationId xmlns:a16="http://schemas.microsoft.com/office/drawing/2014/main" id="{B1C1AA0F-01C1-16AC-A95E-555D1D8B1001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051955" y="29300"/>
            <a:ext cx="1289911" cy="42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87651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2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8D37126-8216-198D-35E7-C668E5D8CBFC}"/>
              </a:ext>
            </a:extLst>
          </p:cNvPr>
          <p:cNvSpPr txBox="1"/>
          <p:nvPr/>
        </p:nvSpPr>
        <p:spPr>
          <a:xfrm>
            <a:off x="381000" y="209550"/>
            <a:ext cx="69342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kumimoji="0" lang="en-US" altLang="en-US" sz="2800" b="1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sgk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/22:                  </a:t>
            </a:r>
            <a:endParaRPr kumimoji="0" lang="en-US" altLang="en-US" sz="28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</a:t>
            </a:r>
            <a:r>
              <a:rPr kumimoji="0" lang="en-US" altLang="en-US" sz="2800" b="1" i="0" u="sng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CB8186-0E81-C434-3A61-0BAA011E5EEE}"/>
              </a:ext>
            </a:extLst>
          </p:cNvPr>
          <p:cNvSpPr txBox="1"/>
          <p:nvPr/>
        </p:nvSpPr>
        <p:spPr>
          <a:xfrm>
            <a:off x="345558" y="1047750"/>
            <a:ext cx="5867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329690-B76E-5561-922E-16FB27057D03}"/>
              </a:ext>
            </a:extLst>
          </p:cNvPr>
          <p:cNvSpPr txBox="1"/>
          <p:nvPr/>
        </p:nvSpPr>
        <p:spPr>
          <a:xfrm>
            <a:off x="386316" y="1685895"/>
            <a:ext cx="5867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491190-E3D7-DF7A-C4B5-7F21D0D47E8A}"/>
              </a:ext>
            </a:extLst>
          </p:cNvPr>
          <p:cNvSpPr txBox="1"/>
          <p:nvPr/>
        </p:nvSpPr>
        <p:spPr>
          <a:xfrm>
            <a:off x="345558" y="2374587"/>
            <a:ext cx="5867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372DDDA0-FAB4-EEF7-5228-84F80790B1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8053143"/>
              </p:ext>
            </p:extLst>
          </p:nvPr>
        </p:nvGraphicFramePr>
        <p:xfrm>
          <a:off x="5791200" y="1077912"/>
          <a:ext cx="1877303" cy="4628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8" name="Equation" r:id="rId3" imgW="927000" imgH="228600" progId="Equation.DSMT4">
                  <p:embed/>
                </p:oleObj>
              </mc:Choice>
              <mc:Fallback>
                <p:oleObj name="Equation" r:id="rId3" imgW="927000" imgH="2286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1200" y="1077912"/>
                        <a:ext cx="1877303" cy="4628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D3E7E04D-5664-872D-3923-8E87A120EC5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8075716"/>
              </p:ext>
            </p:extLst>
          </p:nvPr>
        </p:nvGraphicFramePr>
        <p:xfrm>
          <a:off x="5562600" y="1757559"/>
          <a:ext cx="1524000" cy="4515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9" name="Equation" r:id="rId5" imgW="685800" imgH="203040" progId="Equation.DSMT4">
                  <p:embed/>
                </p:oleObj>
              </mc:Choice>
              <mc:Fallback>
                <p:oleObj name="Equation" r:id="rId5" imgW="685800" imgH="203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562600" y="1757559"/>
                        <a:ext cx="1524000" cy="4515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475927B8-4901-D6F7-CE9C-6AFAD0EE46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660590"/>
              </p:ext>
            </p:extLst>
          </p:nvPr>
        </p:nvGraphicFramePr>
        <p:xfrm>
          <a:off x="5330237" y="2401603"/>
          <a:ext cx="1846957" cy="5566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0" name="Equation" r:id="rId7" imgW="927000" imgH="279360" progId="Equation.DSMT4">
                  <p:embed/>
                </p:oleObj>
              </mc:Choice>
              <mc:Fallback>
                <p:oleObj name="Equation" r:id="rId7" imgW="92700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30237" y="2401603"/>
                        <a:ext cx="1846957" cy="5566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79EB4C59-7952-0210-4289-325D3253FBC6}"/>
              </a:ext>
            </a:extLst>
          </p:cNvPr>
          <p:cNvSpPr txBox="1"/>
          <p:nvPr/>
        </p:nvSpPr>
        <p:spPr>
          <a:xfrm>
            <a:off x="345558" y="2958220"/>
            <a:ext cx="879844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hể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i="0" u="none" strike="noStrike" cap="none" normalizeH="0" baseline="0" dirty="0" err="1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7190898E-949B-C512-A3A8-888EB2A7FE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8355415"/>
              </p:ext>
            </p:extLst>
          </p:nvPr>
        </p:nvGraphicFramePr>
        <p:xfrm>
          <a:off x="2001440" y="3946602"/>
          <a:ext cx="4932760" cy="10635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81" name="Equation" r:id="rId9" imgW="2374560" imgH="520560" progId="Equation.DSMT4">
                  <p:embed/>
                </p:oleObj>
              </mc:Choice>
              <mc:Fallback>
                <p:oleObj name="Equation" r:id="rId9" imgW="237456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001440" y="3946602"/>
                        <a:ext cx="4932760" cy="10635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469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9020FC-9500-C7E8-D42C-3A4F2A51D73A}"/>
              </a:ext>
            </a:extLst>
          </p:cNvPr>
          <p:cNvSpPr txBox="1"/>
          <p:nvPr/>
        </p:nvSpPr>
        <p:spPr>
          <a:xfrm>
            <a:off x="228600" y="13083"/>
            <a:ext cx="3653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2D44A6-4FB5-36AB-F26E-A86020589BE1}"/>
              </a:ext>
            </a:extLst>
          </p:cNvPr>
          <p:cNvSpPr txBox="1"/>
          <p:nvPr/>
        </p:nvSpPr>
        <p:spPr>
          <a:xfrm>
            <a:off x="5908" y="1741170"/>
            <a:ext cx="8915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khối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cạnh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i="1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+1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5A5C73-A73E-ECA5-63CF-4C076413A6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202503"/>
            <a:ext cx="1651765" cy="1572260"/>
          </a:xfrm>
          <a:prstGeom prst="rect">
            <a:avLst/>
          </a:prstGeom>
        </p:spPr>
      </p:pic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27F18E49-DEB0-3F52-B7FB-FB9EA3867F4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9773413"/>
              </p:ext>
            </p:extLst>
          </p:nvPr>
        </p:nvGraphicFramePr>
        <p:xfrm>
          <a:off x="5184356" y="536303"/>
          <a:ext cx="638810" cy="359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66" name="Equation" r:id="rId5" imgW="304779" imgH="171606" progId="Equation.DSMT4">
                  <p:embed/>
                </p:oleObj>
              </mc:Choice>
              <mc:Fallback>
                <p:oleObj name="Equation" r:id="rId5" imgW="304779" imgH="171606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93BD9CD4-99D6-A351-44FA-42BE46B94F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84356" y="536303"/>
                        <a:ext cx="638810" cy="3593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6346FAC0-CCC7-3705-9BA3-4A528FF9E98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6446692"/>
              </p:ext>
            </p:extLst>
          </p:nvPr>
        </p:nvGraphicFramePr>
        <p:xfrm>
          <a:off x="2740542" y="887501"/>
          <a:ext cx="800100" cy="350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67" name="Equation" r:id="rId7" imgW="885550" imgH="388636" progId="Equation.DSMT4">
                  <p:embed/>
                </p:oleObj>
              </mc:Choice>
              <mc:Fallback>
                <p:oleObj name="Equation" r:id="rId7" imgW="885550" imgH="388636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632F6DF5-8419-266E-2269-8108F81B801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40542" y="887501"/>
                        <a:ext cx="800100" cy="3508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DA88F037-86C6-72B1-3E71-E9447E4103C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9198553"/>
              </p:ext>
            </p:extLst>
          </p:nvPr>
        </p:nvGraphicFramePr>
        <p:xfrm>
          <a:off x="7620000" y="1704159"/>
          <a:ext cx="1237143" cy="5972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68" name="Equation" r:id="rId9" imgW="552344" imgH="267142" progId="Equation.DSMT4">
                  <p:embed/>
                </p:oleObj>
              </mc:Choice>
              <mc:Fallback>
                <p:oleObj name="Equation" r:id="rId9" imgW="552344" imgH="267142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620000" y="1704159"/>
                        <a:ext cx="1237143" cy="5972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F53E567D-222A-DA27-A4D2-9A685C3A29F1}"/>
              </a:ext>
            </a:extLst>
          </p:cNvPr>
          <p:cNvSpPr txBox="1"/>
          <p:nvPr/>
        </p:nvSpPr>
        <p:spPr>
          <a:xfrm>
            <a:off x="38100" y="2328214"/>
            <a:ext cx="8915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khối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cạnh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i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+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dirty="0"/>
          </a:p>
        </p:txBody>
      </p:sp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DA048E5F-C1E0-09E8-BB2F-8875162976E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4704945"/>
              </p:ext>
            </p:extLst>
          </p:nvPr>
        </p:nvGraphicFramePr>
        <p:xfrm>
          <a:off x="7478908" y="2289134"/>
          <a:ext cx="1004450" cy="5972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69" name="Equation" r:id="rId11" imgW="469800" imgH="279360" progId="Equation.DSMT4">
                  <p:embed/>
                </p:oleObj>
              </mc:Choice>
              <mc:Fallback>
                <p:oleObj name="Equation" r:id="rId11" imgW="469800" imgH="2793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478908" y="2289134"/>
                        <a:ext cx="1004450" cy="5972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7078B1F1-1769-E62B-5A6E-C24C90B39F6A}"/>
              </a:ext>
            </a:extLst>
          </p:cNvPr>
          <p:cNvSpPr txBox="1"/>
          <p:nvPr/>
        </p:nvSpPr>
        <p:spPr>
          <a:xfrm>
            <a:off x="38100" y="2835876"/>
            <a:ext cx="4627084" cy="548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0480" marR="30480" algn="just">
              <a:lnSpc>
                <a:spcPct val="115000"/>
              </a:lnSpc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còn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6F32F238-0130-7742-733A-07604473F86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1443948"/>
              </p:ext>
            </p:extLst>
          </p:nvPr>
        </p:nvGraphicFramePr>
        <p:xfrm>
          <a:off x="3648017" y="2851434"/>
          <a:ext cx="2440018" cy="588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0" name="Equation" r:id="rId13" imgW="1104328" imgH="267142" progId="Equation.DSMT4">
                  <p:embed/>
                </p:oleObj>
              </mc:Choice>
              <mc:Fallback>
                <p:oleObj name="Equation" r:id="rId13" imgW="1104328" imgH="267142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648017" y="2851434"/>
                        <a:ext cx="2440018" cy="5889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5605453"/>
              </p:ext>
            </p:extLst>
          </p:nvPr>
        </p:nvGraphicFramePr>
        <p:xfrm>
          <a:off x="3303587" y="3413125"/>
          <a:ext cx="5002213" cy="381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1" name="Equation" r:id="rId15" imgW="3213000" imgH="253800" progId="Equation.DSMT4">
                  <p:embed/>
                </p:oleObj>
              </mc:Choice>
              <mc:Fallback>
                <p:oleObj name="Equation" r:id="rId15" imgW="3213000" imgH="253800" progId="Equation.DSMT4">
                  <p:embed/>
                  <p:pic>
                    <p:nvPicPr>
                      <p:cNvPr id="0" name="Object 9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3587" y="3413125"/>
                        <a:ext cx="5002213" cy="3817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8757619"/>
              </p:ext>
            </p:extLst>
          </p:nvPr>
        </p:nvGraphicFramePr>
        <p:xfrm>
          <a:off x="3290887" y="3924300"/>
          <a:ext cx="5566255" cy="530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2" name="Equation" r:id="rId17" imgW="2806560" imgH="253800" progId="Equation.DSMT4">
                  <p:embed/>
                </p:oleObj>
              </mc:Choice>
              <mc:Fallback>
                <p:oleObj name="Equation" r:id="rId17" imgW="2806560" imgH="253800" progId="Equation.DSMT4">
                  <p:embed/>
                  <p:pic>
                    <p:nvPicPr>
                      <p:cNvPr id="0" name="Object 9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0887" y="3924300"/>
                        <a:ext cx="5566255" cy="5300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1634645"/>
              </p:ext>
            </p:extLst>
          </p:nvPr>
        </p:nvGraphicFramePr>
        <p:xfrm>
          <a:off x="3310014" y="4439487"/>
          <a:ext cx="2371572" cy="474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3" name="Equation" r:id="rId19" imgW="1040948" imgH="203112" progId="Equation.DSMT4">
                  <p:embed/>
                </p:oleObj>
              </mc:Choice>
              <mc:Fallback>
                <p:oleObj name="Equation" r:id="rId19" imgW="1040948" imgH="203112" progId="Equation.DSMT4">
                  <p:embed/>
                  <p:pic>
                    <p:nvPicPr>
                      <p:cNvPr id="0" name="Object 9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0014" y="4439487"/>
                        <a:ext cx="2371572" cy="47431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9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96"/>
          <p:cNvSpPr>
            <a:spLocks noChangeArrowheads="1"/>
          </p:cNvSpPr>
          <p:nvPr/>
        </p:nvSpPr>
        <p:spPr bwMode="auto">
          <a:xfrm>
            <a:off x="0" y="6667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97"/>
          <p:cNvSpPr>
            <a:spLocks noChangeArrowheads="1"/>
          </p:cNvSpPr>
          <p:nvPr/>
        </p:nvSpPr>
        <p:spPr bwMode="auto">
          <a:xfrm>
            <a:off x="0" y="13906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460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2" grpId="0"/>
      <p:bldP spid="17" grpId="0"/>
      <p:bldP spid="11" grpId="0"/>
      <p:bldP spid="13" grpId="0"/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Hình ảnh 24">
            <a:extLst>
              <a:ext uri="{FF2B5EF4-FFF2-40B4-BE49-F238E27FC236}">
                <a16:creationId xmlns:a16="http://schemas.microsoft.com/office/drawing/2014/main" id="{9B3A23DF-4A2E-4EDA-8E2F-0EB9C075EE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8140" y="-125730"/>
            <a:ext cx="9780280" cy="52692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453EA3-FB9D-5BC5-5A55-0A5E067ECD66}"/>
              </a:ext>
            </a:extLst>
          </p:cNvPr>
          <p:cNvSpPr txBox="1"/>
          <p:nvPr/>
        </p:nvSpPr>
        <p:spPr>
          <a:xfrm>
            <a:off x="609600" y="1395335"/>
            <a:ext cx="8305800" cy="17912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noFill/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7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đáng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nhớ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 23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tiết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luyện</a:t>
            </a:r>
            <a:r>
              <a:rPr lang="en-US" sz="3200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44BAF5-8497-AEBB-1708-E10B9942956E}"/>
              </a:ext>
            </a:extLst>
          </p:cNvPr>
          <p:cNvSpPr txBox="1"/>
          <p:nvPr/>
        </p:nvSpPr>
        <p:spPr>
          <a:xfrm>
            <a:off x="2286000" y="290245"/>
            <a:ext cx="4876800" cy="646331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 DẪN VỀ NHÀ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3946</TotalTime>
  <Words>849</Words>
  <Application>Microsoft Office PowerPoint</Application>
  <PresentationFormat>On-screen Show (16:9)</PresentationFormat>
  <Paragraphs>118</Paragraphs>
  <Slides>27</Slides>
  <Notes>6</Notes>
  <HiddenSlides>0</HiddenSlides>
  <MMClips>1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44" baseType="lpstr">
      <vt:lpstr>Arial</vt:lpstr>
      <vt:lpstr>Calibri</vt:lpstr>
      <vt:lpstr>Calibri Light</vt:lpstr>
      <vt:lpstr>Century Gothic</vt:lpstr>
      <vt:lpstr>Courier New</vt:lpstr>
      <vt:lpstr>等线</vt:lpstr>
      <vt:lpstr>Palatino Linotype</vt:lpstr>
      <vt:lpstr>Tahoma</vt:lpstr>
      <vt:lpstr>Times New Roman</vt:lpstr>
      <vt:lpstr>Wingdings</vt:lpstr>
      <vt:lpstr>字魂59号-创粗黑</vt:lpstr>
      <vt:lpstr>思源黑体 Heavy</vt:lpstr>
      <vt:lpstr>Office Theme</vt:lpstr>
      <vt:lpstr>Chủ đề Office</vt:lpstr>
      <vt:lpstr>Executive</vt:lpstr>
      <vt:lpstr>Equation</vt:lpstr>
      <vt:lpstr>MathType 7.0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Thuan Nguyen Thi My</dc:creator>
  <cp:lastModifiedBy>Admin</cp:lastModifiedBy>
  <cp:revision>343</cp:revision>
  <dcterms:created xsi:type="dcterms:W3CDTF">2021-07-22T17:31:00Z</dcterms:created>
  <dcterms:modified xsi:type="dcterms:W3CDTF">2023-07-25T02:33:58Z</dcterms:modified>
</cp:coreProperties>
</file>