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docx" ContentType="application/vnd.openxmlformats-officedocument.wordprocessingml.document"/>
  <Default Extension="wav" ContentType="audio/x-wav"/>
  <Default Extension="wdp" ContentType="image/vnd.ms-photo"/>
  <Default Extension="vml" ContentType="application/vnd.openxmlformats-officedocument.vmlDrawing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0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theme/theme11.xml" ContentType="application/vnd.openxmlformats-officedocument.theme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69b4b3d7b8e441b2" Type="http://schemas.microsoft.com/office/2007/relationships/ui/extensibility" Target="customUI/customUI14.xml"/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  <p:sldMasterId id="2147483720" r:id="rId7"/>
    <p:sldMasterId id="2147483732" r:id="rId8"/>
    <p:sldMasterId id="2147483756" r:id="rId9"/>
    <p:sldMasterId id="2147483768" r:id="rId10"/>
    <p:sldMasterId id="2147483785" r:id="rId11"/>
    <p:sldMasterId id="2147483802" r:id="rId12"/>
  </p:sldMasterIdLst>
  <p:notesMasterIdLst>
    <p:notesMasterId r:id="rId42"/>
  </p:notesMasterIdLst>
  <p:sldIdLst>
    <p:sldId id="284" r:id="rId13"/>
    <p:sldId id="285" r:id="rId14"/>
    <p:sldId id="286" r:id="rId15"/>
    <p:sldId id="287" r:id="rId16"/>
    <p:sldId id="288" r:id="rId17"/>
    <p:sldId id="289" r:id="rId18"/>
    <p:sldId id="269" r:id="rId19"/>
    <p:sldId id="273" r:id="rId20"/>
    <p:sldId id="278" r:id="rId21"/>
    <p:sldId id="274" r:id="rId22"/>
    <p:sldId id="275" r:id="rId23"/>
    <p:sldId id="277" r:id="rId24"/>
    <p:sldId id="291" r:id="rId25"/>
    <p:sldId id="292" r:id="rId26"/>
    <p:sldId id="293" r:id="rId27"/>
    <p:sldId id="295" r:id="rId28"/>
    <p:sldId id="310" r:id="rId29"/>
    <p:sldId id="297" r:id="rId30"/>
    <p:sldId id="312" r:id="rId31"/>
    <p:sldId id="298" r:id="rId32"/>
    <p:sldId id="299" r:id="rId33"/>
    <p:sldId id="300" r:id="rId34"/>
    <p:sldId id="301" r:id="rId35"/>
    <p:sldId id="302" r:id="rId36"/>
    <p:sldId id="303" r:id="rId37"/>
    <p:sldId id="311" r:id="rId38"/>
    <p:sldId id="307" r:id="rId39"/>
    <p:sldId id="313" r:id="rId40"/>
    <p:sldId id="308" r:id="rId41"/>
  </p:sldIdLst>
  <p:sldSz cx="12192000" cy="6858000"/>
  <p:notesSz cx="6858000" cy="9144000"/>
  <p:embeddedFontLst>
    <p:embeddedFont>
      <p:font typeface="Century Gothic" panose="020B0502020202020204" pitchFamily="34" charset="0"/>
      <p:regular r:id="rId43"/>
      <p:bold r:id="rId44"/>
      <p:italic r:id="rId45"/>
      <p:boldItalic r:id="rId46"/>
    </p:embeddedFont>
    <p:embeddedFont>
      <p:font typeface="Wingdings 3" panose="05040102010807070707" pitchFamily="18" charset="2"/>
      <p:regular r:id="rId47"/>
    </p:embeddedFont>
    <p:embeddedFont>
      <p:font typeface="Garamond" panose="02020404030301010803" pitchFamily="18" charset="0"/>
      <p:regular r:id="rId48"/>
      <p:bold r:id="rId49"/>
      <p:italic r:id="rId50"/>
    </p:embeddedFon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Calibri Light" panose="020F0302020204030204" pitchFamily="34" charset="0"/>
      <p:regular r:id="rId55"/>
      <p:italic r:id="rId56"/>
    </p:embeddedFont>
    <p:embeddedFont>
      <p:font typeface="Trebuchet MS" panose="020B0603020202020204" pitchFamily="34" charset="0"/>
      <p:regular r:id="rId57"/>
      <p:bold r:id="rId58"/>
      <p:italic r:id="rId59"/>
      <p:boldItalic r:id="rId60"/>
    </p:embeddedFont>
    <p:embeddedFont>
      <p:font typeface="Tahoma" panose="020B0604030504040204" pitchFamily="34" charset="0"/>
      <p:regular r:id="rId61"/>
      <p:bold r:id="rId6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3" name="Auth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30CFCD"/>
    <a:srgbClr val="0E73B7"/>
    <a:srgbClr val="E43230"/>
    <a:srgbClr val="E99D05"/>
    <a:srgbClr val="DBB2CB"/>
    <a:srgbClr val="DCADCB"/>
    <a:srgbClr val="9F7906"/>
    <a:srgbClr val="E9AAD4"/>
    <a:srgbClr val="668B0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176" autoAdjust="0"/>
    <p:restoredTop sz="94660"/>
  </p:normalViewPr>
  <p:slideViewPr>
    <p:cSldViewPr snapToGrid="0">
      <p:cViewPr varScale="1">
        <p:scale>
          <a:sx n="70" d="100"/>
          <a:sy n="70" d="100"/>
        </p:scale>
        <p:origin x="464" y="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14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font" Target="fonts/font13.fntdata"/><Relationship Id="rId63" Type="http://schemas.openxmlformats.org/officeDocument/2006/relationships/commentAuthors" Target="commentAuthor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9" Type="http://schemas.openxmlformats.org/officeDocument/2006/relationships/slide" Target="slides/slide17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8" Type="http://schemas.openxmlformats.org/officeDocument/2006/relationships/font" Target="fonts/font16.fntdata"/><Relationship Id="rId66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61" Type="http://schemas.openxmlformats.org/officeDocument/2006/relationships/font" Target="fonts/font19.fntdata"/><Relationship Id="rId19" Type="http://schemas.openxmlformats.org/officeDocument/2006/relationships/slide" Target="slides/slide7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font" Target="fonts/font14.fntdata"/><Relationship Id="rId64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font" Target="fonts/font9.fntdata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font" Target="fonts/font4.fntdata"/><Relationship Id="rId59" Type="http://schemas.openxmlformats.org/officeDocument/2006/relationships/font" Target="fonts/font17.fntdata"/><Relationship Id="rId67" Type="http://schemas.openxmlformats.org/officeDocument/2006/relationships/tableStyles" Target="tableStyles.xml"/><Relationship Id="rId20" Type="http://schemas.openxmlformats.org/officeDocument/2006/relationships/slide" Target="slides/slide8.xml"/><Relationship Id="rId41" Type="http://schemas.openxmlformats.org/officeDocument/2006/relationships/slide" Target="slides/slide29.xml"/><Relationship Id="rId54" Type="http://schemas.openxmlformats.org/officeDocument/2006/relationships/font" Target="fonts/font12.fntdata"/><Relationship Id="rId62" Type="http://schemas.openxmlformats.org/officeDocument/2006/relationships/font" Target="fonts/font20.fntdata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font" Target="fonts/font7.fntdata"/><Relationship Id="rId57" Type="http://schemas.openxmlformats.org/officeDocument/2006/relationships/font" Target="fonts/font15.fntdata"/><Relationship Id="rId10" Type="http://schemas.openxmlformats.org/officeDocument/2006/relationships/slideMaster" Target="slideMasters/slideMaster10.xml"/><Relationship Id="rId31" Type="http://schemas.openxmlformats.org/officeDocument/2006/relationships/slide" Target="slides/slide19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60" Type="http://schemas.openxmlformats.org/officeDocument/2006/relationships/font" Target="fonts/font18.fntdata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39" Type="http://schemas.openxmlformats.org/officeDocument/2006/relationships/slide" Target="slides/slide27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1A6C867-5640-4890-9BBB-DBBB33C62E0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E595FF9-7F13-4589-ADB1-A98CFA417FE8}">
      <dgm:prSet phldrT="[Text]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kumimoji="0" lang="en-US" alt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kumimoji="0" lang="en-US" altLang="en-US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Giáo</a:t>
          </a:r>
          <a:r>
            <a:rPr kumimoji="0" lang="en-US" altLang="en-US" b="1" i="0" u="none" strike="noStrike" cap="none" normalizeH="0" baseline="0" dirty="0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kumimoji="0" lang="en-US" altLang="en-US" b="1" i="0" u="none" strike="noStrike" cap="none" normalizeH="0" baseline="0" dirty="0" err="1">
              <a:ln>
                <a:noFill/>
              </a:ln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viên</a:t>
          </a:r>
          <a:endParaRPr lang="en-US" dirty="0"/>
        </a:p>
      </dgm:t>
    </dgm:pt>
    <dgm:pt modelId="{B327BC0A-A89C-479E-B8CD-C46EF1DB42D9}" type="parTrans" cxnId="{98EF93F6-9645-42BA-9EDE-0684263968A6}">
      <dgm:prSet/>
      <dgm:spPr/>
      <dgm:t>
        <a:bodyPr/>
        <a:lstStyle/>
        <a:p>
          <a:endParaRPr lang="en-US"/>
        </a:p>
      </dgm:t>
    </dgm:pt>
    <dgm:pt modelId="{41D8AE83-6358-42AE-B439-0EFC9D377ED1}" type="sibTrans" cxnId="{98EF93F6-9645-42BA-9EDE-0684263968A6}">
      <dgm:prSet/>
      <dgm:spPr/>
      <dgm:t>
        <a:bodyPr/>
        <a:lstStyle/>
        <a:p>
          <a:endParaRPr lang="en-US"/>
        </a:p>
      </dgm:t>
    </dgm:pt>
    <dgm:pt modelId="{ECA0ABAF-B23C-4736-AEB9-5FAE681D07FA}">
      <dgm:prSet phldrT="[Text]" custT="1"/>
      <dgm:spPr/>
      <dgm:t>
        <a:bodyPr/>
        <a:lstStyle/>
        <a:p>
          <a:pPr algn="just"/>
          <a:r>
            <a:rPr lang="vi-VN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SGK, kế hoạch bài dạy, thước thẳng, bảng phụ hoặc máy chiếu</a:t>
          </a:r>
          <a:endParaRPr lang="en-US" sz="2800" dirty="0"/>
        </a:p>
      </dgm:t>
    </dgm:pt>
    <dgm:pt modelId="{A44464D3-94BC-4791-92AF-D4DDB39C3B1A}" type="parTrans" cxnId="{8424536B-BE7E-4427-8F9D-11FD9E33F2DF}">
      <dgm:prSet/>
      <dgm:spPr/>
      <dgm:t>
        <a:bodyPr/>
        <a:lstStyle/>
        <a:p>
          <a:endParaRPr lang="en-US"/>
        </a:p>
      </dgm:t>
    </dgm:pt>
    <dgm:pt modelId="{C021D020-C3B9-4ABB-A06B-CC452B865337}" type="sibTrans" cxnId="{8424536B-BE7E-4427-8F9D-11FD9E33F2DF}">
      <dgm:prSet/>
      <dgm:spPr/>
      <dgm:t>
        <a:bodyPr/>
        <a:lstStyle/>
        <a:p>
          <a:endParaRPr lang="en-US"/>
        </a:p>
      </dgm:t>
    </dgm:pt>
    <dgm:pt modelId="{3B33AAEF-2BF8-4EBB-A3B1-62835B5C81BF}">
      <dgm:prSet phldrT="[Text]"/>
      <dgm:spPr>
        <a:solidFill>
          <a:schemeClr val="accent1">
            <a:lumMod val="60000"/>
            <a:lumOff val="40000"/>
          </a:schemeClr>
        </a:solidFill>
        <a:ln>
          <a:solidFill>
            <a:schemeClr val="accent1">
              <a:lumMod val="40000"/>
              <a:lumOff val="60000"/>
            </a:schemeClr>
          </a:solidFill>
        </a:ln>
      </dgm:spPr>
      <dgm:t>
        <a:bodyPr/>
        <a:lstStyle/>
        <a:p>
          <a:r>
            <a:rPr lang="en-US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Học</a:t>
          </a:r>
          <a:r>
            <a:rPr lang="en-US" b="1" dirty="0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rgbClr val="FF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sinh</a:t>
          </a:r>
          <a:endParaRPr lang="en-US" dirty="0"/>
        </a:p>
      </dgm:t>
    </dgm:pt>
    <dgm:pt modelId="{887C755C-0A39-4BCA-B05A-04B6066CC9B9}" type="parTrans" cxnId="{114F78D7-52EA-4C98-83EA-2E3113FBAE6C}">
      <dgm:prSet/>
      <dgm:spPr/>
      <dgm:t>
        <a:bodyPr/>
        <a:lstStyle/>
        <a:p>
          <a:endParaRPr lang="en-US"/>
        </a:p>
      </dgm:t>
    </dgm:pt>
    <dgm:pt modelId="{8A81B1FB-67E6-4DD3-8927-4689A7E10F68}" type="sibTrans" cxnId="{114F78D7-52EA-4C98-83EA-2E3113FBAE6C}">
      <dgm:prSet/>
      <dgm:spPr/>
      <dgm:t>
        <a:bodyPr/>
        <a:lstStyle/>
        <a:p>
          <a:endParaRPr lang="en-US"/>
        </a:p>
      </dgm:t>
    </dgm:pt>
    <dgm:pt modelId="{704E6F5A-9DD3-4463-B617-DAC4CB1475BA}">
      <dgm:prSet phldrT="[Text]" custT="1"/>
      <dgm:spPr/>
      <dgm:t>
        <a:bodyPr/>
        <a:lstStyle/>
        <a:p>
          <a:r>
            <a:rPr lang="vi-VN" sz="28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SGK</a:t>
          </a:r>
          <a:r>
            <a:rPr lang="en-US" sz="28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en-US" sz="2800" dirty="0">
            <a:latin typeface="+mj-lt"/>
          </a:endParaRPr>
        </a:p>
      </dgm:t>
    </dgm:pt>
    <dgm:pt modelId="{527A9CE6-AF4E-472F-AD59-A231136EB5D9}" type="parTrans" cxnId="{D4D75E30-4B78-4946-8E43-D2A67A5959C0}">
      <dgm:prSet/>
      <dgm:spPr/>
      <dgm:t>
        <a:bodyPr/>
        <a:lstStyle/>
        <a:p>
          <a:endParaRPr lang="en-US"/>
        </a:p>
      </dgm:t>
    </dgm:pt>
    <dgm:pt modelId="{3EE0876E-E618-456F-81E9-FBAA95CF7E2B}" type="sibTrans" cxnId="{D4D75E30-4B78-4946-8E43-D2A67A5959C0}">
      <dgm:prSet/>
      <dgm:spPr/>
      <dgm:t>
        <a:bodyPr/>
        <a:lstStyle/>
        <a:p>
          <a:endParaRPr lang="en-US"/>
        </a:p>
      </dgm:t>
    </dgm:pt>
    <dgm:pt modelId="{E1F6625C-DEE5-4E81-9E17-CE182C3F5B83}">
      <dgm:prSet phldrT="[Text]" custT="1"/>
      <dgm:spPr/>
      <dgm:t>
        <a:bodyPr/>
        <a:lstStyle/>
        <a:p>
          <a:pPr algn="just"/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</a:t>
          </a:r>
          <a:r>
            <a:rPr lang="vi-VN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ác phần thưởng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cho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HS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khi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tham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gia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chơi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trò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chơi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Vòng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quay may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mắn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: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chiếc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kẹo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bút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bi,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bút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chì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vở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,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khẩu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 </a:t>
          </a:r>
          <a:r>
            <a:rPr lang="en-US" sz="2800" dirty="0" err="1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trang</a:t>
          </a:r>
          <a:r>
            <a:rPr lang="en-US" sz="2800" dirty="0" smtClean="0">
              <a:effectLst/>
              <a:latin typeface="Times New Roman" panose="02020603050405020304" pitchFamily="18" charset="0"/>
              <a:ea typeface="Times New Roman" panose="02020603050405020304" pitchFamily="18" charset="0"/>
            </a:rPr>
            <a:t>,…</a:t>
          </a:r>
          <a:endParaRPr lang="en-US" sz="2800" dirty="0"/>
        </a:p>
      </dgm:t>
    </dgm:pt>
    <dgm:pt modelId="{36AAC359-CE2D-49C3-8DCE-CD6A0AB76C47}" type="parTrans" cxnId="{16414EC6-8CBC-4C11-938D-F4D86DEAFD64}">
      <dgm:prSet/>
      <dgm:spPr/>
      <dgm:t>
        <a:bodyPr/>
        <a:lstStyle/>
        <a:p>
          <a:endParaRPr lang="en-US"/>
        </a:p>
      </dgm:t>
    </dgm:pt>
    <dgm:pt modelId="{C1C3EF18-84B5-4FA0-8B06-B82A0F1FB869}" type="sibTrans" cxnId="{16414EC6-8CBC-4C11-938D-F4D86DEAFD64}">
      <dgm:prSet/>
      <dgm:spPr/>
      <dgm:t>
        <a:bodyPr/>
        <a:lstStyle/>
        <a:p>
          <a:endParaRPr lang="en-US"/>
        </a:p>
      </dgm:t>
    </dgm:pt>
    <dgm:pt modelId="{7C640BC9-3B54-462E-81CB-2C5C26E6BC7C}">
      <dgm:prSet phldrT="[Text]"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vi-VN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hước </a:t>
          </a:r>
          <a:r>
            <a:rPr lang="vi-VN" sz="280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rPr>
            <a:t>thẳng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D2FF963-9027-4683-9E96-547AE7F71337}" type="parTrans" cxnId="{0C9C6203-F4AB-4245-B661-DDE3B284A297}">
      <dgm:prSet/>
      <dgm:spPr/>
      <dgm:t>
        <a:bodyPr/>
        <a:lstStyle/>
        <a:p>
          <a:endParaRPr lang="en-US"/>
        </a:p>
      </dgm:t>
    </dgm:pt>
    <dgm:pt modelId="{64865A18-553A-4E74-892F-46AD1B65C9B8}" type="sibTrans" cxnId="{0C9C6203-F4AB-4245-B661-DDE3B284A297}">
      <dgm:prSet/>
      <dgm:spPr/>
      <dgm:t>
        <a:bodyPr/>
        <a:lstStyle/>
        <a:p>
          <a:endParaRPr lang="en-US"/>
        </a:p>
      </dgm:t>
    </dgm:pt>
    <dgm:pt modelId="{D71F825F-8A65-4BDA-BC7A-08775CC4F943}">
      <dgm:prSet phldrT="[Text]"/>
      <dgm:spPr/>
      <dgm:t>
        <a:bodyPr/>
        <a:lstStyle/>
        <a:p>
          <a:pPr algn="l"/>
          <a:endParaRPr lang="en-US" sz="2600" dirty="0"/>
        </a:p>
      </dgm:t>
    </dgm:pt>
    <dgm:pt modelId="{340B0917-AE02-47E8-991A-57C2FEF6B492}" type="parTrans" cxnId="{949833C7-880F-431F-9337-C36D09FD7E69}">
      <dgm:prSet/>
      <dgm:spPr/>
      <dgm:t>
        <a:bodyPr/>
        <a:lstStyle/>
        <a:p>
          <a:endParaRPr lang="en-US"/>
        </a:p>
      </dgm:t>
    </dgm:pt>
    <dgm:pt modelId="{EEA8AB36-2CE6-4B2C-BE03-742C9EF0AE15}" type="sibTrans" cxnId="{949833C7-880F-431F-9337-C36D09FD7E69}">
      <dgm:prSet/>
      <dgm:spPr/>
      <dgm:t>
        <a:bodyPr/>
        <a:lstStyle/>
        <a:p>
          <a:endParaRPr lang="en-US"/>
        </a:p>
      </dgm:t>
    </dgm:pt>
    <dgm:pt modelId="{A4E3550E-D884-4D72-9CED-F5B81E8A1144}">
      <dgm:prSet phldrT="[Text]" custT="1"/>
      <dgm:spPr/>
      <dgm:t>
        <a:bodyPr/>
        <a:lstStyle/>
        <a:p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Bảng</a:t>
          </a:r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nhóm</a:t>
          </a:r>
          <a:endParaRPr lang="en-US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136621-74C6-4031-A8C0-46332B5AA96C}" type="parTrans" cxnId="{20ACC0FC-5637-4D48-B682-BCECE85891E0}">
      <dgm:prSet/>
      <dgm:spPr/>
      <dgm:t>
        <a:bodyPr/>
        <a:lstStyle/>
        <a:p>
          <a:endParaRPr lang="en-US"/>
        </a:p>
      </dgm:t>
    </dgm:pt>
    <dgm:pt modelId="{A63D7362-8F25-4B2C-8EC2-D634DE1ACB85}" type="sibTrans" cxnId="{20ACC0FC-5637-4D48-B682-BCECE85891E0}">
      <dgm:prSet/>
      <dgm:spPr/>
      <dgm:t>
        <a:bodyPr/>
        <a:lstStyle/>
        <a:p>
          <a:endParaRPr lang="en-US"/>
        </a:p>
      </dgm:t>
    </dgm:pt>
    <dgm:pt modelId="{EBF0A97A-EDF1-4C47-8ECB-5F5F6A8E456D}" type="pres">
      <dgm:prSet presAssocID="{E1A6C867-5640-4890-9BBB-DBBB33C62E0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5C9E7A5-AF2E-4D50-8726-C7D64A106B64}" type="pres">
      <dgm:prSet presAssocID="{8E595FF9-7F13-4589-ADB1-A98CFA417FE8}" presName="parentText" presStyleLbl="node1" presStyleIdx="0" presStyleCnt="2" custLinFactNeighborY="61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DFB8EA2-E9F4-4E7D-B5BF-ABC527E44C63}" type="pres">
      <dgm:prSet presAssocID="{8E595FF9-7F13-4589-ADB1-A98CFA417FE8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408717-B530-41AC-B5CE-E14FAEC5B062}" type="pres">
      <dgm:prSet presAssocID="{3B33AAEF-2BF8-4EBB-A3B1-62835B5C81BF}" presName="parentText" presStyleLbl="node1" presStyleIdx="1" presStyleCnt="2" custLinFactNeighborY="-1034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F3B6D51-6576-4847-95F8-097004C88A78}" type="pres">
      <dgm:prSet presAssocID="{3B33AAEF-2BF8-4EBB-A3B1-62835B5C81BF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8EF93F6-9645-42BA-9EDE-0684263968A6}" srcId="{E1A6C867-5640-4890-9BBB-DBBB33C62E0E}" destId="{8E595FF9-7F13-4589-ADB1-A98CFA417FE8}" srcOrd="0" destOrd="0" parTransId="{B327BC0A-A89C-479E-B8CD-C46EF1DB42D9}" sibTransId="{41D8AE83-6358-42AE-B439-0EFC9D377ED1}"/>
    <dgm:cxn modelId="{16414EC6-8CBC-4C11-938D-F4D86DEAFD64}" srcId="{8E595FF9-7F13-4589-ADB1-A98CFA417FE8}" destId="{E1F6625C-DEE5-4E81-9E17-CE182C3F5B83}" srcOrd="1" destOrd="0" parTransId="{36AAC359-CE2D-49C3-8DCE-CD6A0AB76C47}" sibTransId="{C1C3EF18-84B5-4FA0-8B06-B82A0F1FB869}"/>
    <dgm:cxn modelId="{9059EFB8-1225-47C9-9F9D-AC9AED5B3F0D}" type="presOf" srcId="{A4E3550E-D884-4D72-9CED-F5B81E8A1144}" destId="{8F3B6D51-6576-4847-95F8-097004C88A78}" srcOrd="0" destOrd="2" presId="urn:microsoft.com/office/officeart/2005/8/layout/vList2"/>
    <dgm:cxn modelId="{BA5B9CD6-AF1A-4D79-8DC3-9ED6964CB5F5}" type="presOf" srcId="{D71F825F-8A65-4BDA-BC7A-08775CC4F943}" destId="{0DFB8EA2-E9F4-4E7D-B5BF-ABC527E44C63}" srcOrd="0" destOrd="2" presId="urn:microsoft.com/office/officeart/2005/8/layout/vList2"/>
    <dgm:cxn modelId="{770E6D75-2589-4F18-8B25-2642615E4FB6}" type="presOf" srcId="{E1F6625C-DEE5-4E81-9E17-CE182C3F5B83}" destId="{0DFB8EA2-E9F4-4E7D-B5BF-ABC527E44C63}" srcOrd="0" destOrd="1" presId="urn:microsoft.com/office/officeart/2005/8/layout/vList2"/>
    <dgm:cxn modelId="{3A28E52C-05AC-464F-BC2C-AE5BA1C059F0}" type="presOf" srcId="{E1A6C867-5640-4890-9BBB-DBBB33C62E0E}" destId="{EBF0A97A-EDF1-4C47-8ECB-5F5F6A8E456D}" srcOrd="0" destOrd="0" presId="urn:microsoft.com/office/officeart/2005/8/layout/vList2"/>
    <dgm:cxn modelId="{8424536B-BE7E-4427-8F9D-11FD9E33F2DF}" srcId="{8E595FF9-7F13-4589-ADB1-A98CFA417FE8}" destId="{ECA0ABAF-B23C-4736-AEB9-5FAE681D07FA}" srcOrd="0" destOrd="0" parTransId="{A44464D3-94BC-4791-92AF-D4DDB39C3B1A}" sibTransId="{C021D020-C3B9-4ABB-A06B-CC452B865337}"/>
    <dgm:cxn modelId="{8C2EF9A6-E286-4D8C-9B5D-AA58CB61699C}" type="presOf" srcId="{7C640BC9-3B54-462E-81CB-2C5C26E6BC7C}" destId="{8F3B6D51-6576-4847-95F8-097004C88A78}" srcOrd="0" destOrd="1" presId="urn:microsoft.com/office/officeart/2005/8/layout/vList2"/>
    <dgm:cxn modelId="{D4D75E30-4B78-4946-8E43-D2A67A5959C0}" srcId="{3B33AAEF-2BF8-4EBB-A3B1-62835B5C81BF}" destId="{704E6F5A-9DD3-4463-B617-DAC4CB1475BA}" srcOrd="0" destOrd="0" parTransId="{527A9CE6-AF4E-472F-AD59-A231136EB5D9}" sibTransId="{3EE0876E-E618-456F-81E9-FBAA95CF7E2B}"/>
    <dgm:cxn modelId="{FD09A55E-6FC0-4B08-8C11-21482B1E3979}" type="presOf" srcId="{3B33AAEF-2BF8-4EBB-A3B1-62835B5C81BF}" destId="{D2408717-B530-41AC-B5CE-E14FAEC5B062}" srcOrd="0" destOrd="0" presId="urn:microsoft.com/office/officeart/2005/8/layout/vList2"/>
    <dgm:cxn modelId="{2ACFD60D-ABB2-4145-BA35-09A5FD91CFF0}" type="presOf" srcId="{8E595FF9-7F13-4589-ADB1-A98CFA417FE8}" destId="{E5C9E7A5-AF2E-4D50-8726-C7D64A106B64}" srcOrd="0" destOrd="0" presId="urn:microsoft.com/office/officeart/2005/8/layout/vList2"/>
    <dgm:cxn modelId="{31096CDC-920C-4489-BD01-670DA5CE15D5}" type="presOf" srcId="{704E6F5A-9DD3-4463-B617-DAC4CB1475BA}" destId="{8F3B6D51-6576-4847-95F8-097004C88A78}" srcOrd="0" destOrd="0" presId="urn:microsoft.com/office/officeart/2005/8/layout/vList2"/>
    <dgm:cxn modelId="{114F78D7-52EA-4C98-83EA-2E3113FBAE6C}" srcId="{E1A6C867-5640-4890-9BBB-DBBB33C62E0E}" destId="{3B33AAEF-2BF8-4EBB-A3B1-62835B5C81BF}" srcOrd="1" destOrd="0" parTransId="{887C755C-0A39-4BCA-B05A-04B6066CC9B9}" sibTransId="{8A81B1FB-67E6-4DD3-8927-4689A7E10F68}"/>
    <dgm:cxn modelId="{99C0CA34-B0CB-444B-8AAD-810CD5D103FE}" type="presOf" srcId="{ECA0ABAF-B23C-4736-AEB9-5FAE681D07FA}" destId="{0DFB8EA2-E9F4-4E7D-B5BF-ABC527E44C63}" srcOrd="0" destOrd="0" presId="urn:microsoft.com/office/officeart/2005/8/layout/vList2"/>
    <dgm:cxn modelId="{949833C7-880F-431F-9337-C36D09FD7E69}" srcId="{8E595FF9-7F13-4589-ADB1-A98CFA417FE8}" destId="{D71F825F-8A65-4BDA-BC7A-08775CC4F943}" srcOrd="2" destOrd="0" parTransId="{340B0917-AE02-47E8-991A-57C2FEF6B492}" sibTransId="{EEA8AB36-2CE6-4B2C-BE03-742C9EF0AE15}"/>
    <dgm:cxn modelId="{0C9C6203-F4AB-4245-B661-DDE3B284A297}" srcId="{3B33AAEF-2BF8-4EBB-A3B1-62835B5C81BF}" destId="{7C640BC9-3B54-462E-81CB-2C5C26E6BC7C}" srcOrd="1" destOrd="0" parTransId="{4D2FF963-9027-4683-9E96-547AE7F71337}" sibTransId="{64865A18-553A-4E74-892F-46AD1B65C9B8}"/>
    <dgm:cxn modelId="{20ACC0FC-5637-4D48-B682-BCECE85891E0}" srcId="{3B33AAEF-2BF8-4EBB-A3B1-62835B5C81BF}" destId="{A4E3550E-D884-4D72-9CED-F5B81E8A1144}" srcOrd="2" destOrd="0" parTransId="{67136621-74C6-4031-A8C0-46332B5AA96C}" sibTransId="{A63D7362-8F25-4B2C-8EC2-D634DE1ACB85}"/>
    <dgm:cxn modelId="{9F1AFFF0-E33D-4DC7-B3E7-D911C79A7F1A}" type="presParOf" srcId="{EBF0A97A-EDF1-4C47-8ECB-5F5F6A8E456D}" destId="{E5C9E7A5-AF2E-4D50-8726-C7D64A106B64}" srcOrd="0" destOrd="0" presId="urn:microsoft.com/office/officeart/2005/8/layout/vList2"/>
    <dgm:cxn modelId="{88644A3A-F668-480A-850D-C179F4F6DD3A}" type="presParOf" srcId="{EBF0A97A-EDF1-4C47-8ECB-5F5F6A8E456D}" destId="{0DFB8EA2-E9F4-4E7D-B5BF-ABC527E44C63}" srcOrd="1" destOrd="0" presId="urn:microsoft.com/office/officeart/2005/8/layout/vList2"/>
    <dgm:cxn modelId="{6C8D77FC-A446-430E-A02D-DAFAB5B7BD9F}" type="presParOf" srcId="{EBF0A97A-EDF1-4C47-8ECB-5F5F6A8E456D}" destId="{D2408717-B530-41AC-B5CE-E14FAEC5B062}" srcOrd="2" destOrd="0" presId="urn:microsoft.com/office/officeart/2005/8/layout/vList2"/>
    <dgm:cxn modelId="{91D390D9-0792-4B7E-8561-3CDA6BC8385E}" type="presParOf" srcId="{EBF0A97A-EDF1-4C47-8ECB-5F5F6A8E456D}" destId="{8F3B6D51-6576-4847-95F8-097004C88A78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35.wmf"/><Relationship Id="rId2" Type="http://schemas.openxmlformats.org/officeDocument/2006/relationships/image" Target="../media/image34.wmf"/><Relationship Id="rId1" Type="http://schemas.openxmlformats.org/officeDocument/2006/relationships/image" Target="../media/image33.wmf"/><Relationship Id="rId4" Type="http://schemas.openxmlformats.org/officeDocument/2006/relationships/image" Target="../media/image36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5.wmf"/><Relationship Id="rId2" Type="http://schemas.openxmlformats.org/officeDocument/2006/relationships/image" Target="../media/image44.wmf"/><Relationship Id="rId1" Type="http://schemas.openxmlformats.org/officeDocument/2006/relationships/image" Target="../media/image43.wmf"/><Relationship Id="rId5" Type="http://schemas.openxmlformats.org/officeDocument/2006/relationships/image" Target="../media/image47.wmf"/><Relationship Id="rId4" Type="http://schemas.openxmlformats.org/officeDocument/2006/relationships/image" Target="../media/image46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0.wmf"/><Relationship Id="rId2" Type="http://schemas.openxmlformats.org/officeDocument/2006/relationships/image" Target="../media/image49.wmf"/><Relationship Id="rId1" Type="http://schemas.openxmlformats.org/officeDocument/2006/relationships/image" Target="../media/image48.wmf"/><Relationship Id="rId5" Type="http://schemas.openxmlformats.org/officeDocument/2006/relationships/image" Target="../media/image52.wmf"/><Relationship Id="rId4" Type="http://schemas.openxmlformats.org/officeDocument/2006/relationships/image" Target="../media/image51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56.wmf"/><Relationship Id="rId2" Type="http://schemas.openxmlformats.org/officeDocument/2006/relationships/image" Target="../media/image55.wmf"/><Relationship Id="rId1" Type="http://schemas.openxmlformats.org/officeDocument/2006/relationships/image" Target="../media/image54.wmf"/><Relationship Id="rId5" Type="http://schemas.openxmlformats.org/officeDocument/2006/relationships/image" Target="../media/image58.wmf"/><Relationship Id="rId4" Type="http://schemas.openxmlformats.org/officeDocument/2006/relationships/image" Target="../media/image57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61.wmf"/><Relationship Id="rId2" Type="http://schemas.openxmlformats.org/officeDocument/2006/relationships/image" Target="../media/image60.wmf"/><Relationship Id="rId1" Type="http://schemas.openxmlformats.org/officeDocument/2006/relationships/image" Target="../media/image59.wmf"/><Relationship Id="rId5" Type="http://schemas.openxmlformats.org/officeDocument/2006/relationships/image" Target="../media/image63.wmf"/><Relationship Id="rId4" Type="http://schemas.openxmlformats.org/officeDocument/2006/relationships/image" Target="../media/image62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68.wmf"/><Relationship Id="rId7" Type="http://schemas.openxmlformats.org/officeDocument/2006/relationships/image" Target="../media/image72.wmf"/><Relationship Id="rId2" Type="http://schemas.openxmlformats.org/officeDocument/2006/relationships/image" Target="../media/image67.wmf"/><Relationship Id="rId1" Type="http://schemas.openxmlformats.org/officeDocument/2006/relationships/image" Target="../media/image66.wmf"/><Relationship Id="rId6" Type="http://schemas.openxmlformats.org/officeDocument/2006/relationships/image" Target="../media/image71.wmf"/><Relationship Id="rId5" Type="http://schemas.openxmlformats.org/officeDocument/2006/relationships/image" Target="../media/image70.wmf"/><Relationship Id="rId4" Type="http://schemas.openxmlformats.org/officeDocument/2006/relationships/image" Target="../media/image6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75.wmf"/><Relationship Id="rId7" Type="http://schemas.openxmlformats.org/officeDocument/2006/relationships/image" Target="../media/image79.wmf"/><Relationship Id="rId2" Type="http://schemas.openxmlformats.org/officeDocument/2006/relationships/image" Target="../media/image74.wmf"/><Relationship Id="rId1" Type="http://schemas.openxmlformats.org/officeDocument/2006/relationships/image" Target="../media/image73.wmf"/><Relationship Id="rId6" Type="http://schemas.openxmlformats.org/officeDocument/2006/relationships/image" Target="../media/image78.wmf"/><Relationship Id="rId5" Type="http://schemas.openxmlformats.org/officeDocument/2006/relationships/image" Target="../media/image77.wmf"/><Relationship Id="rId4" Type="http://schemas.openxmlformats.org/officeDocument/2006/relationships/image" Target="../media/image76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88.wmf"/><Relationship Id="rId13" Type="http://schemas.openxmlformats.org/officeDocument/2006/relationships/image" Target="../media/image93.wmf"/><Relationship Id="rId3" Type="http://schemas.openxmlformats.org/officeDocument/2006/relationships/image" Target="../media/image83.wmf"/><Relationship Id="rId7" Type="http://schemas.openxmlformats.org/officeDocument/2006/relationships/image" Target="../media/image87.wmf"/><Relationship Id="rId12" Type="http://schemas.openxmlformats.org/officeDocument/2006/relationships/image" Target="../media/image92.wmf"/><Relationship Id="rId2" Type="http://schemas.openxmlformats.org/officeDocument/2006/relationships/image" Target="../media/image82.wmf"/><Relationship Id="rId1" Type="http://schemas.openxmlformats.org/officeDocument/2006/relationships/image" Target="../media/image81.wmf"/><Relationship Id="rId6" Type="http://schemas.openxmlformats.org/officeDocument/2006/relationships/image" Target="../media/image86.wmf"/><Relationship Id="rId11" Type="http://schemas.openxmlformats.org/officeDocument/2006/relationships/image" Target="../media/image91.wmf"/><Relationship Id="rId5" Type="http://schemas.openxmlformats.org/officeDocument/2006/relationships/image" Target="../media/image85.wmf"/><Relationship Id="rId10" Type="http://schemas.openxmlformats.org/officeDocument/2006/relationships/image" Target="../media/image90.wmf"/><Relationship Id="rId4" Type="http://schemas.openxmlformats.org/officeDocument/2006/relationships/image" Target="../media/image84.wmf"/><Relationship Id="rId9" Type="http://schemas.openxmlformats.org/officeDocument/2006/relationships/image" Target="../media/image89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wmf"/><Relationship Id="rId13" Type="http://schemas.openxmlformats.org/officeDocument/2006/relationships/image" Target="../media/image108.wmf"/><Relationship Id="rId3" Type="http://schemas.openxmlformats.org/officeDocument/2006/relationships/image" Target="../media/image98.wmf"/><Relationship Id="rId7" Type="http://schemas.openxmlformats.org/officeDocument/2006/relationships/image" Target="../media/image102.wmf"/><Relationship Id="rId12" Type="http://schemas.openxmlformats.org/officeDocument/2006/relationships/image" Target="../media/image107.wmf"/><Relationship Id="rId2" Type="http://schemas.openxmlformats.org/officeDocument/2006/relationships/image" Target="../media/image97.wmf"/><Relationship Id="rId16" Type="http://schemas.openxmlformats.org/officeDocument/2006/relationships/image" Target="../media/image111.wmf"/><Relationship Id="rId1" Type="http://schemas.openxmlformats.org/officeDocument/2006/relationships/image" Target="../media/image96.wmf"/><Relationship Id="rId6" Type="http://schemas.openxmlformats.org/officeDocument/2006/relationships/image" Target="../media/image101.wmf"/><Relationship Id="rId11" Type="http://schemas.openxmlformats.org/officeDocument/2006/relationships/image" Target="../media/image106.wmf"/><Relationship Id="rId5" Type="http://schemas.openxmlformats.org/officeDocument/2006/relationships/image" Target="../media/image100.wmf"/><Relationship Id="rId15" Type="http://schemas.openxmlformats.org/officeDocument/2006/relationships/image" Target="../media/image110.wmf"/><Relationship Id="rId10" Type="http://schemas.openxmlformats.org/officeDocument/2006/relationships/image" Target="../media/image105.wmf"/><Relationship Id="rId4" Type="http://schemas.openxmlformats.org/officeDocument/2006/relationships/image" Target="../media/image99.wmf"/><Relationship Id="rId9" Type="http://schemas.openxmlformats.org/officeDocument/2006/relationships/image" Target="../media/image104.wmf"/><Relationship Id="rId14" Type="http://schemas.openxmlformats.org/officeDocument/2006/relationships/image" Target="../media/image109.wmf"/></Relationships>
</file>

<file path=ppt/drawings/_rels/vmlDrawing1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wmf"/><Relationship Id="rId2" Type="http://schemas.openxmlformats.org/officeDocument/2006/relationships/image" Target="../media/image113.wmf"/><Relationship Id="rId1" Type="http://schemas.openxmlformats.org/officeDocument/2006/relationships/image" Target="../media/image112.wmf"/></Relationships>
</file>

<file path=ppt/drawings/_rels/vmlDrawing12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3.wmf"/><Relationship Id="rId13" Type="http://schemas.openxmlformats.org/officeDocument/2006/relationships/image" Target="../media/image128.wmf"/><Relationship Id="rId3" Type="http://schemas.openxmlformats.org/officeDocument/2006/relationships/image" Target="../media/image118.wmf"/><Relationship Id="rId7" Type="http://schemas.openxmlformats.org/officeDocument/2006/relationships/image" Target="../media/image122.wmf"/><Relationship Id="rId12" Type="http://schemas.openxmlformats.org/officeDocument/2006/relationships/image" Target="../media/image127.wmf"/><Relationship Id="rId2" Type="http://schemas.openxmlformats.org/officeDocument/2006/relationships/image" Target="../media/image117.wmf"/><Relationship Id="rId1" Type="http://schemas.openxmlformats.org/officeDocument/2006/relationships/image" Target="../media/image116.wmf"/><Relationship Id="rId6" Type="http://schemas.openxmlformats.org/officeDocument/2006/relationships/image" Target="../media/image121.wmf"/><Relationship Id="rId11" Type="http://schemas.openxmlformats.org/officeDocument/2006/relationships/image" Target="../media/image126.wmf"/><Relationship Id="rId5" Type="http://schemas.openxmlformats.org/officeDocument/2006/relationships/image" Target="../media/image120.wmf"/><Relationship Id="rId10" Type="http://schemas.openxmlformats.org/officeDocument/2006/relationships/image" Target="../media/image125.wmf"/><Relationship Id="rId4" Type="http://schemas.openxmlformats.org/officeDocument/2006/relationships/image" Target="../media/image119.wmf"/><Relationship Id="rId9" Type="http://schemas.openxmlformats.org/officeDocument/2006/relationships/image" Target="../media/image124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1.wmf"/><Relationship Id="rId2" Type="http://schemas.openxmlformats.org/officeDocument/2006/relationships/image" Target="../media/image130.wmf"/><Relationship Id="rId1" Type="http://schemas.openxmlformats.org/officeDocument/2006/relationships/image" Target="../media/image129.wmf"/><Relationship Id="rId4" Type="http://schemas.openxmlformats.org/officeDocument/2006/relationships/image" Target="../media/image132.wmf"/></Relationships>
</file>

<file path=ppt/drawings/_rels/vmlDrawing1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wmf"/><Relationship Id="rId13" Type="http://schemas.openxmlformats.org/officeDocument/2006/relationships/image" Target="../media/image145.wmf"/><Relationship Id="rId3" Type="http://schemas.openxmlformats.org/officeDocument/2006/relationships/image" Target="../media/image135.wmf"/><Relationship Id="rId7" Type="http://schemas.openxmlformats.org/officeDocument/2006/relationships/image" Target="../media/image139.wmf"/><Relationship Id="rId12" Type="http://schemas.openxmlformats.org/officeDocument/2006/relationships/image" Target="../media/image144.wmf"/><Relationship Id="rId2" Type="http://schemas.openxmlformats.org/officeDocument/2006/relationships/image" Target="../media/image134.wmf"/><Relationship Id="rId1" Type="http://schemas.openxmlformats.org/officeDocument/2006/relationships/image" Target="../media/image133.wmf"/><Relationship Id="rId6" Type="http://schemas.openxmlformats.org/officeDocument/2006/relationships/image" Target="../media/image138.wmf"/><Relationship Id="rId11" Type="http://schemas.openxmlformats.org/officeDocument/2006/relationships/image" Target="../media/image143.wmf"/><Relationship Id="rId5" Type="http://schemas.openxmlformats.org/officeDocument/2006/relationships/image" Target="../media/image137.wmf"/><Relationship Id="rId10" Type="http://schemas.openxmlformats.org/officeDocument/2006/relationships/image" Target="../media/image142.wmf"/><Relationship Id="rId4" Type="http://schemas.openxmlformats.org/officeDocument/2006/relationships/image" Target="../media/image136.wmf"/><Relationship Id="rId9" Type="http://schemas.openxmlformats.org/officeDocument/2006/relationships/image" Target="../media/image141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8.wmf"/><Relationship Id="rId2" Type="http://schemas.openxmlformats.org/officeDocument/2006/relationships/image" Target="../media/image147.wmf"/><Relationship Id="rId1" Type="http://schemas.openxmlformats.org/officeDocument/2006/relationships/image" Target="../media/image146.wmf"/><Relationship Id="rId4" Type="http://schemas.openxmlformats.org/officeDocument/2006/relationships/image" Target="../media/image149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57.wmf"/><Relationship Id="rId13" Type="http://schemas.openxmlformats.org/officeDocument/2006/relationships/image" Target="../media/image149.wmf"/><Relationship Id="rId3" Type="http://schemas.openxmlformats.org/officeDocument/2006/relationships/image" Target="../media/image152.wmf"/><Relationship Id="rId7" Type="http://schemas.openxmlformats.org/officeDocument/2006/relationships/image" Target="../media/image156.wmf"/><Relationship Id="rId12" Type="http://schemas.openxmlformats.org/officeDocument/2006/relationships/image" Target="../media/image161.wmf"/><Relationship Id="rId2" Type="http://schemas.openxmlformats.org/officeDocument/2006/relationships/image" Target="../media/image151.wmf"/><Relationship Id="rId1" Type="http://schemas.openxmlformats.org/officeDocument/2006/relationships/image" Target="../media/image150.wmf"/><Relationship Id="rId6" Type="http://schemas.openxmlformats.org/officeDocument/2006/relationships/image" Target="../media/image155.wmf"/><Relationship Id="rId11" Type="http://schemas.openxmlformats.org/officeDocument/2006/relationships/image" Target="../media/image160.wmf"/><Relationship Id="rId5" Type="http://schemas.openxmlformats.org/officeDocument/2006/relationships/image" Target="../media/image154.wmf"/><Relationship Id="rId10" Type="http://schemas.openxmlformats.org/officeDocument/2006/relationships/image" Target="../media/image159.wmf"/><Relationship Id="rId4" Type="http://schemas.openxmlformats.org/officeDocument/2006/relationships/image" Target="../media/image153.wmf"/><Relationship Id="rId9" Type="http://schemas.openxmlformats.org/officeDocument/2006/relationships/image" Target="../media/image158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3.e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5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970DED-A386-4BC6-BD10-0B958C74A6F1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9B8CAF-56B6-4E0A-AF73-851C072C6B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0239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9924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77510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2B979B6-8E7C-4E90-8C9D-F537DFD7086F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42602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2B979B6-8E7C-4E90-8C9D-F537DFD7086F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26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285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0BAAD2D-E155-4930-B7B6-C4DEBF7569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E4AC1CCB-7135-4B10-AA59-58B0F748DF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97B24AA-8C5B-489B-8D76-26520A4723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3583610-7093-4756-9548-A446332899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81121917-1AE1-4786-B80F-949542DEE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3232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8A5ED7E-5E45-430A-8151-2B2A599911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5380687-B7A4-42A2-89F2-ED91DB7A72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F6AEC17-1600-4203-9089-5C7E876BAA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F7540B89-4B0C-4D59-9C29-F663AFCFB8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65133160-9222-48B8-8487-67F6F8DCF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859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908D804-AC27-4302-BCD5-67B885BB86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5003EE7E-B580-4825-AF42-1EC0FE9BD0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CB418C6-8329-4AF6-A23C-A359B33D7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3745CC2-EF71-449B-8BFC-645536AE98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66F3669-86B0-4086-9909-9793EDE6B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25762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99439E6-4F47-40B6-8E5B-3C0FD4E82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8B5D94E9-8A9E-4BFE-8AFF-2FD37BDA37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594CD48-3081-4ED0-A9D7-AD99BC89AE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F21C2EB-ED80-448C-A415-C71E76BE4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9C98061-F78D-41AC-BC66-566828D0F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84CB79CE-8C66-42E8-8218-D834D02992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259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EF5E0DA-6E9D-463F-A2DD-29DE51FAC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46AA701-00FA-4298-9CAA-877EF5410C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C1351546-7C59-4175-9BFE-17003AC341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9A240F54-C375-4504-BECC-DF497AD2038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86B05408-1F3D-493D-B7A2-C776BFDD190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16851279-2D44-45B8-B481-029791165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D5B88272-16C8-4CDC-ADCB-02EBA9551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24BF59B6-FDC9-49CA-89E6-318F2BB32F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99306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E1889BE-2EA3-4F1E-AD4A-720EC39BC7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518120AF-995E-43E9-9C76-D00D3CE45D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D8CA7BFF-56B8-439F-8678-ADC75895C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1D20069F-E42F-4FCF-9889-ACCD9C80A4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326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BDEAE7B8-C2C1-404D-9AAE-D00086810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53B9C5F-6E06-4FCE-B0DD-781AD2B34C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08D301F8-B063-4A27-9601-D5980F7C7A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33665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1B232F5-D7F7-441C-ADA4-49F9AD638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5380A6A-41BE-418E-A8DD-DCDE6C6BBE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9C981A5-B44A-4A15-B682-5429809AF95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42F0E258-2AFB-4C0D-91D3-8DD539CD45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2E672DAF-38C7-40CF-87CF-054BCE0D43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B962FD2-8875-4D0D-B230-163296AEF4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255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FB706CF-D2B2-498E-B1A4-E035CFCDAE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D1F30A05-212A-451C-8E7A-96F49FF82E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27FD212-2C7E-45EE-AC46-E2223238AB5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53533D7-6C68-40EC-979B-D92512285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CE655689-4232-4DF3-9715-90AFC15979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896D20C-BCB5-48A1-A7B0-016FB546E1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9667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38ECCB9-4BCD-46B0-953E-1AB9463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47453EB7-9C22-4F76-A0C1-09917E107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E241B2F-D552-48D4-937C-514AAE63A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E8FEC662-9187-4C31-BD3C-A06B7A15B8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FDCA6AAB-C339-47CB-85C4-7E0F26ABB3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52365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A5B1161F-716E-4BB5-9AAA-4BED10A7E6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C43BFCA-4B6F-402E-8ADF-5FD82E1D4E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8338A54-1739-44FE-94BE-9F6A839C6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C0075CA6-3F6F-4465-A774-09ABDBB3FF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5ED3999-CBFE-4CA8-8B6C-A53A2448DD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592016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3558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0789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801863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87364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075486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7931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875767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98855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262379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0796985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622102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9780664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02285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6984828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451807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7896540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94712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5355477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0629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03536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949407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585357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32596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295305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43992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737801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4638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579790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499884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7539994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99742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58463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666424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922804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97767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02918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741689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2575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299937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318170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66599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0394106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81862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102140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560700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60592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8236420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5972584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803059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1592479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785426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79494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9829210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08341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88189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12316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6159690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86726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69141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87210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815134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726238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7625755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646117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936451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517884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7938273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193671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8238418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1212153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59073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31725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0818284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18160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73015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6742287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3286508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5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1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3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9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6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740328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523997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3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87898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53277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76392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655368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242446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2" y="273049"/>
            <a:ext cx="4011084" cy="1162051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2" y="1435102"/>
            <a:ext cx="4011084" cy="46910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437325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7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3"/>
          </a:xfrm>
        </p:spPr>
        <p:txBody>
          <a:bodyPr/>
          <a:lstStyle>
            <a:lvl1pPr marL="0" indent="0">
              <a:buNone/>
              <a:defRPr sz="1867"/>
            </a:lvl1pPr>
            <a:lvl2pPr marL="609585" indent="0">
              <a:buNone/>
              <a:defRPr sz="1600"/>
            </a:lvl2pPr>
            <a:lvl3pPr marL="1219170" indent="0">
              <a:buNone/>
              <a:defRPr sz="1333"/>
            </a:lvl3pPr>
            <a:lvl4pPr marL="1828754" indent="0">
              <a:buNone/>
              <a:defRPr sz="1200"/>
            </a:lvl4pPr>
            <a:lvl5pPr marL="2438339" indent="0">
              <a:buNone/>
              <a:defRPr sz="1200"/>
            </a:lvl5pPr>
            <a:lvl6pPr marL="3047924" indent="0">
              <a:buNone/>
              <a:defRPr sz="1200"/>
            </a:lvl6pPr>
            <a:lvl7pPr marL="3657509" indent="0">
              <a:buNone/>
              <a:defRPr sz="1200"/>
            </a:lvl7pPr>
            <a:lvl8pPr marL="4267093" indent="0">
              <a:buNone/>
              <a:defRPr sz="1200"/>
            </a:lvl8pPr>
            <a:lvl9pPr marL="4876678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4654388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5570158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2090708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438231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343532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296321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6991148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70789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15042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8935485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1123706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598853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039378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11528459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96479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70305395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6671965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068374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6055222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2561053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5605630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2775856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4151952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899313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2248075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9617182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0327180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336282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133915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42380460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096569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72659056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7196658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815344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2373012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4709347"/>
      </p:ext>
    </p:extLst>
  </p:cSld>
  <p:clrMapOvr>
    <a:masterClrMapping/>
  </p:clrMapOvr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9936575"/>
      </p:ext>
    </p:extLst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75565013"/>
      </p:ext>
    </p:extLst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02609"/>
      </p:ext>
    </p:extLst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9966271"/>
      </p:ext>
    </p:extLst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1189288"/>
      </p:ext>
    </p:extLst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877087"/>
      </p:ext>
    </p:extLst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0652524"/>
      </p:ext>
    </p:extLst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07503"/>
      </p:ext>
    </p:extLst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871139"/>
      </p:ext>
    </p:extLst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00583194"/>
      </p:ext>
    </p:extLst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030554"/>
      </p:ext>
    </p:extLst>
  </p:cSld>
  <p:clrMapOvr>
    <a:masterClrMapping/>
  </p:clrMapOvr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643582"/>
      </p:ext>
    </p:extLst>
  </p:cSld>
  <p:clrMapOvr>
    <a:masterClrMapping/>
  </p:clrMapOvr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26424108"/>
      </p:ext>
    </p:extLst>
  </p:cSld>
  <p:clrMapOvr>
    <a:masterClrMapping/>
  </p:clrMapOvr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9565181"/>
      </p:ext>
    </p:extLst>
  </p:cSld>
  <p:clrMapOvr>
    <a:masterClrMapping/>
  </p:clrMapOvr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61843707"/>
      </p:ext>
    </p:extLst>
  </p:cSld>
  <p:clrMapOvr>
    <a:masterClrMapping/>
  </p:clrMapOvr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46217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slideLayout" Target="../slideLayouts/slideLayout112.xml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slideLayout" Target="../slideLayouts/slideLayout111.xml"/><Relationship Id="rId17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6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5" Type="http://schemas.openxmlformats.org/officeDocument/2006/relationships/slideLayout" Target="../slideLayouts/slideLayout11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Relationship Id="rId14" Type="http://schemas.openxmlformats.org/officeDocument/2006/relationships/slideLayout" Target="../slideLayouts/slideLayout113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13" Type="http://schemas.openxmlformats.org/officeDocument/2006/relationships/slideLayout" Target="../slideLayouts/slideLayout128.xml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slideLayout" Target="../slideLayouts/slideLayout127.xml"/><Relationship Id="rId17" Type="http://schemas.openxmlformats.org/officeDocument/2006/relationships/theme" Target="../theme/theme11.xml"/><Relationship Id="rId2" Type="http://schemas.openxmlformats.org/officeDocument/2006/relationships/slideLayout" Target="../slideLayouts/slideLayout117.xml"/><Relationship Id="rId16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5" Type="http://schemas.openxmlformats.org/officeDocument/2006/relationships/slideLayout" Target="../slideLayouts/slideLayout13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Relationship Id="rId14" Type="http://schemas.openxmlformats.org/officeDocument/2006/relationships/slideLayout" Target="../slideLayouts/slideLayout12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9.xml"/><Relationship Id="rId13" Type="http://schemas.openxmlformats.org/officeDocument/2006/relationships/slideLayout" Target="../slideLayouts/slideLayout144.xml"/><Relationship Id="rId18" Type="http://schemas.openxmlformats.org/officeDocument/2006/relationships/theme" Target="../theme/theme12.xml"/><Relationship Id="rId3" Type="http://schemas.openxmlformats.org/officeDocument/2006/relationships/slideLayout" Target="../slideLayouts/slideLayout134.xml"/><Relationship Id="rId7" Type="http://schemas.openxmlformats.org/officeDocument/2006/relationships/slideLayout" Target="../slideLayouts/slideLayout138.xml"/><Relationship Id="rId12" Type="http://schemas.openxmlformats.org/officeDocument/2006/relationships/slideLayout" Target="../slideLayouts/slideLayout143.xml"/><Relationship Id="rId17" Type="http://schemas.openxmlformats.org/officeDocument/2006/relationships/slideLayout" Target="../slideLayouts/slideLayout148.xml"/><Relationship Id="rId2" Type="http://schemas.openxmlformats.org/officeDocument/2006/relationships/slideLayout" Target="../slideLayouts/slideLayout133.xml"/><Relationship Id="rId16" Type="http://schemas.openxmlformats.org/officeDocument/2006/relationships/slideLayout" Target="../slideLayouts/slideLayout147.xml"/><Relationship Id="rId20" Type="http://schemas.openxmlformats.org/officeDocument/2006/relationships/image" Target="../media/image7.png"/><Relationship Id="rId1" Type="http://schemas.openxmlformats.org/officeDocument/2006/relationships/slideLayout" Target="../slideLayouts/slideLayout132.xml"/><Relationship Id="rId6" Type="http://schemas.openxmlformats.org/officeDocument/2006/relationships/slideLayout" Target="../slideLayouts/slideLayout137.xml"/><Relationship Id="rId11" Type="http://schemas.openxmlformats.org/officeDocument/2006/relationships/slideLayout" Target="../slideLayouts/slideLayout142.xml"/><Relationship Id="rId5" Type="http://schemas.openxmlformats.org/officeDocument/2006/relationships/slideLayout" Target="../slideLayouts/slideLayout136.xml"/><Relationship Id="rId15" Type="http://schemas.openxmlformats.org/officeDocument/2006/relationships/slideLayout" Target="../slideLayouts/slideLayout146.xml"/><Relationship Id="rId10" Type="http://schemas.openxmlformats.org/officeDocument/2006/relationships/slideLayout" Target="../slideLayouts/slideLayout141.xml"/><Relationship Id="rId19" Type="http://schemas.openxmlformats.org/officeDocument/2006/relationships/image" Target="../media/image6.png"/><Relationship Id="rId4" Type="http://schemas.openxmlformats.org/officeDocument/2006/relationships/slideLayout" Target="../slideLayouts/slideLayout135.xml"/><Relationship Id="rId9" Type="http://schemas.openxmlformats.org/officeDocument/2006/relationships/slideLayout" Target="../slideLayouts/slideLayout140.xml"/><Relationship Id="rId14" Type="http://schemas.openxmlformats.org/officeDocument/2006/relationships/slideLayout" Target="../slideLayouts/slideLayout1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FF9D1CF6-06F4-4E97-B3A3-986F040E3C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2A15A3EE-2B69-4F61-9D6B-E41538689E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7118F42-D90A-454D-BCF8-D95CF83F7C5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DA2430F-0F2C-4DAD-95FF-057245B7AA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BAFC7AF-5ACB-4B84-A4B9-3F81B87B23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127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A32C21-FD13-4697-ADCD-F9E33DDFF06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885D699-091F-4322-9983-565B97A178FD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3552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8ED132D-452A-49E5-B8CD-EA0C46A12A5F}" type="datetimeFigureOut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31/07/2023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CB03046-9975-4CD1-8163-35C299AA0868}" type="slidenum">
              <a:rPr kumimoji="0" lang="vi-VN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vi-VN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5073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8336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37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1244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8698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79464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EC38DDCE-A2E0-4ED5-91D6-A39DA716103D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7/31/2023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219170"/>
            <a:fld id="{B86E1D2B-0CA4-49DE-8ACE-2DF230ACA4E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1219170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6205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1219170" rtl="0" eaLnBrk="1" latinLnBrk="0" hangingPunct="1"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89" indent="-457189" algn="l" defTabSz="1219170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1pPr>
      <a:lvl2pPr marL="990575" indent="-380990" algn="l" defTabSz="1219170" rtl="0" eaLnBrk="1" latinLnBrk="0" hangingPunct="1">
        <a:spcBef>
          <a:spcPct val="20000"/>
        </a:spcBef>
        <a:buFont typeface="Arial" pitchFamily="34" charset="0"/>
        <a:buChar char="–"/>
        <a:defRPr sz="3733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spcBef>
          <a:spcPct val="20000"/>
        </a:spcBef>
        <a:buFont typeface="Arial" pitchFamily="34" charset="0"/>
        <a:buChar char="–"/>
        <a:defRPr sz="2667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spcBef>
          <a:spcPct val="20000"/>
        </a:spcBef>
        <a:buFont typeface="Arial" pitchFamily="34" charset="0"/>
        <a:buChar char="»"/>
        <a:defRPr sz="2667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spcBef>
          <a:spcPct val="20000"/>
        </a:spcBef>
        <a:buFont typeface="Arial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1243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  <p:sldLayoutId id="2147483780" r:id="rId12"/>
    <p:sldLayoutId id="2147483781" r:id="rId13"/>
    <p:sldLayoutId id="2147483782" r:id="rId14"/>
    <p:sldLayoutId id="2147483783" r:id="rId15"/>
    <p:sldLayoutId id="214748378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6298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D838988-15A6-4647-86D7-062E8698D868}" type="datetimeFigureOut">
              <a:rPr lang="en-US" smtClean="0"/>
              <a:t>7/31/2023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CF1BDB4-6E33-4EB0-BC1A-E3E46395113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931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3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  <p:sldLayoutId id="2147483816" r:id="rId14"/>
    <p:sldLayoutId id="2147483817" r:id="rId15"/>
    <p:sldLayoutId id="2147483818" r:id="rId16"/>
    <p:sldLayoutId id="214748381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5.xml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1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wisc-online.com/assetrepository/viewasset?id=1508" TargetMode="External"/><Relationship Id="rId13" Type="http://schemas.openxmlformats.org/officeDocument/2006/relationships/image" Target="../media/image19.pn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2.xml"/><Relationship Id="rId6" Type="http://schemas.openxmlformats.org/officeDocument/2006/relationships/hyperlink" Target="http://www.allwhitebackground.com/colorful-background-images.html" TargetMode="External"/><Relationship Id="rId11" Type="http://schemas.openxmlformats.org/officeDocument/2006/relationships/image" Target="../media/image17.png"/><Relationship Id="rId5" Type="http://schemas.openxmlformats.org/officeDocument/2006/relationships/image" Target="../media/image13.jpeg"/><Relationship Id="rId15" Type="http://schemas.openxmlformats.org/officeDocument/2006/relationships/image" Target="../media/image21.png"/><Relationship Id="rId10" Type="http://schemas.openxmlformats.org/officeDocument/2006/relationships/image" Target="../media/image16.png"/><Relationship Id="rId4" Type="http://schemas.openxmlformats.org/officeDocument/2006/relationships/hyperlink" Target="https://www.publicdomainpictures.net/en/view-image.php?image=317882&amp;picture=abstract-background" TargetMode="External"/><Relationship Id="rId9" Type="http://schemas.openxmlformats.org/officeDocument/2006/relationships/image" Target="../media/image15.png"/><Relationship Id="rId14" Type="http://schemas.openxmlformats.org/officeDocument/2006/relationships/image" Target="../media/image2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5.emf"/><Relationship Id="rId4" Type="http://schemas.openxmlformats.org/officeDocument/2006/relationships/package" Target="../embeddings/Microsoft_Word_Document1.docx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slide" Target="slide9.xml"/><Relationship Id="rId13" Type="http://schemas.openxmlformats.org/officeDocument/2006/relationships/image" Target="../media/image31.gif"/><Relationship Id="rId3" Type="http://schemas.openxmlformats.org/officeDocument/2006/relationships/slideLayout" Target="../slideLayouts/slideLayout13.xml"/><Relationship Id="rId7" Type="http://schemas.openxmlformats.org/officeDocument/2006/relationships/slide" Target="slide10.xml"/><Relationship Id="rId12" Type="http://schemas.openxmlformats.org/officeDocument/2006/relationships/image" Target="../media/image30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8.xml"/><Relationship Id="rId11" Type="http://schemas.openxmlformats.org/officeDocument/2006/relationships/image" Target="../media/image29.gif"/><Relationship Id="rId5" Type="http://schemas.openxmlformats.org/officeDocument/2006/relationships/image" Target="../media/image28.png"/><Relationship Id="rId15" Type="http://schemas.openxmlformats.org/officeDocument/2006/relationships/slide" Target="slide13.xml"/><Relationship Id="rId10" Type="http://schemas.openxmlformats.org/officeDocument/2006/relationships/slide" Target="slide12.xml"/><Relationship Id="rId4" Type="http://schemas.openxmlformats.org/officeDocument/2006/relationships/image" Target="../media/image27.png"/><Relationship Id="rId9" Type="http://schemas.openxmlformats.org/officeDocument/2006/relationships/slide" Target="slide11.xml"/><Relationship Id="rId1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oleObject" Target="../embeddings/oleObject2.bin"/><Relationship Id="rId3" Type="http://schemas.openxmlformats.org/officeDocument/2006/relationships/audio" Target="../media/audio1.wav"/><Relationship Id="rId21" Type="http://schemas.openxmlformats.org/officeDocument/2006/relationships/image" Target="../media/image35.wmf"/><Relationship Id="rId7" Type="http://schemas.microsoft.com/office/2007/relationships/hdphoto" Target="../media/hdphoto1.wdp"/><Relationship Id="rId12" Type="http://schemas.openxmlformats.org/officeDocument/2006/relationships/image" Target="../media/image40.png"/><Relationship Id="rId17" Type="http://schemas.openxmlformats.org/officeDocument/2006/relationships/image" Target="../media/image33.wmf"/><Relationship Id="rId2" Type="http://schemas.openxmlformats.org/officeDocument/2006/relationships/slideLayout" Target="../slideLayouts/slideLayout23.xml"/><Relationship Id="rId16" Type="http://schemas.openxmlformats.org/officeDocument/2006/relationships/oleObject" Target="../embeddings/oleObject1.bin"/><Relationship Id="rId20" Type="http://schemas.openxmlformats.org/officeDocument/2006/relationships/oleObject" Target="../embeddings/oleObject3.bin"/><Relationship Id="rId1" Type="http://schemas.openxmlformats.org/officeDocument/2006/relationships/vmlDrawing" Target="../drawings/vmlDrawing2.vml"/><Relationship Id="rId6" Type="http://schemas.openxmlformats.org/officeDocument/2006/relationships/image" Target="../media/image37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slide" Target="slide7.xml"/><Relationship Id="rId23" Type="http://schemas.openxmlformats.org/officeDocument/2006/relationships/image" Target="../media/image36.wmf"/><Relationship Id="rId10" Type="http://schemas.openxmlformats.org/officeDocument/2006/relationships/image" Target="../media/image39.png"/><Relationship Id="rId19" Type="http://schemas.openxmlformats.org/officeDocument/2006/relationships/image" Target="../media/image34.wmf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42.png"/><Relationship Id="rId22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oleObject" Target="../embeddings/oleObject6.bin"/><Relationship Id="rId3" Type="http://schemas.openxmlformats.org/officeDocument/2006/relationships/audio" Target="../media/audio1.wav"/><Relationship Id="rId21" Type="http://schemas.openxmlformats.org/officeDocument/2006/relationships/image" Target="../media/image45.wmf"/><Relationship Id="rId7" Type="http://schemas.microsoft.com/office/2007/relationships/hdphoto" Target="../media/hdphoto1.wdp"/><Relationship Id="rId12" Type="http://schemas.openxmlformats.org/officeDocument/2006/relationships/image" Target="../media/image40.png"/><Relationship Id="rId17" Type="http://schemas.openxmlformats.org/officeDocument/2006/relationships/image" Target="../media/image43.wmf"/><Relationship Id="rId25" Type="http://schemas.openxmlformats.org/officeDocument/2006/relationships/image" Target="../media/image47.wmf"/><Relationship Id="rId2" Type="http://schemas.openxmlformats.org/officeDocument/2006/relationships/slideLayout" Target="../slideLayouts/slideLayout23.xml"/><Relationship Id="rId16" Type="http://schemas.openxmlformats.org/officeDocument/2006/relationships/oleObject" Target="../embeddings/oleObject5.bin"/><Relationship Id="rId20" Type="http://schemas.openxmlformats.org/officeDocument/2006/relationships/oleObject" Target="../embeddings/oleObject7.bin"/><Relationship Id="rId1" Type="http://schemas.openxmlformats.org/officeDocument/2006/relationships/vmlDrawing" Target="../drawings/vmlDrawing3.vml"/><Relationship Id="rId6" Type="http://schemas.openxmlformats.org/officeDocument/2006/relationships/image" Target="../media/image37.png"/><Relationship Id="rId11" Type="http://schemas.microsoft.com/office/2007/relationships/hdphoto" Target="../media/hdphoto3.wdp"/><Relationship Id="rId24" Type="http://schemas.openxmlformats.org/officeDocument/2006/relationships/oleObject" Target="../embeddings/oleObject9.bin"/><Relationship Id="rId5" Type="http://schemas.openxmlformats.org/officeDocument/2006/relationships/audio" Target="../media/audio3.wav"/><Relationship Id="rId15" Type="http://schemas.openxmlformats.org/officeDocument/2006/relationships/slide" Target="slide7.xml"/><Relationship Id="rId23" Type="http://schemas.openxmlformats.org/officeDocument/2006/relationships/image" Target="../media/image46.wmf"/><Relationship Id="rId10" Type="http://schemas.openxmlformats.org/officeDocument/2006/relationships/image" Target="../media/image39.png"/><Relationship Id="rId19" Type="http://schemas.openxmlformats.org/officeDocument/2006/relationships/image" Target="../media/image44.wmf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42.png"/><Relationship Id="rId22" Type="http://schemas.openxmlformats.org/officeDocument/2006/relationships/oleObject" Target="../embeddings/oleObject8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oleObject" Target="../embeddings/oleObject11.bin"/><Relationship Id="rId3" Type="http://schemas.openxmlformats.org/officeDocument/2006/relationships/audio" Target="../media/audio1.wav"/><Relationship Id="rId21" Type="http://schemas.openxmlformats.org/officeDocument/2006/relationships/image" Target="../media/image50.wmf"/><Relationship Id="rId7" Type="http://schemas.microsoft.com/office/2007/relationships/hdphoto" Target="../media/hdphoto1.wdp"/><Relationship Id="rId12" Type="http://schemas.openxmlformats.org/officeDocument/2006/relationships/image" Target="../media/image42.png"/><Relationship Id="rId17" Type="http://schemas.openxmlformats.org/officeDocument/2006/relationships/image" Target="../media/image48.wmf"/><Relationship Id="rId25" Type="http://schemas.openxmlformats.org/officeDocument/2006/relationships/image" Target="../media/image52.wmf"/><Relationship Id="rId2" Type="http://schemas.openxmlformats.org/officeDocument/2006/relationships/slideLayout" Target="../slideLayouts/slideLayout23.xml"/><Relationship Id="rId16" Type="http://schemas.openxmlformats.org/officeDocument/2006/relationships/oleObject" Target="../embeddings/oleObject10.bin"/><Relationship Id="rId20" Type="http://schemas.openxmlformats.org/officeDocument/2006/relationships/oleObject" Target="../embeddings/oleObject12.bin"/><Relationship Id="rId1" Type="http://schemas.openxmlformats.org/officeDocument/2006/relationships/vmlDrawing" Target="../drawings/vmlDrawing4.vml"/><Relationship Id="rId6" Type="http://schemas.openxmlformats.org/officeDocument/2006/relationships/image" Target="../media/image37.png"/><Relationship Id="rId11" Type="http://schemas.microsoft.com/office/2007/relationships/hdphoto" Target="../media/hdphoto3.wdp"/><Relationship Id="rId24" Type="http://schemas.openxmlformats.org/officeDocument/2006/relationships/oleObject" Target="../embeddings/oleObject14.bin"/><Relationship Id="rId5" Type="http://schemas.openxmlformats.org/officeDocument/2006/relationships/audio" Target="../media/audio2.wav"/><Relationship Id="rId15" Type="http://schemas.openxmlformats.org/officeDocument/2006/relationships/slide" Target="slide7.xml"/><Relationship Id="rId23" Type="http://schemas.openxmlformats.org/officeDocument/2006/relationships/image" Target="../media/image51.wmf"/><Relationship Id="rId10" Type="http://schemas.openxmlformats.org/officeDocument/2006/relationships/image" Target="../media/image39.png"/><Relationship Id="rId19" Type="http://schemas.openxmlformats.org/officeDocument/2006/relationships/image" Target="../media/image49.wmf"/><Relationship Id="rId4" Type="http://schemas.openxmlformats.org/officeDocument/2006/relationships/audio" Target="../media/audio3.wav"/><Relationship Id="rId9" Type="http://schemas.microsoft.com/office/2007/relationships/hdphoto" Target="../media/hdphoto2.wdp"/><Relationship Id="rId14" Type="http://schemas.openxmlformats.org/officeDocument/2006/relationships/image" Target="../media/image53.png"/><Relationship Id="rId22" Type="http://schemas.openxmlformats.org/officeDocument/2006/relationships/oleObject" Target="../embeddings/oleObject13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53.png"/><Relationship Id="rId18" Type="http://schemas.openxmlformats.org/officeDocument/2006/relationships/image" Target="../media/image55.wmf"/><Relationship Id="rId3" Type="http://schemas.openxmlformats.org/officeDocument/2006/relationships/audio" Target="../media/audio1.wav"/><Relationship Id="rId21" Type="http://schemas.openxmlformats.org/officeDocument/2006/relationships/oleObject" Target="../embeddings/oleObject18.bin"/><Relationship Id="rId7" Type="http://schemas.microsoft.com/office/2007/relationships/hdphoto" Target="../media/hdphoto1.wdp"/><Relationship Id="rId12" Type="http://schemas.openxmlformats.org/officeDocument/2006/relationships/image" Target="../media/image42.png"/><Relationship Id="rId17" Type="http://schemas.openxmlformats.org/officeDocument/2006/relationships/oleObject" Target="../embeddings/oleObject16.bin"/><Relationship Id="rId2" Type="http://schemas.openxmlformats.org/officeDocument/2006/relationships/slideLayout" Target="../slideLayouts/slideLayout23.xml"/><Relationship Id="rId16" Type="http://schemas.openxmlformats.org/officeDocument/2006/relationships/image" Target="../media/image54.wmf"/><Relationship Id="rId20" Type="http://schemas.openxmlformats.org/officeDocument/2006/relationships/image" Target="../media/image56.wmf"/><Relationship Id="rId1" Type="http://schemas.openxmlformats.org/officeDocument/2006/relationships/vmlDrawing" Target="../drawings/vmlDrawing5.vml"/><Relationship Id="rId6" Type="http://schemas.openxmlformats.org/officeDocument/2006/relationships/image" Target="../media/image37.png"/><Relationship Id="rId11" Type="http://schemas.microsoft.com/office/2007/relationships/hdphoto" Target="../media/hdphoto3.wdp"/><Relationship Id="rId24" Type="http://schemas.openxmlformats.org/officeDocument/2006/relationships/image" Target="../media/image58.wmf"/><Relationship Id="rId5" Type="http://schemas.openxmlformats.org/officeDocument/2006/relationships/audio" Target="../media/audio2.wav"/><Relationship Id="rId15" Type="http://schemas.openxmlformats.org/officeDocument/2006/relationships/oleObject" Target="../embeddings/oleObject15.bin"/><Relationship Id="rId23" Type="http://schemas.openxmlformats.org/officeDocument/2006/relationships/oleObject" Target="../embeddings/oleObject19.bin"/><Relationship Id="rId10" Type="http://schemas.openxmlformats.org/officeDocument/2006/relationships/image" Target="../media/image39.png"/><Relationship Id="rId19" Type="http://schemas.openxmlformats.org/officeDocument/2006/relationships/oleObject" Target="../embeddings/oleObject17.bin"/><Relationship Id="rId4" Type="http://schemas.openxmlformats.org/officeDocument/2006/relationships/audio" Target="../media/audio3.wav"/><Relationship Id="rId9" Type="http://schemas.microsoft.com/office/2007/relationships/hdphoto" Target="../media/hdphoto2.wdp"/><Relationship Id="rId14" Type="http://schemas.openxmlformats.org/officeDocument/2006/relationships/slide" Target="slide7.xml"/><Relationship Id="rId22" Type="http://schemas.openxmlformats.org/officeDocument/2006/relationships/image" Target="../media/image57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1.png"/><Relationship Id="rId18" Type="http://schemas.openxmlformats.org/officeDocument/2006/relationships/oleObject" Target="../embeddings/oleObject21.bin"/><Relationship Id="rId3" Type="http://schemas.openxmlformats.org/officeDocument/2006/relationships/audio" Target="../media/audio1.wav"/><Relationship Id="rId21" Type="http://schemas.openxmlformats.org/officeDocument/2006/relationships/image" Target="../media/image61.wmf"/><Relationship Id="rId7" Type="http://schemas.microsoft.com/office/2007/relationships/hdphoto" Target="../media/hdphoto1.wdp"/><Relationship Id="rId12" Type="http://schemas.openxmlformats.org/officeDocument/2006/relationships/image" Target="../media/image42.png"/><Relationship Id="rId17" Type="http://schemas.openxmlformats.org/officeDocument/2006/relationships/image" Target="../media/image59.wmf"/><Relationship Id="rId25" Type="http://schemas.openxmlformats.org/officeDocument/2006/relationships/image" Target="../media/image63.wmf"/><Relationship Id="rId2" Type="http://schemas.openxmlformats.org/officeDocument/2006/relationships/slideLayout" Target="../slideLayouts/slideLayout23.xml"/><Relationship Id="rId16" Type="http://schemas.openxmlformats.org/officeDocument/2006/relationships/oleObject" Target="../embeddings/oleObject20.bin"/><Relationship Id="rId20" Type="http://schemas.openxmlformats.org/officeDocument/2006/relationships/oleObject" Target="../embeddings/oleObject22.bin"/><Relationship Id="rId1" Type="http://schemas.openxmlformats.org/officeDocument/2006/relationships/vmlDrawing" Target="../drawings/vmlDrawing6.vml"/><Relationship Id="rId6" Type="http://schemas.openxmlformats.org/officeDocument/2006/relationships/image" Target="../media/image37.png"/><Relationship Id="rId11" Type="http://schemas.microsoft.com/office/2007/relationships/hdphoto" Target="../media/hdphoto3.wdp"/><Relationship Id="rId24" Type="http://schemas.openxmlformats.org/officeDocument/2006/relationships/oleObject" Target="../embeddings/oleObject24.bin"/><Relationship Id="rId5" Type="http://schemas.openxmlformats.org/officeDocument/2006/relationships/audio" Target="../media/audio2.wav"/><Relationship Id="rId15" Type="http://schemas.openxmlformats.org/officeDocument/2006/relationships/slide" Target="slide7.xml"/><Relationship Id="rId23" Type="http://schemas.openxmlformats.org/officeDocument/2006/relationships/image" Target="../media/image62.wmf"/><Relationship Id="rId10" Type="http://schemas.openxmlformats.org/officeDocument/2006/relationships/image" Target="../media/image39.png"/><Relationship Id="rId19" Type="http://schemas.openxmlformats.org/officeDocument/2006/relationships/image" Target="../media/image60.wmf"/><Relationship Id="rId4" Type="http://schemas.openxmlformats.org/officeDocument/2006/relationships/audio" Target="../media/audio3.wav"/><Relationship Id="rId9" Type="http://schemas.microsoft.com/office/2007/relationships/hdphoto" Target="../media/hdphoto2.wdp"/><Relationship Id="rId14" Type="http://schemas.openxmlformats.org/officeDocument/2006/relationships/image" Target="../media/image53.png"/><Relationship Id="rId22" Type="http://schemas.openxmlformats.org/officeDocument/2006/relationships/oleObject" Target="../embeddings/oleObject23.bin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9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wmf"/><Relationship Id="rId13" Type="http://schemas.openxmlformats.org/officeDocument/2006/relationships/oleObject" Target="../embeddings/oleObject30.bin"/><Relationship Id="rId3" Type="http://schemas.openxmlformats.org/officeDocument/2006/relationships/oleObject" Target="../embeddings/oleObject25.bin"/><Relationship Id="rId7" Type="http://schemas.openxmlformats.org/officeDocument/2006/relationships/oleObject" Target="../embeddings/oleObject27.bin"/><Relationship Id="rId12" Type="http://schemas.openxmlformats.org/officeDocument/2006/relationships/image" Target="../media/image70.wmf"/><Relationship Id="rId2" Type="http://schemas.openxmlformats.org/officeDocument/2006/relationships/slideLayout" Target="../slideLayouts/slideLayout106.xml"/><Relationship Id="rId16" Type="http://schemas.openxmlformats.org/officeDocument/2006/relationships/image" Target="../media/image72.wmf"/><Relationship Id="rId1" Type="http://schemas.openxmlformats.org/officeDocument/2006/relationships/vmlDrawing" Target="../drawings/vmlDrawing7.vml"/><Relationship Id="rId6" Type="http://schemas.openxmlformats.org/officeDocument/2006/relationships/image" Target="../media/image67.wmf"/><Relationship Id="rId11" Type="http://schemas.openxmlformats.org/officeDocument/2006/relationships/oleObject" Target="../embeddings/oleObject29.bin"/><Relationship Id="rId5" Type="http://schemas.openxmlformats.org/officeDocument/2006/relationships/oleObject" Target="../embeddings/oleObject26.bin"/><Relationship Id="rId15" Type="http://schemas.openxmlformats.org/officeDocument/2006/relationships/oleObject" Target="../embeddings/oleObject31.bin"/><Relationship Id="rId10" Type="http://schemas.openxmlformats.org/officeDocument/2006/relationships/image" Target="../media/image69.wmf"/><Relationship Id="rId4" Type="http://schemas.openxmlformats.org/officeDocument/2006/relationships/image" Target="../media/image66.wmf"/><Relationship Id="rId9" Type="http://schemas.openxmlformats.org/officeDocument/2006/relationships/oleObject" Target="../embeddings/oleObject28.bin"/><Relationship Id="rId14" Type="http://schemas.openxmlformats.org/officeDocument/2006/relationships/image" Target="../media/image71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wmf"/><Relationship Id="rId13" Type="http://schemas.openxmlformats.org/officeDocument/2006/relationships/oleObject" Target="../embeddings/oleObject37.bin"/><Relationship Id="rId3" Type="http://schemas.openxmlformats.org/officeDocument/2006/relationships/oleObject" Target="../embeddings/oleObject32.bin"/><Relationship Id="rId7" Type="http://schemas.openxmlformats.org/officeDocument/2006/relationships/oleObject" Target="../embeddings/oleObject34.bin"/><Relationship Id="rId12" Type="http://schemas.openxmlformats.org/officeDocument/2006/relationships/image" Target="../media/image77.wmf"/><Relationship Id="rId2" Type="http://schemas.openxmlformats.org/officeDocument/2006/relationships/slideLayout" Target="../slideLayouts/slideLayout106.xml"/><Relationship Id="rId16" Type="http://schemas.openxmlformats.org/officeDocument/2006/relationships/image" Target="../media/image79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74.wmf"/><Relationship Id="rId11" Type="http://schemas.openxmlformats.org/officeDocument/2006/relationships/oleObject" Target="../embeddings/oleObject36.bin"/><Relationship Id="rId5" Type="http://schemas.openxmlformats.org/officeDocument/2006/relationships/oleObject" Target="../embeddings/oleObject33.bin"/><Relationship Id="rId15" Type="http://schemas.openxmlformats.org/officeDocument/2006/relationships/oleObject" Target="../embeddings/oleObject38.bin"/><Relationship Id="rId10" Type="http://schemas.openxmlformats.org/officeDocument/2006/relationships/image" Target="../media/image76.wmf"/><Relationship Id="rId4" Type="http://schemas.openxmlformats.org/officeDocument/2006/relationships/image" Target="../media/image73.wmf"/><Relationship Id="rId9" Type="http://schemas.openxmlformats.org/officeDocument/2006/relationships/oleObject" Target="../embeddings/oleObject35.bin"/><Relationship Id="rId14" Type="http://schemas.openxmlformats.org/officeDocument/2006/relationships/image" Target="../media/image78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95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wmf"/><Relationship Id="rId13" Type="http://schemas.openxmlformats.org/officeDocument/2006/relationships/oleObject" Target="../embeddings/oleObject44.bin"/><Relationship Id="rId18" Type="http://schemas.openxmlformats.org/officeDocument/2006/relationships/image" Target="../media/image88.wmf"/><Relationship Id="rId26" Type="http://schemas.openxmlformats.org/officeDocument/2006/relationships/image" Target="../media/image91.wmf"/><Relationship Id="rId3" Type="http://schemas.openxmlformats.org/officeDocument/2006/relationships/oleObject" Target="../embeddings/oleObject39.bin"/><Relationship Id="rId21" Type="http://schemas.openxmlformats.org/officeDocument/2006/relationships/image" Target="../media/image94.png"/><Relationship Id="rId7" Type="http://schemas.openxmlformats.org/officeDocument/2006/relationships/oleObject" Target="../embeddings/oleObject41.bin"/><Relationship Id="rId12" Type="http://schemas.openxmlformats.org/officeDocument/2006/relationships/image" Target="../media/image85.wmf"/><Relationship Id="rId17" Type="http://schemas.openxmlformats.org/officeDocument/2006/relationships/oleObject" Target="../embeddings/oleObject46.bin"/><Relationship Id="rId25" Type="http://schemas.openxmlformats.org/officeDocument/2006/relationships/oleObject" Target="../embeddings/oleObject49.bin"/><Relationship Id="rId2" Type="http://schemas.openxmlformats.org/officeDocument/2006/relationships/slideLayout" Target="../slideLayouts/slideLayout122.xml"/><Relationship Id="rId16" Type="http://schemas.openxmlformats.org/officeDocument/2006/relationships/image" Target="../media/image87.wmf"/><Relationship Id="rId20" Type="http://schemas.openxmlformats.org/officeDocument/2006/relationships/image" Target="../media/image89.wmf"/><Relationship Id="rId29" Type="http://schemas.openxmlformats.org/officeDocument/2006/relationships/oleObject" Target="../embeddings/oleObject51.bin"/><Relationship Id="rId1" Type="http://schemas.openxmlformats.org/officeDocument/2006/relationships/vmlDrawing" Target="../drawings/vmlDrawing9.vml"/><Relationship Id="rId6" Type="http://schemas.openxmlformats.org/officeDocument/2006/relationships/image" Target="../media/image82.wmf"/><Relationship Id="rId11" Type="http://schemas.openxmlformats.org/officeDocument/2006/relationships/oleObject" Target="../embeddings/oleObject43.bin"/><Relationship Id="rId24" Type="http://schemas.openxmlformats.org/officeDocument/2006/relationships/image" Target="../media/image90.wmf"/><Relationship Id="rId5" Type="http://schemas.openxmlformats.org/officeDocument/2006/relationships/oleObject" Target="../embeddings/oleObject40.bin"/><Relationship Id="rId15" Type="http://schemas.openxmlformats.org/officeDocument/2006/relationships/oleObject" Target="../embeddings/oleObject45.bin"/><Relationship Id="rId23" Type="http://schemas.openxmlformats.org/officeDocument/2006/relationships/oleObject" Target="../embeddings/oleObject48.bin"/><Relationship Id="rId28" Type="http://schemas.openxmlformats.org/officeDocument/2006/relationships/image" Target="../media/image92.wmf"/><Relationship Id="rId10" Type="http://schemas.openxmlformats.org/officeDocument/2006/relationships/image" Target="../media/image84.wmf"/><Relationship Id="rId19" Type="http://schemas.openxmlformats.org/officeDocument/2006/relationships/oleObject" Target="../embeddings/oleObject47.bin"/><Relationship Id="rId4" Type="http://schemas.openxmlformats.org/officeDocument/2006/relationships/image" Target="../media/image81.wmf"/><Relationship Id="rId9" Type="http://schemas.openxmlformats.org/officeDocument/2006/relationships/oleObject" Target="../embeddings/oleObject42.bin"/><Relationship Id="rId14" Type="http://schemas.openxmlformats.org/officeDocument/2006/relationships/image" Target="../media/image86.wmf"/><Relationship Id="rId22" Type="http://schemas.openxmlformats.org/officeDocument/2006/relationships/image" Target="../media/image95.png"/><Relationship Id="rId27" Type="http://schemas.openxmlformats.org/officeDocument/2006/relationships/oleObject" Target="../embeddings/oleObject50.bin"/><Relationship Id="rId30" Type="http://schemas.openxmlformats.org/officeDocument/2006/relationships/image" Target="../media/image93.wmf"/></Relationships>
</file>

<file path=ppt/slides/_rels/slide19.xml.rels><?xml version="1.0" encoding="UTF-8" standalone="yes"?>
<Relationships xmlns="http://schemas.openxmlformats.org/package/2006/relationships"><Relationship Id="rId13" Type="http://schemas.openxmlformats.org/officeDocument/2006/relationships/oleObject" Target="../embeddings/oleObject57.bin"/><Relationship Id="rId18" Type="http://schemas.openxmlformats.org/officeDocument/2006/relationships/image" Target="../media/image103.wmf"/><Relationship Id="rId26" Type="http://schemas.openxmlformats.org/officeDocument/2006/relationships/image" Target="../media/image95.png"/><Relationship Id="rId3" Type="http://schemas.openxmlformats.org/officeDocument/2006/relationships/oleObject" Target="../embeddings/oleObject52.bin"/><Relationship Id="rId21" Type="http://schemas.openxmlformats.org/officeDocument/2006/relationships/oleObject" Target="../embeddings/oleObject61.bin"/><Relationship Id="rId34" Type="http://schemas.openxmlformats.org/officeDocument/2006/relationships/image" Target="../media/image110.wmf"/><Relationship Id="rId7" Type="http://schemas.openxmlformats.org/officeDocument/2006/relationships/oleObject" Target="../embeddings/oleObject54.bin"/><Relationship Id="rId12" Type="http://schemas.openxmlformats.org/officeDocument/2006/relationships/image" Target="../media/image100.wmf"/><Relationship Id="rId17" Type="http://schemas.openxmlformats.org/officeDocument/2006/relationships/oleObject" Target="../embeddings/oleObject59.bin"/><Relationship Id="rId25" Type="http://schemas.openxmlformats.org/officeDocument/2006/relationships/image" Target="../media/image94.png"/><Relationship Id="rId33" Type="http://schemas.openxmlformats.org/officeDocument/2006/relationships/oleObject" Target="../embeddings/oleObject66.bin"/><Relationship Id="rId2" Type="http://schemas.openxmlformats.org/officeDocument/2006/relationships/slideLayout" Target="../slideLayouts/slideLayout106.xml"/><Relationship Id="rId16" Type="http://schemas.openxmlformats.org/officeDocument/2006/relationships/image" Target="../media/image102.wmf"/><Relationship Id="rId20" Type="http://schemas.openxmlformats.org/officeDocument/2006/relationships/image" Target="../media/image104.wmf"/><Relationship Id="rId29" Type="http://schemas.openxmlformats.org/officeDocument/2006/relationships/oleObject" Target="../embeddings/oleObject64.bin"/><Relationship Id="rId1" Type="http://schemas.openxmlformats.org/officeDocument/2006/relationships/vmlDrawing" Target="../drawings/vmlDrawing10.vml"/><Relationship Id="rId6" Type="http://schemas.openxmlformats.org/officeDocument/2006/relationships/image" Target="../media/image97.wmf"/><Relationship Id="rId11" Type="http://schemas.openxmlformats.org/officeDocument/2006/relationships/oleObject" Target="../embeddings/oleObject56.bin"/><Relationship Id="rId24" Type="http://schemas.openxmlformats.org/officeDocument/2006/relationships/image" Target="../media/image106.wmf"/><Relationship Id="rId32" Type="http://schemas.openxmlformats.org/officeDocument/2006/relationships/image" Target="../media/image109.wmf"/><Relationship Id="rId5" Type="http://schemas.openxmlformats.org/officeDocument/2006/relationships/oleObject" Target="../embeddings/oleObject53.bin"/><Relationship Id="rId15" Type="http://schemas.openxmlformats.org/officeDocument/2006/relationships/oleObject" Target="../embeddings/oleObject58.bin"/><Relationship Id="rId23" Type="http://schemas.openxmlformats.org/officeDocument/2006/relationships/oleObject" Target="../embeddings/oleObject62.bin"/><Relationship Id="rId28" Type="http://schemas.openxmlformats.org/officeDocument/2006/relationships/image" Target="../media/image107.wmf"/><Relationship Id="rId36" Type="http://schemas.openxmlformats.org/officeDocument/2006/relationships/image" Target="../media/image111.wmf"/><Relationship Id="rId10" Type="http://schemas.openxmlformats.org/officeDocument/2006/relationships/image" Target="../media/image99.wmf"/><Relationship Id="rId19" Type="http://schemas.openxmlformats.org/officeDocument/2006/relationships/oleObject" Target="../embeddings/oleObject60.bin"/><Relationship Id="rId31" Type="http://schemas.openxmlformats.org/officeDocument/2006/relationships/oleObject" Target="../embeddings/oleObject65.bin"/><Relationship Id="rId4" Type="http://schemas.openxmlformats.org/officeDocument/2006/relationships/image" Target="../media/image96.wmf"/><Relationship Id="rId9" Type="http://schemas.openxmlformats.org/officeDocument/2006/relationships/oleObject" Target="../embeddings/oleObject55.bin"/><Relationship Id="rId14" Type="http://schemas.openxmlformats.org/officeDocument/2006/relationships/image" Target="../media/image101.wmf"/><Relationship Id="rId22" Type="http://schemas.openxmlformats.org/officeDocument/2006/relationships/image" Target="../media/image105.wmf"/><Relationship Id="rId27" Type="http://schemas.openxmlformats.org/officeDocument/2006/relationships/oleObject" Target="../embeddings/oleObject63.bin"/><Relationship Id="rId30" Type="http://schemas.openxmlformats.org/officeDocument/2006/relationships/image" Target="../media/image108.wmf"/><Relationship Id="rId35" Type="http://schemas.openxmlformats.org/officeDocument/2006/relationships/oleObject" Target="../embeddings/oleObject67.bin"/><Relationship Id="rId8" Type="http://schemas.openxmlformats.org/officeDocument/2006/relationships/image" Target="../media/image98.w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4.wmf"/><Relationship Id="rId3" Type="http://schemas.openxmlformats.org/officeDocument/2006/relationships/oleObject" Target="../embeddings/oleObject68.bin"/><Relationship Id="rId7" Type="http://schemas.openxmlformats.org/officeDocument/2006/relationships/oleObject" Target="../embeddings/oleObject70.bin"/><Relationship Id="rId2" Type="http://schemas.openxmlformats.org/officeDocument/2006/relationships/slideLayout" Target="../slideLayouts/slideLayout138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113.wmf"/><Relationship Id="rId5" Type="http://schemas.openxmlformats.org/officeDocument/2006/relationships/oleObject" Target="../embeddings/oleObject69.bin"/><Relationship Id="rId10" Type="http://schemas.openxmlformats.org/officeDocument/2006/relationships/image" Target="../media/image115.png"/><Relationship Id="rId4" Type="http://schemas.openxmlformats.org/officeDocument/2006/relationships/image" Target="../media/image112.wmf"/><Relationship Id="rId9" Type="http://schemas.openxmlformats.org/officeDocument/2006/relationships/image" Target="../media/image94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8.wmf"/><Relationship Id="rId13" Type="http://schemas.openxmlformats.org/officeDocument/2006/relationships/oleObject" Target="../embeddings/oleObject76.bin"/><Relationship Id="rId18" Type="http://schemas.openxmlformats.org/officeDocument/2006/relationships/image" Target="../media/image123.wmf"/><Relationship Id="rId26" Type="http://schemas.openxmlformats.org/officeDocument/2006/relationships/image" Target="../media/image127.wmf"/><Relationship Id="rId3" Type="http://schemas.openxmlformats.org/officeDocument/2006/relationships/oleObject" Target="../embeddings/oleObject71.bin"/><Relationship Id="rId21" Type="http://schemas.openxmlformats.org/officeDocument/2006/relationships/oleObject" Target="../embeddings/oleObject80.bin"/><Relationship Id="rId7" Type="http://schemas.openxmlformats.org/officeDocument/2006/relationships/oleObject" Target="../embeddings/oleObject73.bin"/><Relationship Id="rId12" Type="http://schemas.openxmlformats.org/officeDocument/2006/relationships/image" Target="../media/image120.wmf"/><Relationship Id="rId17" Type="http://schemas.openxmlformats.org/officeDocument/2006/relationships/oleObject" Target="../embeddings/oleObject78.bin"/><Relationship Id="rId25" Type="http://schemas.openxmlformats.org/officeDocument/2006/relationships/oleObject" Target="../embeddings/oleObject82.bin"/><Relationship Id="rId2" Type="http://schemas.openxmlformats.org/officeDocument/2006/relationships/slideLayout" Target="../slideLayouts/slideLayout95.xml"/><Relationship Id="rId16" Type="http://schemas.openxmlformats.org/officeDocument/2006/relationships/image" Target="../media/image122.wmf"/><Relationship Id="rId20" Type="http://schemas.openxmlformats.org/officeDocument/2006/relationships/image" Target="../media/image124.wmf"/><Relationship Id="rId29" Type="http://schemas.openxmlformats.org/officeDocument/2006/relationships/image" Target="../media/image94.png"/><Relationship Id="rId1" Type="http://schemas.openxmlformats.org/officeDocument/2006/relationships/vmlDrawing" Target="../drawings/vmlDrawing12.vml"/><Relationship Id="rId6" Type="http://schemas.openxmlformats.org/officeDocument/2006/relationships/image" Target="../media/image117.wmf"/><Relationship Id="rId11" Type="http://schemas.openxmlformats.org/officeDocument/2006/relationships/oleObject" Target="../embeddings/oleObject75.bin"/><Relationship Id="rId24" Type="http://schemas.openxmlformats.org/officeDocument/2006/relationships/image" Target="../media/image126.wmf"/><Relationship Id="rId5" Type="http://schemas.openxmlformats.org/officeDocument/2006/relationships/oleObject" Target="../embeddings/oleObject72.bin"/><Relationship Id="rId15" Type="http://schemas.openxmlformats.org/officeDocument/2006/relationships/oleObject" Target="../embeddings/oleObject77.bin"/><Relationship Id="rId23" Type="http://schemas.openxmlformats.org/officeDocument/2006/relationships/oleObject" Target="../embeddings/oleObject81.bin"/><Relationship Id="rId28" Type="http://schemas.openxmlformats.org/officeDocument/2006/relationships/image" Target="../media/image128.wmf"/><Relationship Id="rId10" Type="http://schemas.openxmlformats.org/officeDocument/2006/relationships/image" Target="../media/image119.wmf"/><Relationship Id="rId19" Type="http://schemas.openxmlformats.org/officeDocument/2006/relationships/oleObject" Target="../embeddings/oleObject79.bin"/><Relationship Id="rId4" Type="http://schemas.openxmlformats.org/officeDocument/2006/relationships/image" Target="../media/image116.wmf"/><Relationship Id="rId9" Type="http://schemas.openxmlformats.org/officeDocument/2006/relationships/oleObject" Target="../embeddings/oleObject74.bin"/><Relationship Id="rId14" Type="http://schemas.openxmlformats.org/officeDocument/2006/relationships/image" Target="../media/image121.wmf"/><Relationship Id="rId22" Type="http://schemas.openxmlformats.org/officeDocument/2006/relationships/image" Target="../media/image125.wmf"/><Relationship Id="rId27" Type="http://schemas.openxmlformats.org/officeDocument/2006/relationships/oleObject" Target="../embeddings/oleObject83.bin"/><Relationship Id="rId30" Type="http://schemas.openxmlformats.org/officeDocument/2006/relationships/image" Target="../media/image11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1.wmf"/><Relationship Id="rId3" Type="http://schemas.openxmlformats.org/officeDocument/2006/relationships/oleObject" Target="../embeddings/oleObject84.bin"/><Relationship Id="rId7" Type="http://schemas.openxmlformats.org/officeDocument/2006/relationships/oleObject" Target="../embeddings/oleObject86.bin"/><Relationship Id="rId12" Type="http://schemas.openxmlformats.org/officeDocument/2006/relationships/image" Target="../media/image115.png"/><Relationship Id="rId2" Type="http://schemas.openxmlformats.org/officeDocument/2006/relationships/slideLayout" Target="../slideLayouts/slideLayout138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130.wmf"/><Relationship Id="rId11" Type="http://schemas.openxmlformats.org/officeDocument/2006/relationships/image" Target="../media/image94.png"/><Relationship Id="rId5" Type="http://schemas.openxmlformats.org/officeDocument/2006/relationships/oleObject" Target="../embeddings/oleObject85.bin"/><Relationship Id="rId10" Type="http://schemas.openxmlformats.org/officeDocument/2006/relationships/image" Target="../media/image132.wmf"/><Relationship Id="rId4" Type="http://schemas.openxmlformats.org/officeDocument/2006/relationships/image" Target="../media/image129.wmf"/><Relationship Id="rId9" Type="http://schemas.openxmlformats.org/officeDocument/2006/relationships/oleObject" Target="../embeddings/oleObject87.bin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5.wmf"/><Relationship Id="rId13" Type="http://schemas.openxmlformats.org/officeDocument/2006/relationships/oleObject" Target="../embeddings/oleObject93.bin"/><Relationship Id="rId18" Type="http://schemas.openxmlformats.org/officeDocument/2006/relationships/image" Target="../media/image140.wmf"/><Relationship Id="rId26" Type="http://schemas.openxmlformats.org/officeDocument/2006/relationships/image" Target="../media/image144.wmf"/><Relationship Id="rId3" Type="http://schemas.openxmlformats.org/officeDocument/2006/relationships/oleObject" Target="../embeddings/oleObject88.bin"/><Relationship Id="rId21" Type="http://schemas.openxmlformats.org/officeDocument/2006/relationships/oleObject" Target="../embeddings/oleObject97.bin"/><Relationship Id="rId7" Type="http://schemas.openxmlformats.org/officeDocument/2006/relationships/oleObject" Target="../embeddings/oleObject90.bin"/><Relationship Id="rId12" Type="http://schemas.openxmlformats.org/officeDocument/2006/relationships/image" Target="../media/image137.wmf"/><Relationship Id="rId17" Type="http://schemas.openxmlformats.org/officeDocument/2006/relationships/oleObject" Target="../embeddings/oleObject95.bin"/><Relationship Id="rId25" Type="http://schemas.openxmlformats.org/officeDocument/2006/relationships/oleObject" Target="../embeddings/oleObject99.bin"/><Relationship Id="rId2" Type="http://schemas.openxmlformats.org/officeDocument/2006/relationships/slideLayout" Target="../slideLayouts/slideLayout95.xml"/><Relationship Id="rId16" Type="http://schemas.openxmlformats.org/officeDocument/2006/relationships/image" Target="../media/image139.wmf"/><Relationship Id="rId20" Type="http://schemas.openxmlformats.org/officeDocument/2006/relationships/image" Target="../media/image141.wmf"/><Relationship Id="rId29" Type="http://schemas.openxmlformats.org/officeDocument/2006/relationships/image" Target="../media/image94.png"/><Relationship Id="rId1" Type="http://schemas.openxmlformats.org/officeDocument/2006/relationships/vmlDrawing" Target="../drawings/vmlDrawing14.vml"/><Relationship Id="rId6" Type="http://schemas.openxmlformats.org/officeDocument/2006/relationships/image" Target="../media/image134.wmf"/><Relationship Id="rId11" Type="http://schemas.openxmlformats.org/officeDocument/2006/relationships/oleObject" Target="../embeddings/oleObject92.bin"/><Relationship Id="rId24" Type="http://schemas.openxmlformats.org/officeDocument/2006/relationships/image" Target="../media/image143.wmf"/><Relationship Id="rId5" Type="http://schemas.openxmlformats.org/officeDocument/2006/relationships/oleObject" Target="../embeddings/oleObject89.bin"/><Relationship Id="rId15" Type="http://schemas.openxmlformats.org/officeDocument/2006/relationships/oleObject" Target="../embeddings/oleObject94.bin"/><Relationship Id="rId23" Type="http://schemas.openxmlformats.org/officeDocument/2006/relationships/oleObject" Target="../embeddings/oleObject98.bin"/><Relationship Id="rId28" Type="http://schemas.openxmlformats.org/officeDocument/2006/relationships/image" Target="../media/image145.wmf"/><Relationship Id="rId10" Type="http://schemas.openxmlformats.org/officeDocument/2006/relationships/image" Target="../media/image136.wmf"/><Relationship Id="rId19" Type="http://schemas.openxmlformats.org/officeDocument/2006/relationships/oleObject" Target="../embeddings/oleObject96.bin"/><Relationship Id="rId4" Type="http://schemas.openxmlformats.org/officeDocument/2006/relationships/image" Target="../media/image133.wmf"/><Relationship Id="rId9" Type="http://schemas.openxmlformats.org/officeDocument/2006/relationships/oleObject" Target="../embeddings/oleObject91.bin"/><Relationship Id="rId14" Type="http://schemas.openxmlformats.org/officeDocument/2006/relationships/image" Target="../media/image138.wmf"/><Relationship Id="rId22" Type="http://schemas.openxmlformats.org/officeDocument/2006/relationships/image" Target="../media/image142.wmf"/><Relationship Id="rId27" Type="http://schemas.openxmlformats.org/officeDocument/2006/relationships/oleObject" Target="../embeddings/oleObject100.bin"/><Relationship Id="rId30" Type="http://schemas.openxmlformats.org/officeDocument/2006/relationships/image" Target="../media/image115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3" Type="http://schemas.openxmlformats.org/officeDocument/2006/relationships/oleObject" Target="../embeddings/oleObject101.bin"/><Relationship Id="rId7" Type="http://schemas.openxmlformats.org/officeDocument/2006/relationships/image" Target="../media/image94.png"/><Relationship Id="rId12" Type="http://schemas.openxmlformats.org/officeDocument/2006/relationships/image" Target="../media/image149.wmf"/><Relationship Id="rId2" Type="http://schemas.openxmlformats.org/officeDocument/2006/relationships/slideLayout" Target="../slideLayouts/slideLayout138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147.wmf"/><Relationship Id="rId11" Type="http://schemas.openxmlformats.org/officeDocument/2006/relationships/oleObject" Target="../embeddings/oleObject104.bin"/><Relationship Id="rId5" Type="http://schemas.openxmlformats.org/officeDocument/2006/relationships/oleObject" Target="../embeddings/oleObject102.bin"/><Relationship Id="rId10" Type="http://schemas.openxmlformats.org/officeDocument/2006/relationships/image" Target="../media/image148.wmf"/><Relationship Id="rId4" Type="http://schemas.openxmlformats.org/officeDocument/2006/relationships/image" Target="../media/image146.wmf"/><Relationship Id="rId9" Type="http://schemas.openxmlformats.org/officeDocument/2006/relationships/oleObject" Target="../embeddings/oleObject103.bin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2.wmf"/><Relationship Id="rId13" Type="http://schemas.openxmlformats.org/officeDocument/2006/relationships/oleObject" Target="../embeddings/oleObject110.bin"/><Relationship Id="rId18" Type="http://schemas.openxmlformats.org/officeDocument/2006/relationships/image" Target="../media/image157.wmf"/><Relationship Id="rId26" Type="http://schemas.openxmlformats.org/officeDocument/2006/relationships/image" Target="../media/image161.wmf"/><Relationship Id="rId3" Type="http://schemas.openxmlformats.org/officeDocument/2006/relationships/oleObject" Target="../embeddings/oleObject105.bin"/><Relationship Id="rId21" Type="http://schemas.openxmlformats.org/officeDocument/2006/relationships/oleObject" Target="../embeddings/oleObject114.bin"/><Relationship Id="rId7" Type="http://schemas.openxmlformats.org/officeDocument/2006/relationships/oleObject" Target="../embeddings/oleObject107.bin"/><Relationship Id="rId12" Type="http://schemas.openxmlformats.org/officeDocument/2006/relationships/image" Target="../media/image154.wmf"/><Relationship Id="rId17" Type="http://schemas.openxmlformats.org/officeDocument/2006/relationships/oleObject" Target="../embeddings/oleObject112.bin"/><Relationship Id="rId25" Type="http://schemas.openxmlformats.org/officeDocument/2006/relationships/oleObject" Target="../embeddings/oleObject116.bin"/><Relationship Id="rId2" Type="http://schemas.openxmlformats.org/officeDocument/2006/relationships/slideLayout" Target="../slideLayouts/slideLayout106.xml"/><Relationship Id="rId16" Type="http://schemas.openxmlformats.org/officeDocument/2006/relationships/image" Target="../media/image156.wmf"/><Relationship Id="rId20" Type="http://schemas.openxmlformats.org/officeDocument/2006/relationships/image" Target="../media/image158.wmf"/><Relationship Id="rId29" Type="http://schemas.openxmlformats.org/officeDocument/2006/relationships/image" Target="../media/image94.png"/><Relationship Id="rId1" Type="http://schemas.openxmlformats.org/officeDocument/2006/relationships/vmlDrawing" Target="../drawings/vmlDrawing16.vml"/><Relationship Id="rId6" Type="http://schemas.openxmlformats.org/officeDocument/2006/relationships/image" Target="../media/image151.wmf"/><Relationship Id="rId11" Type="http://schemas.openxmlformats.org/officeDocument/2006/relationships/oleObject" Target="../embeddings/oleObject109.bin"/><Relationship Id="rId24" Type="http://schemas.openxmlformats.org/officeDocument/2006/relationships/image" Target="../media/image160.wmf"/><Relationship Id="rId5" Type="http://schemas.openxmlformats.org/officeDocument/2006/relationships/oleObject" Target="../embeddings/oleObject106.bin"/><Relationship Id="rId15" Type="http://schemas.openxmlformats.org/officeDocument/2006/relationships/oleObject" Target="../embeddings/oleObject111.bin"/><Relationship Id="rId23" Type="http://schemas.openxmlformats.org/officeDocument/2006/relationships/oleObject" Target="../embeddings/oleObject115.bin"/><Relationship Id="rId28" Type="http://schemas.openxmlformats.org/officeDocument/2006/relationships/image" Target="../media/image149.wmf"/><Relationship Id="rId10" Type="http://schemas.openxmlformats.org/officeDocument/2006/relationships/image" Target="../media/image153.wmf"/><Relationship Id="rId19" Type="http://schemas.openxmlformats.org/officeDocument/2006/relationships/oleObject" Target="../embeddings/oleObject113.bin"/><Relationship Id="rId4" Type="http://schemas.openxmlformats.org/officeDocument/2006/relationships/image" Target="../media/image150.wmf"/><Relationship Id="rId9" Type="http://schemas.openxmlformats.org/officeDocument/2006/relationships/oleObject" Target="../embeddings/oleObject108.bin"/><Relationship Id="rId14" Type="http://schemas.openxmlformats.org/officeDocument/2006/relationships/image" Target="../media/image155.wmf"/><Relationship Id="rId22" Type="http://schemas.openxmlformats.org/officeDocument/2006/relationships/image" Target="../media/image159.wmf"/><Relationship Id="rId27" Type="http://schemas.openxmlformats.org/officeDocument/2006/relationships/oleObject" Target="../embeddings/oleObject117.bin"/><Relationship Id="rId30" Type="http://schemas.openxmlformats.org/officeDocument/2006/relationships/image" Target="../media/image9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g"/><Relationship Id="rId7" Type="http://schemas.openxmlformats.org/officeDocument/2006/relationships/image" Target="../media/image115.png"/><Relationship Id="rId2" Type="http://schemas.openxmlformats.org/officeDocument/2006/relationships/slideLayout" Target="../slideLayouts/slideLayout95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94.png"/><Relationship Id="rId5" Type="http://schemas.openxmlformats.org/officeDocument/2006/relationships/image" Target="../media/image163.emf"/><Relationship Id="rId4" Type="http://schemas.openxmlformats.org/officeDocument/2006/relationships/oleObject" Target="../embeddings/oleObject118.bin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4.jpg"/><Relationship Id="rId7" Type="http://schemas.openxmlformats.org/officeDocument/2006/relationships/image" Target="../media/image165.emf"/><Relationship Id="rId2" Type="http://schemas.openxmlformats.org/officeDocument/2006/relationships/slideLayout" Target="../slideLayouts/slideLayout95.xml"/><Relationship Id="rId1" Type="http://schemas.openxmlformats.org/officeDocument/2006/relationships/vmlDrawing" Target="../drawings/vmlDrawing18.vml"/><Relationship Id="rId6" Type="http://schemas.openxmlformats.org/officeDocument/2006/relationships/oleObject" Target="../embeddings/oleObject119.bin"/><Relationship Id="rId5" Type="http://schemas.openxmlformats.org/officeDocument/2006/relationships/image" Target="../media/image115.png"/><Relationship Id="rId4" Type="http://schemas.openxmlformats.org/officeDocument/2006/relationships/image" Target="../media/image9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7.png"/><Relationship Id="rId2" Type="http://schemas.openxmlformats.org/officeDocument/2006/relationships/image" Target="../media/image166.jpg"/><Relationship Id="rId1" Type="http://schemas.openxmlformats.org/officeDocument/2006/relationships/slideLayout" Target="../slideLayouts/slideLayout95.xml"/><Relationship Id="rId4" Type="http://schemas.openxmlformats.org/officeDocument/2006/relationships/image" Target="../media/image16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=""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>
            <a:off x="1" y="0"/>
            <a:ext cx="1218895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240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5" name="Chỗ dành sẵn cho Nội dung 4" descr="Ảnh có chứa diều, bầu trời, bay, ngoài trời&#10;&#10;Mô tả được tạo tự động">
            <a:extLst>
              <a:ext uri="{FF2B5EF4-FFF2-40B4-BE49-F238E27FC236}">
                <a16:creationId xmlns="" xmlns:a16="http://schemas.microsoft.com/office/drawing/2014/main" id="{71528377-7ACF-46B8-9189-905EFCEFA86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4"/>
          <a:stretch/>
        </p:blipFill>
        <p:spPr>
          <a:xfrm>
            <a:off x="27" y="13"/>
            <a:ext cx="9669616" cy="6857987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=""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="" xmlns:p16="http://schemas.microsoft.com/office/powerpoint/2015/main" val="1"/>
              </p:ext>
            </p:extLst>
          </p:nvPr>
        </p:nvSpPr>
        <p:spPr>
          <a:xfrm flipH="1">
            <a:off x="5125020" y="0"/>
            <a:ext cx="7066977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endParaRPr lang="en-US" sz="240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2" name="Hộp Văn bản 1">
            <a:extLst>
              <a:ext uri="{FF2B5EF4-FFF2-40B4-BE49-F238E27FC236}">
                <a16:creationId xmlns="" xmlns:a16="http://schemas.microsoft.com/office/drawing/2014/main" id="{9D73F281-D85A-414B-B050-B924052F9282}"/>
              </a:ext>
            </a:extLst>
          </p:cNvPr>
          <p:cNvSpPr txBox="1"/>
          <p:nvPr/>
        </p:nvSpPr>
        <p:spPr>
          <a:xfrm>
            <a:off x="2333219" y="486452"/>
            <a:ext cx="8885339" cy="474189"/>
          </a:xfrm>
          <a:prstGeom prst="rect">
            <a:avLst/>
          </a:prstGeom>
        </p:spPr>
        <p:txBody>
          <a:bodyPr vert="horz" lIns="121920" tIns="60960" rIns="121920" bIns="60960" rtlCol="0">
            <a:normAutofit fontScale="92500" lnSpcReduction="20000"/>
          </a:bodyPr>
          <a:lstStyle/>
          <a:p>
            <a:pPr defTabSz="1219170">
              <a:lnSpc>
                <a:spcPct val="90000"/>
              </a:lnSpc>
              <a:spcAft>
                <a:spcPts val="800"/>
              </a:spcAft>
            </a:pPr>
            <a:r>
              <a: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 GIÁO DỤC VÀ ĐÀO TẠO </a:t>
            </a:r>
            <a:r>
              <a:rPr lang="en-US" sz="32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endParaRPr lang="en-US" sz="32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Hộp Văn bản 7">
            <a:extLst>
              <a:ext uri="{FF2B5EF4-FFF2-40B4-BE49-F238E27FC236}">
                <a16:creationId xmlns="" xmlns:a16="http://schemas.microsoft.com/office/drawing/2014/main" id="{ABD37E8A-D45A-4AF4-AA02-27891D5290CA}"/>
              </a:ext>
            </a:extLst>
          </p:cNvPr>
          <p:cNvSpPr txBox="1"/>
          <p:nvPr/>
        </p:nvSpPr>
        <p:spPr>
          <a:xfrm>
            <a:off x="1774023" y="956790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>
              <a:spcAft>
                <a:spcPts val="800"/>
              </a:spcAft>
            </a:pPr>
            <a:r>
              <a:rPr lang="en-US" sz="36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</a:t>
            </a:r>
            <a:r>
              <a:rPr lang="en-US" sz="36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sz="36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Hộp Văn bản 8">
            <a:extLst>
              <a:ext uri="{FF2B5EF4-FFF2-40B4-BE49-F238E27FC236}">
                <a16:creationId xmlns="" xmlns:a16="http://schemas.microsoft.com/office/drawing/2014/main" id="{D5A797EB-37FC-432B-A43C-3061B2852843}"/>
              </a:ext>
            </a:extLst>
          </p:cNvPr>
          <p:cNvSpPr txBox="1"/>
          <p:nvPr/>
        </p:nvSpPr>
        <p:spPr>
          <a:xfrm>
            <a:off x="3927629" y="4950509"/>
            <a:ext cx="18480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>
              <a:spcAft>
                <a:spcPts val="8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GV: </a:t>
            </a:r>
            <a:r>
              <a:rPr lang="en-US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….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Hộp Văn bản 9">
            <a:extLst>
              <a:ext uri="{FF2B5EF4-FFF2-40B4-BE49-F238E27FC236}">
                <a16:creationId xmlns="" xmlns:a16="http://schemas.microsoft.com/office/drawing/2014/main" id="{BC2202BE-FB57-4E81-83EF-0EA40E864761}"/>
              </a:ext>
            </a:extLst>
          </p:cNvPr>
          <p:cNvSpPr txBox="1"/>
          <p:nvPr/>
        </p:nvSpPr>
        <p:spPr>
          <a:xfrm>
            <a:off x="1590538" y="3908721"/>
            <a:ext cx="1031186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>
              <a:spcAft>
                <a:spcPts val="800"/>
              </a:spcAft>
            </a:pP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MÔN </a:t>
            </a:r>
            <a:r>
              <a:rPr lang="en-US" sz="6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TOÁN </a:t>
            </a:r>
            <a:r>
              <a:rPr lang="en-US" sz="60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 </a:t>
            </a: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(CÁNH DIỀU )</a:t>
            </a:r>
          </a:p>
        </p:txBody>
      </p:sp>
      <p:sp>
        <p:nvSpPr>
          <p:cNvPr id="11" name="Hộp Văn bản 10">
            <a:extLst>
              <a:ext uri="{FF2B5EF4-FFF2-40B4-BE49-F238E27FC236}">
                <a16:creationId xmlns="" xmlns:a16="http://schemas.microsoft.com/office/drawing/2014/main" id="{D2B28935-FE08-4EA8-AA06-C7169869F84A}"/>
              </a:ext>
            </a:extLst>
          </p:cNvPr>
          <p:cNvSpPr txBox="1"/>
          <p:nvPr/>
        </p:nvSpPr>
        <p:spPr>
          <a:xfrm>
            <a:off x="3382058" y="5869619"/>
            <a:ext cx="5485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defTabSz="1219170">
              <a:spcAft>
                <a:spcPts val="800"/>
              </a:spcAft>
            </a:pPr>
            <a:r>
              <a:rPr lang="en-US" sz="4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NĂM HỌC</a:t>
            </a:r>
            <a:r>
              <a:rPr lang="en-US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2023 </a:t>
            </a:r>
            <a:r>
              <a:rPr lang="en-US" sz="4000" b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4000" b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2024</a:t>
            </a:r>
            <a:endParaRPr lang="en-US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04653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Freeform: Shape 64">
            <a:extLst>
              <a:ext uri="{FF2B5EF4-FFF2-40B4-BE49-F238E27FC236}">
                <a16:creationId xmlns="" xmlns:a16="http://schemas.microsoft.com/office/drawing/2014/main" id="{61ABD889-CCEB-4BFD-B139-AA3762F04A82}"/>
              </a:ext>
            </a:extLst>
          </p:cNvPr>
          <p:cNvSpPr/>
          <p:nvPr/>
        </p:nvSpPr>
        <p:spPr>
          <a:xfrm rot="5400000">
            <a:off x="-158014" y="154967"/>
            <a:ext cx="4114804" cy="3804872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/>
            </a:solidFill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en-US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AE2F2445-9A05-4DE7-9BE5-87A906C6E4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8783435">
            <a:off x="-447457" y="1217491"/>
            <a:ext cx="3886636" cy="795764"/>
          </a:xfrm>
          <a:prstGeom prst="rect">
            <a:avLst/>
          </a:prstGeom>
        </p:spPr>
      </p:pic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930301421"/>
              </p:ext>
            </p:extLst>
          </p:nvPr>
        </p:nvGraphicFramePr>
        <p:xfrm>
          <a:off x="3231915" y="838201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427267123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Graphic spid="8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ackground pattern&#10;&#10;Description automatically generated">
            <a:extLst>
              <a:ext uri="{FF2B5EF4-FFF2-40B4-BE49-F238E27FC236}">
                <a16:creationId xmlns="" xmlns:a16="http://schemas.microsoft.com/office/drawing/2014/main" id="{4E208DDE-5F53-487A-916C-A3AE276FA6A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rcRect l="20349" r="20345" b="-4"/>
          <a:stretch/>
        </p:blipFill>
        <p:spPr>
          <a:xfrm>
            <a:off x="1153627" y="2784661"/>
            <a:ext cx="2733847" cy="3103563"/>
          </a:xfrm>
          <a:custGeom>
            <a:avLst/>
            <a:gdLst/>
            <a:ahLst/>
            <a:cxnLst/>
            <a:rect l="l" t="t" r="r" b="b"/>
            <a:pathLst>
              <a:path w="2590737" h="2926956">
                <a:moveTo>
                  <a:pt x="1463478" y="0"/>
                </a:moveTo>
                <a:cubicBezTo>
                  <a:pt x="1867606" y="0"/>
                  <a:pt x="2233476" y="163805"/>
                  <a:pt x="2498313" y="428643"/>
                </a:cubicBezTo>
                <a:lnTo>
                  <a:pt x="2501029" y="431631"/>
                </a:lnTo>
                <a:lnTo>
                  <a:pt x="2445696" y="582811"/>
                </a:lnTo>
                <a:cubicBezTo>
                  <a:pt x="2374039" y="813196"/>
                  <a:pt x="2335437" y="1058145"/>
                  <a:pt x="2335437" y="1312109"/>
                </a:cubicBezTo>
                <a:cubicBezTo>
                  <a:pt x="2335437" y="1650728"/>
                  <a:pt x="2404063" y="1973319"/>
                  <a:pt x="2528166" y="2266732"/>
                </a:cubicBezTo>
                <a:lnTo>
                  <a:pt x="2590737" y="2396622"/>
                </a:lnTo>
                <a:lnTo>
                  <a:pt x="2498313" y="2498313"/>
                </a:lnTo>
                <a:cubicBezTo>
                  <a:pt x="2233476" y="2763151"/>
                  <a:pt x="1867606" y="2926956"/>
                  <a:pt x="1463478" y="2926956"/>
                </a:cubicBezTo>
                <a:cubicBezTo>
                  <a:pt x="655221" y="2926956"/>
                  <a:pt x="0" y="2271735"/>
                  <a:pt x="0" y="1463478"/>
                </a:cubicBezTo>
                <a:cubicBezTo>
                  <a:pt x="0" y="655221"/>
                  <a:pt x="655221" y="0"/>
                  <a:pt x="1463478" y="0"/>
                </a:cubicBezTo>
                <a:close/>
              </a:path>
            </a:pathLst>
          </a:custGeom>
        </p:spPr>
      </p:pic>
      <p:pic>
        <p:nvPicPr>
          <p:cNvPr id="5" name="Picture 4" descr="Background pattern&#10;&#10;Description automatically generated">
            <a:extLst>
              <a:ext uri="{FF2B5EF4-FFF2-40B4-BE49-F238E27FC236}">
                <a16:creationId xmlns="" xmlns:a16="http://schemas.microsoft.com/office/drawing/2014/main" id="{65A14FCB-5569-4268-AF8B-502D9EF6E73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rcRect l="17382" r="20120" b="2"/>
          <a:stretch/>
        </p:blipFill>
        <p:spPr>
          <a:xfrm>
            <a:off x="3458134" y="1905002"/>
            <a:ext cx="4577519" cy="4577519"/>
          </a:xfrm>
          <a:custGeom>
            <a:avLst/>
            <a:gdLst/>
            <a:ahLst/>
            <a:cxnLst/>
            <a:rect l="l" t="t" r="r" b="b"/>
            <a:pathLst>
              <a:path w="4627646" h="4627648">
                <a:moveTo>
                  <a:pt x="2313823" y="0"/>
                </a:moveTo>
                <a:cubicBezTo>
                  <a:pt x="3591712" y="0"/>
                  <a:pt x="4627646" y="1035934"/>
                  <a:pt x="4627646" y="2313824"/>
                </a:cubicBezTo>
                <a:cubicBezTo>
                  <a:pt x="4627646" y="3591714"/>
                  <a:pt x="3591712" y="4627648"/>
                  <a:pt x="2313823" y="4627648"/>
                </a:cubicBezTo>
                <a:cubicBezTo>
                  <a:pt x="1035934" y="4627648"/>
                  <a:pt x="0" y="3591714"/>
                  <a:pt x="0" y="2313824"/>
                </a:cubicBezTo>
                <a:cubicBezTo>
                  <a:pt x="0" y="1035934"/>
                  <a:pt x="1035934" y="0"/>
                  <a:pt x="2313823" y="0"/>
                </a:cubicBezTo>
                <a:close/>
              </a:path>
            </a:pathLst>
          </a:custGeom>
        </p:spPr>
      </p:pic>
      <p:pic>
        <p:nvPicPr>
          <p:cNvPr id="8" name="Picture 7" descr="Background pattern&#10;&#10;Description automatically generated">
            <a:extLst>
              <a:ext uri="{FF2B5EF4-FFF2-40B4-BE49-F238E27FC236}">
                <a16:creationId xmlns="" xmlns:a16="http://schemas.microsoft.com/office/drawing/2014/main" id="{EEA75D7F-8BEB-403A-A7C2-DC62D23C83A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rcRect l="36012" r="14448" b="2"/>
          <a:stretch/>
        </p:blipFill>
        <p:spPr>
          <a:xfrm>
            <a:off x="7560499" y="2451691"/>
            <a:ext cx="3273940" cy="3730712"/>
          </a:xfrm>
          <a:custGeom>
            <a:avLst/>
            <a:gdLst/>
            <a:ahLst/>
            <a:cxnLst/>
            <a:rect l="l" t="t" r="r" b="b"/>
            <a:pathLst>
              <a:path w="2577829" h="2926956">
                <a:moveTo>
                  <a:pt x="1114351" y="0"/>
                </a:moveTo>
                <a:cubicBezTo>
                  <a:pt x="1922608" y="0"/>
                  <a:pt x="2577829" y="655221"/>
                  <a:pt x="2577829" y="1463478"/>
                </a:cubicBezTo>
                <a:cubicBezTo>
                  <a:pt x="2577829" y="2271735"/>
                  <a:pt x="1922608" y="2926956"/>
                  <a:pt x="1114351" y="2926956"/>
                </a:cubicBezTo>
                <a:cubicBezTo>
                  <a:pt x="710223" y="2926956"/>
                  <a:pt x="344353" y="2763151"/>
                  <a:pt x="79516" y="2498313"/>
                </a:cubicBezTo>
                <a:lnTo>
                  <a:pt x="0" y="2410824"/>
                </a:lnTo>
                <a:lnTo>
                  <a:pt x="69413" y="2266732"/>
                </a:lnTo>
                <a:cubicBezTo>
                  <a:pt x="193516" y="1973319"/>
                  <a:pt x="262142" y="1650728"/>
                  <a:pt x="262142" y="1312109"/>
                </a:cubicBezTo>
                <a:cubicBezTo>
                  <a:pt x="262142" y="1058145"/>
                  <a:pt x="223540" y="813196"/>
                  <a:pt x="151883" y="582811"/>
                </a:cubicBezTo>
                <a:lnTo>
                  <a:pt x="91478" y="417771"/>
                </a:lnTo>
                <a:lnTo>
                  <a:pt x="183443" y="334187"/>
                </a:lnTo>
                <a:cubicBezTo>
                  <a:pt x="436418" y="125413"/>
                  <a:pt x="760739" y="0"/>
                  <a:pt x="1114351" y="0"/>
                </a:cubicBezTo>
                <a:close/>
              </a:path>
            </a:pathLst>
          </a:custGeom>
        </p:spPr>
      </p:pic>
      <p:pic>
        <p:nvPicPr>
          <p:cNvPr id="17" name="Picture 16" descr="A picture containing toy, doll&#10;&#10;Description automatically generated">
            <a:extLst>
              <a:ext uri="{FF2B5EF4-FFF2-40B4-BE49-F238E27FC236}">
                <a16:creationId xmlns="" xmlns:a16="http://schemas.microsoft.com/office/drawing/2014/main" id="{7BFEE031-360F-4D5F-904A-32B86E7ACC22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8659" y="2042477"/>
            <a:ext cx="3103563" cy="31035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453B174F-EE32-44C0-AEBD-2414C6D6BB2E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19"/>
          <a:stretch/>
        </p:blipFill>
        <p:spPr>
          <a:xfrm>
            <a:off x="7467601" y="2641977"/>
            <a:ext cx="3103563" cy="310356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F5F0387D-CEB3-4D01-B097-E93181CF9E37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2893" y="2743201"/>
            <a:ext cx="2082307" cy="2082307"/>
          </a:xfrm>
          <a:prstGeom prst="rect">
            <a:avLst/>
          </a:prstGeom>
        </p:spPr>
      </p:pic>
      <p:sp>
        <p:nvSpPr>
          <p:cNvPr id="12" name="Freeform: Shape 11">
            <a:extLst>
              <a:ext uri="{FF2B5EF4-FFF2-40B4-BE49-F238E27FC236}">
                <a16:creationId xmlns="" xmlns:a16="http://schemas.microsoft.com/office/drawing/2014/main" id="{8393A647-F1D0-4A88-8DF7-6E5578A89569}"/>
              </a:ext>
            </a:extLst>
          </p:cNvPr>
          <p:cNvSpPr/>
          <p:nvPr/>
        </p:nvSpPr>
        <p:spPr>
          <a:xfrm rot="5400000">
            <a:off x="-187908" y="184860"/>
            <a:ext cx="3103563" cy="2733845"/>
          </a:xfrm>
          <a:custGeom>
            <a:avLst/>
            <a:gdLst>
              <a:gd name="connsiteX0" fmla="*/ 0 w 4670251"/>
              <a:gd name="connsiteY0" fmla="*/ 2133085 h 4116501"/>
              <a:gd name="connsiteX1" fmla="*/ 0 w 4670251"/>
              <a:gd name="connsiteY1" fmla="*/ 0 h 4116501"/>
              <a:gd name="connsiteX2" fmla="*/ 4670251 w 4670251"/>
              <a:gd name="connsiteY2" fmla="*/ 4116501 h 4116501"/>
              <a:gd name="connsiteX3" fmla="*/ 2250224 w 4670251"/>
              <a:gd name="connsiteY3" fmla="*/ 4116501 h 4116501"/>
              <a:gd name="connsiteX4" fmla="*/ 0 w 4670251"/>
              <a:gd name="connsiteY4" fmla="*/ 2133085 h 41165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670251" h="4116501">
                <a:moveTo>
                  <a:pt x="0" y="2133085"/>
                </a:moveTo>
                <a:lnTo>
                  <a:pt x="0" y="0"/>
                </a:lnTo>
                <a:lnTo>
                  <a:pt x="4670251" y="4116501"/>
                </a:lnTo>
                <a:lnTo>
                  <a:pt x="2250224" y="4116501"/>
                </a:lnTo>
                <a:lnTo>
                  <a:pt x="0" y="2133085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1219170"/>
            <a:endParaRPr lang="en-US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B3C0A70-E41F-49EF-8AFE-0ADD98F3B81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 rot="18669872">
            <a:off x="-318080" y="758061"/>
            <a:ext cx="2733847" cy="693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551E4DC2-0B49-4FB2-B8C1-231C030CAE4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9151" y="835303"/>
            <a:ext cx="2700763" cy="18472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75CBC910-51FE-44A7-A09E-097F9F57527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154631" y="81140"/>
            <a:ext cx="2700763" cy="18472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CB4DEC2C-107C-4E99-A056-D6622B336243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382001" y="509300"/>
            <a:ext cx="2901948" cy="184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475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Hình ảnh 8">
            <a:extLst>
              <a:ext uri="{FF2B5EF4-FFF2-40B4-BE49-F238E27FC236}">
                <a16:creationId xmlns="" xmlns:a16="http://schemas.microsoft.com/office/drawing/2014/main" id="{4B31E9C3-2857-4554-9A2F-E296104A5D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3281" y="231249"/>
            <a:ext cx="4236304" cy="4953000"/>
          </a:xfrm>
          <a:prstGeom prst="rect">
            <a:avLst/>
          </a:prstGeom>
          <a:noFill/>
        </p:spPr>
      </p:pic>
      <p:sp>
        <p:nvSpPr>
          <p:cNvPr id="10" name="Hình chữ nhật 9">
            <a:extLst>
              <a:ext uri="{FF2B5EF4-FFF2-40B4-BE49-F238E27FC236}">
                <a16:creationId xmlns="" xmlns:a16="http://schemas.microsoft.com/office/drawing/2014/main" id="{125E670A-F252-425E-8FBD-2584A901E93B}"/>
              </a:ext>
            </a:extLst>
          </p:cNvPr>
          <p:cNvSpPr/>
          <p:nvPr/>
        </p:nvSpPr>
        <p:spPr>
          <a:xfrm>
            <a:off x="2230562" y="5810869"/>
            <a:ext cx="8118889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 defTabSz="1219170"/>
            <a:r>
              <a:rPr lang="en-US" sz="72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CÁC HOẠT ĐỘNG</a:t>
            </a:r>
            <a:endParaRPr lang="vi-VN" sz="7200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Nhóm 11">
            <a:extLst>
              <a:ext uri="{FF2B5EF4-FFF2-40B4-BE49-F238E27FC236}">
                <a16:creationId xmlns="" xmlns:a16="http://schemas.microsoft.com/office/drawing/2014/main" id="{FF13D352-FF12-4774-BF7F-7823AED9D71C}"/>
              </a:ext>
            </a:extLst>
          </p:cNvPr>
          <p:cNvGrpSpPr/>
          <p:nvPr/>
        </p:nvGrpSpPr>
        <p:grpSpPr>
          <a:xfrm>
            <a:off x="1774378" y="1423682"/>
            <a:ext cx="2733453" cy="1415771"/>
            <a:chOff x="1774377" y="1423682"/>
            <a:chExt cx="2733453" cy="1415770"/>
          </a:xfrm>
        </p:grpSpPr>
        <p:sp>
          <p:nvSpPr>
            <p:cNvPr id="26" name="Google Shape;157;p20">
              <a:extLst>
                <a:ext uri="{FF2B5EF4-FFF2-40B4-BE49-F238E27FC236}">
                  <a16:creationId xmlns="" xmlns:a16="http://schemas.microsoft.com/office/drawing/2014/main" id="{E98F7850-E8A1-4D65-AB4B-DB9606909211}"/>
                </a:ext>
              </a:extLst>
            </p:cNvPr>
            <p:cNvSpPr/>
            <p:nvPr/>
          </p:nvSpPr>
          <p:spPr>
            <a:xfrm>
              <a:off x="1774377" y="1423682"/>
              <a:ext cx="2733453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Hộp Văn bản 10">
              <a:extLst>
                <a:ext uri="{FF2B5EF4-FFF2-40B4-BE49-F238E27FC236}">
                  <a16:creationId xmlns="" xmlns:a16="http://schemas.microsoft.com/office/drawing/2014/main" id="{2BFA5FA8-BCB5-4109-A323-D465A630B106}"/>
                </a:ext>
              </a:extLst>
            </p:cNvPr>
            <p:cNvSpPr txBox="1"/>
            <p:nvPr/>
          </p:nvSpPr>
          <p:spPr>
            <a:xfrm>
              <a:off x="2165516" y="2092196"/>
              <a:ext cx="156324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Mở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đầu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Nhóm 12">
            <a:extLst>
              <a:ext uri="{FF2B5EF4-FFF2-40B4-BE49-F238E27FC236}">
                <a16:creationId xmlns="" xmlns:a16="http://schemas.microsoft.com/office/drawing/2014/main" id="{02197C0D-4039-4F65-A23B-3D8031420B89}"/>
              </a:ext>
            </a:extLst>
          </p:cNvPr>
          <p:cNvGrpSpPr/>
          <p:nvPr/>
        </p:nvGrpSpPr>
        <p:grpSpPr>
          <a:xfrm>
            <a:off x="5991434" y="440483"/>
            <a:ext cx="3028823" cy="1415771"/>
            <a:chOff x="5714125" y="780700"/>
            <a:chExt cx="3028822" cy="1415770"/>
          </a:xfrm>
        </p:grpSpPr>
        <p:sp>
          <p:nvSpPr>
            <p:cNvPr id="28" name="Google Shape;157;p20">
              <a:extLst>
                <a:ext uri="{FF2B5EF4-FFF2-40B4-BE49-F238E27FC236}">
                  <a16:creationId xmlns="" xmlns:a16="http://schemas.microsoft.com/office/drawing/2014/main" id="{A125F3E3-B2C7-4AA0-9D9F-E550F085FF67}"/>
                </a:ext>
              </a:extLst>
            </p:cNvPr>
            <p:cNvSpPr/>
            <p:nvPr/>
          </p:nvSpPr>
          <p:spPr>
            <a:xfrm>
              <a:off x="5714125" y="780700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0" name="Hộp Văn bản 29">
              <a:extLst>
                <a:ext uri="{FF2B5EF4-FFF2-40B4-BE49-F238E27FC236}">
                  <a16:creationId xmlns="" xmlns:a16="http://schemas.microsoft.com/office/drawing/2014/main" id="{0C48347C-72DD-4A44-99EC-6A94926D6872}"/>
                </a:ext>
              </a:extLst>
            </p:cNvPr>
            <p:cNvSpPr txBox="1"/>
            <p:nvPr/>
          </p:nvSpPr>
          <p:spPr>
            <a:xfrm>
              <a:off x="6094474" y="1042997"/>
              <a:ext cx="2263076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Hình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thành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kiến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thức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5" name="Nhóm 14">
            <a:extLst>
              <a:ext uri="{FF2B5EF4-FFF2-40B4-BE49-F238E27FC236}">
                <a16:creationId xmlns="" xmlns:a16="http://schemas.microsoft.com/office/drawing/2014/main" id="{2743DAFD-E003-42CA-BE1A-E2285E182AD8}"/>
              </a:ext>
            </a:extLst>
          </p:cNvPr>
          <p:cNvGrpSpPr/>
          <p:nvPr/>
        </p:nvGrpSpPr>
        <p:grpSpPr>
          <a:xfrm>
            <a:off x="8635942" y="1497829"/>
            <a:ext cx="3028823" cy="1415771"/>
            <a:chOff x="6997439" y="2348815"/>
            <a:chExt cx="3028822" cy="1415770"/>
          </a:xfrm>
        </p:grpSpPr>
        <p:sp>
          <p:nvSpPr>
            <p:cNvPr id="31" name="Google Shape;157;p20">
              <a:extLst>
                <a:ext uri="{FF2B5EF4-FFF2-40B4-BE49-F238E27FC236}">
                  <a16:creationId xmlns="" xmlns:a16="http://schemas.microsoft.com/office/drawing/2014/main" id="{D2EA517D-9760-4CA9-AF11-05ED30AE9EC4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2" name="Hộp Văn bản 31">
              <a:extLst>
                <a:ext uri="{FF2B5EF4-FFF2-40B4-BE49-F238E27FC236}">
                  <a16:creationId xmlns="" xmlns:a16="http://schemas.microsoft.com/office/drawing/2014/main" id="{74DC3889-63BE-4E10-AD0D-8A371EC699CD}"/>
                </a:ext>
              </a:extLst>
            </p:cNvPr>
            <p:cNvSpPr txBox="1"/>
            <p:nvPr/>
          </p:nvSpPr>
          <p:spPr>
            <a:xfrm>
              <a:off x="7522714" y="2884088"/>
              <a:ext cx="216201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Luyện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tập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6" name="Google Shape;162;p20">
            <a:extLst>
              <a:ext uri="{FF2B5EF4-FFF2-40B4-BE49-F238E27FC236}">
                <a16:creationId xmlns="" xmlns:a16="http://schemas.microsoft.com/office/drawing/2014/main" id="{C0ADFAA8-8CC7-4D2F-BE3A-F51CE7B478C5}"/>
              </a:ext>
            </a:extLst>
          </p:cNvPr>
          <p:cNvSpPr/>
          <p:nvPr/>
        </p:nvSpPr>
        <p:spPr>
          <a:xfrm>
            <a:off x="4530523" y="2311400"/>
            <a:ext cx="2276677" cy="1204397"/>
          </a:xfrm>
          <a:custGeom>
            <a:avLst/>
            <a:gdLst/>
            <a:ahLst/>
            <a:cxnLst/>
            <a:rect l="l" t="t" r="r" b="b"/>
            <a:pathLst>
              <a:path w="19002" h="10503" extrusionOk="0">
                <a:moveTo>
                  <a:pt x="17072" y="1100"/>
                </a:moveTo>
                <a:lnTo>
                  <a:pt x="17145" y="1124"/>
                </a:lnTo>
                <a:lnTo>
                  <a:pt x="17268" y="1197"/>
                </a:lnTo>
                <a:lnTo>
                  <a:pt x="17365" y="1320"/>
                </a:lnTo>
                <a:lnTo>
                  <a:pt x="17390" y="1393"/>
                </a:lnTo>
                <a:lnTo>
                  <a:pt x="17390" y="1490"/>
                </a:lnTo>
                <a:lnTo>
                  <a:pt x="17390" y="1564"/>
                </a:lnTo>
                <a:lnTo>
                  <a:pt x="17365" y="1637"/>
                </a:lnTo>
                <a:lnTo>
                  <a:pt x="17268" y="1759"/>
                </a:lnTo>
                <a:lnTo>
                  <a:pt x="17145" y="1832"/>
                </a:lnTo>
                <a:lnTo>
                  <a:pt x="17072" y="1857"/>
                </a:lnTo>
                <a:lnTo>
                  <a:pt x="16926" y="1857"/>
                </a:lnTo>
                <a:lnTo>
                  <a:pt x="16852" y="1832"/>
                </a:lnTo>
                <a:lnTo>
                  <a:pt x="16730" y="1759"/>
                </a:lnTo>
                <a:lnTo>
                  <a:pt x="16657" y="1637"/>
                </a:lnTo>
                <a:lnTo>
                  <a:pt x="16633" y="1564"/>
                </a:lnTo>
                <a:lnTo>
                  <a:pt x="16608" y="1490"/>
                </a:lnTo>
                <a:lnTo>
                  <a:pt x="16633" y="1393"/>
                </a:lnTo>
                <a:lnTo>
                  <a:pt x="16657" y="1320"/>
                </a:lnTo>
                <a:lnTo>
                  <a:pt x="16730" y="1197"/>
                </a:lnTo>
                <a:lnTo>
                  <a:pt x="16852" y="1124"/>
                </a:lnTo>
                <a:lnTo>
                  <a:pt x="16926" y="1100"/>
                </a:lnTo>
                <a:close/>
                <a:moveTo>
                  <a:pt x="15924" y="1"/>
                </a:moveTo>
                <a:lnTo>
                  <a:pt x="15656" y="25"/>
                </a:lnTo>
                <a:lnTo>
                  <a:pt x="15387" y="74"/>
                </a:lnTo>
                <a:lnTo>
                  <a:pt x="15192" y="123"/>
                </a:lnTo>
                <a:lnTo>
                  <a:pt x="14996" y="172"/>
                </a:lnTo>
                <a:lnTo>
                  <a:pt x="14801" y="269"/>
                </a:lnTo>
                <a:lnTo>
                  <a:pt x="14605" y="367"/>
                </a:lnTo>
                <a:lnTo>
                  <a:pt x="14435" y="489"/>
                </a:lnTo>
                <a:lnTo>
                  <a:pt x="14264" y="611"/>
                </a:lnTo>
                <a:lnTo>
                  <a:pt x="14093" y="758"/>
                </a:lnTo>
                <a:lnTo>
                  <a:pt x="13970" y="929"/>
                </a:lnTo>
                <a:lnTo>
                  <a:pt x="13824" y="1100"/>
                </a:lnTo>
                <a:lnTo>
                  <a:pt x="13726" y="1271"/>
                </a:lnTo>
                <a:lnTo>
                  <a:pt x="13629" y="1466"/>
                </a:lnTo>
                <a:lnTo>
                  <a:pt x="13531" y="1661"/>
                </a:lnTo>
                <a:lnTo>
                  <a:pt x="13482" y="1881"/>
                </a:lnTo>
                <a:lnTo>
                  <a:pt x="13433" y="2101"/>
                </a:lnTo>
                <a:lnTo>
                  <a:pt x="13409" y="2345"/>
                </a:lnTo>
                <a:lnTo>
                  <a:pt x="13409" y="2565"/>
                </a:lnTo>
                <a:lnTo>
                  <a:pt x="6668" y="4372"/>
                </a:lnTo>
                <a:lnTo>
                  <a:pt x="6986" y="4592"/>
                </a:lnTo>
                <a:lnTo>
                  <a:pt x="7303" y="4812"/>
                </a:lnTo>
                <a:lnTo>
                  <a:pt x="7621" y="5032"/>
                </a:lnTo>
                <a:lnTo>
                  <a:pt x="7938" y="5203"/>
                </a:lnTo>
                <a:lnTo>
                  <a:pt x="8280" y="5374"/>
                </a:lnTo>
                <a:lnTo>
                  <a:pt x="8597" y="5496"/>
                </a:lnTo>
                <a:lnTo>
                  <a:pt x="8939" y="5618"/>
                </a:lnTo>
                <a:lnTo>
                  <a:pt x="9257" y="5740"/>
                </a:lnTo>
                <a:lnTo>
                  <a:pt x="9599" y="5813"/>
                </a:lnTo>
                <a:lnTo>
                  <a:pt x="9941" y="5862"/>
                </a:lnTo>
                <a:lnTo>
                  <a:pt x="10258" y="5911"/>
                </a:lnTo>
                <a:lnTo>
                  <a:pt x="10600" y="5935"/>
                </a:lnTo>
                <a:lnTo>
                  <a:pt x="10942" y="5935"/>
                </a:lnTo>
                <a:lnTo>
                  <a:pt x="11284" y="5911"/>
                </a:lnTo>
                <a:lnTo>
                  <a:pt x="11626" y="5862"/>
                </a:lnTo>
                <a:lnTo>
                  <a:pt x="11968" y="5813"/>
                </a:lnTo>
                <a:lnTo>
                  <a:pt x="12285" y="5716"/>
                </a:lnTo>
                <a:lnTo>
                  <a:pt x="12603" y="5642"/>
                </a:lnTo>
                <a:lnTo>
                  <a:pt x="13140" y="5423"/>
                </a:lnTo>
                <a:lnTo>
                  <a:pt x="13629" y="5203"/>
                </a:lnTo>
                <a:lnTo>
                  <a:pt x="14044" y="4983"/>
                </a:lnTo>
                <a:lnTo>
                  <a:pt x="14386" y="4763"/>
                </a:lnTo>
                <a:lnTo>
                  <a:pt x="14630" y="4592"/>
                </a:lnTo>
                <a:lnTo>
                  <a:pt x="14850" y="4421"/>
                </a:lnTo>
                <a:lnTo>
                  <a:pt x="14923" y="4372"/>
                </a:lnTo>
                <a:lnTo>
                  <a:pt x="15021" y="4348"/>
                </a:lnTo>
                <a:lnTo>
                  <a:pt x="15118" y="4372"/>
                </a:lnTo>
                <a:lnTo>
                  <a:pt x="15192" y="4421"/>
                </a:lnTo>
                <a:lnTo>
                  <a:pt x="15240" y="4519"/>
                </a:lnTo>
                <a:lnTo>
                  <a:pt x="15240" y="4592"/>
                </a:lnTo>
                <a:lnTo>
                  <a:pt x="15240" y="4690"/>
                </a:lnTo>
                <a:lnTo>
                  <a:pt x="15167" y="4763"/>
                </a:lnTo>
                <a:lnTo>
                  <a:pt x="15045" y="4861"/>
                </a:lnTo>
                <a:lnTo>
                  <a:pt x="14752" y="5105"/>
                </a:lnTo>
                <a:lnTo>
                  <a:pt x="14312" y="5398"/>
                </a:lnTo>
                <a:lnTo>
                  <a:pt x="14019" y="5569"/>
                </a:lnTo>
                <a:lnTo>
                  <a:pt x="13702" y="5716"/>
                </a:lnTo>
                <a:lnTo>
                  <a:pt x="13213" y="5935"/>
                </a:lnTo>
                <a:lnTo>
                  <a:pt x="12969" y="6033"/>
                </a:lnTo>
                <a:lnTo>
                  <a:pt x="12676" y="6131"/>
                </a:lnTo>
                <a:lnTo>
                  <a:pt x="12090" y="6277"/>
                </a:lnTo>
                <a:lnTo>
                  <a:pt x="11797" y="6326"/>
                </a:lnTo>
                <a:lnTo>
                  <a:pt x="11479" y="6375"/>
                </a:lnTo>
                <a:lnTo>
                  <a:pt x="11137" y="6400"/>
                </a:lnTo>
                <a:lnTo>
                  <a:pt x="10796" y="6424"/>
                </a:lnTo>
                <a:lnTo>
                  <a:pt x="10429" y="6400"/>
                </a:lnTo>
                <a:lnTo>
                  <a:pt x="10063" y="6375"/>
                </a:lnTo>
                <a:lnTo>
                  <a:pt x="9696" y="6326"/>
                </a:lnTo>
                <a:lnTo>
                  <a:pt x="9306" y="6229"/>
                </a:lnTo>
                <a:lnTo>
                  <a:pt x="8915" y="6131"/>
                </a:lnTo>
                <a:lnTo>
                  <a:pt x="8500" y="5984"/>
                </a:lnTo>
                <a:lnTo>
                  <a:pt x="8085" y="5813"/>
                </a:lnTo>
                <a:lnTo>
                  <a:pt x="7669" y="5594"/>
                </a:lnTo>
                <a:lnTo>
                  <a:pt x="7572" y="5569"/>
                </a:lnTo>
                <a:lnTo>
                  <a:pt x="7376" y="5471"/>
                </a:lnTo>
                <a:lnTo>
                  <a:pt x="7254" y="5471"/>
                </a:lnTo>
                <a:lnTo>
                  <a:pt x="7132" y="5496"/>
                </a:lnTo>
                <a:lnTo>
                  <a:pt x="318" y="7694"/>
                </a:lnTo>
                <a:lnTo>
                  <a:pt x="245" y="7743"/>
                </a:lnTo>
                <a:lnTo>
                  <a:pt x="147" y="7792"/>
                </a:lnTo>
                <a:lnTo>
                  <a:pt x="98" y="7865"/>
                </a:lnTo>
                <a:lnTo>
                  <a:pt x="49" y="7938"/>
                </a:lnTo>
                <a:lnTo>
                  <a:pt x="1" y="8036"/>
                </a:lnTo>
                <a:lnTo>
                  <a:pt x="1" y="8134"/>
                </a:lnTo>
                <a:lnTo>
                  <a:pt x="1" y="8207"/>
                </a:lnTo>
                <a:lnTo>
                  <a:pt x="25" y="8305"/>
                </a:lnTo>
                <a:lnTo>
                  <a:pt x="98" y="8451"/>
                </a:lnTo>
                <a:lnTo>
                  <a:pt x="196" y="8549"/>
                </a:lnTo>
                <a:lnTo>
                  <a:pt x="318" y="8622"/>
                </a:lnTo>
                <a:lnTo>
                  <a:pt x="489" y="8646"/>
                </a:lnTo>
                <a:lnTo>
                  <a:pt x="611" y="8622"/>
                </a:lnTo>
                <a:lnTo>
                  <a:pt x="269" y="8793"/>
                </a:lnTo>
                <a:lnTo>
                  <a:pt x="171" y="8842"/>
                </a:lnTo>
                <a:lnTo>
                  <a:pt x="123" y="8915"/>
                </a:lnTo>
                <a:lnTo>
                  <a:pt x="49" y="8988"/>
                </a:lnTo>
                <a:lnTo>
                  <a:pt x="25" y="9086"/>
                </a:lnTo>
                <a:lnTo>
                  <a:pt x="1" y="9159"/>
                </a:lnTo>
                <a:lnTo>
                  <a:pt x="1" y="9257"/>
                </a:lnTo>
                <a:lnTo>
                  <a:pt x="1" y="9355"/>
                </a:lnTo>
                <a:lnTo>
                  <a:pt x="49" y="9452"/>
                </a:lnTo>
                <a:lnTo>
                  <a:pt x="123" y="9575"/>
                </a:lnTo>
                <a:lnTo>
                  <a:pt x="220" y="9648"/>
                </a:lnTo>
                <a:lnTo>
                  <a:pt x="342" y="9697"/>
                </a:lnTo>
                <a:lnTo>
                  <a:pt x="489" y="9721"/>
                </a:lnTo>
                <a:lnTo>
                  <a:pt x="587" y="9721"/>
                </a:lnTo>
                <a:lnTo>
                  <a:pt x="684" y="9672"/>
                </a:lnTo>
                <a:lnTo>
                  <a:pt x="855" y="9599"/>
                </a:lnTo>
                <a:lnTo>
                  <a:pt x="782" y="9721"/>
                </a:lnTo>
                <a:lnTo>
                  <a:pt x="758" y="9868"/>
                </a:lnTo>
                <a:lnTo>
                  <a:pt x="782" y="10014"/>
                </a:lnTo>
                <a:lnTo>
                  <a:pt x="831" y="10161"/>
                </a:lnTo>
                <a:lnTo>
                  <a:pt x="929" y="10258"/>
                </a:lnTo>
                <a:lnTo>
                  <a:pt x="1026" y="10307"/>
                </a:lnTo>
                <a:lnTo>
                  <a:pt x="1124" y="10356"/>
                </a:lnTo>
                <a:lnTo>
                  <a:pt x="1246" y="10380"/>
                </a:lnTo>
                <a:lnTo>
                  <a:pt x="1393" y="10356"/>
                </a:lnTo>
                <a:lnTo>
                  <a:pt x="1515" y="10283"/>
                </a:lnTo>
                <a:lnTo>
                  <a:pt x="6082" y="7303"/>
                </a:lnTo>
                <a:lnTo>
                  <a:pt x="6546" y="7523"/>
                </a:lnTo>
                <a:lnTo>
                  <a:pt x="7108" y="7743"/>
                </a:lnTo>
                <a:lnTo>
                  <a:pt x="7791" y="7987"/>
                </a:lnTo>
                <a:lnTo>
                  <a:pt x="8524" y="8207"/>
                </a:lnTo>
                <a:lnTo>
                  <a:pt x="9306" y="8402"/>
                </a:lnTo>
                <a:lnTo>
                  <a:pt x="10087" y="8549"/>
                </a:lnTo>
                <a:lnTo>
                  <a:pt x="10454" y="8598"/>
                </a:lnTo>
                <a:lnTo>
                  <a:pt x="10820" y="8646"/>
                </a:lnTo>
                <a:lnTo>
                  <a:pt x="11528" y="8646"/>
                </a:lnTo>
                <a:lnTo>
                  <a:pt x="12212" y="10356"/>
                </a:lnTo>
                <a:lnTo>
                  <a:pt x="12261" y="10405"/>
                </a:lnTo>
                <a:lnTo>
                  <a:pt x="12310" y="10454"/>
                </a:lnTo>
                <a:lnTo>
                  <a:pt x="12383" y="10478"/>
                </a:lnTo>
                <a:lnTo>
                  <a:pt x="12456" y="10503"/>
                </a:lnTo>
                <a:lnTo>
                  <a:pt x="13384" y="10503"/>
                </a:lnTo>
                <a:lnTo>
                  <a:pt x="13482" y="10478"/>
                </a:lnTo>
                <a:lnTo>
                  <a:pt x="13555" y="10454"/>
                </a:lnTo>
                <a:lnTo>
                  <a:pt x="13604" y="10405"/>
                </a:lnTo>
                <a:lnTo>
                  <a:pt x="13629" y="10332"/>
                </a:lnTo>
                <a:lnTo>
                  <a:pt x="13629" y="10234"/>
                </a:lnTo>
                <a:lnTo>
                  <a:pt x="13580" y="10161"/>
                </a:lnTo>
                <a:lnTo>
                  <a:pt x="13506" y="10087"/>
                </a:lnTo>
                <a:lnTo>
                  <a:pt x="13409" y="10087"/>
                </a:lnTo>
                <a:lnTo>
                  <a:pt x="12603" y="10014"/>
                </a:lnTo>
                <a:lnTo>
                  <a:pt x="12163" y="8646"/>
                </a:lnTo>
                <a:lnTo>
                  <a:pt x="12700" y="8598"/>
                </a:lnTo>
                <a:lnTo>
                  <a:pt x="13067" y="8549"/>
                </a:lnTo>
                <a:lnTo>
                  <a:pt x="13482" y="8475"/>
                </a:lnTo>
                <a:lnTo>
                  <a:pt x="13922" y="8378"/>
                </a:lnTo>
                <a:lnTo>
                  <a:pt x="14386" y="8280"/>
                </a:lnTo>
                <a:lnTo>
                  <a:pt x="14874" y="8109"/>
                </a:lnTo>
                <a:lnTo>
                  <a:pt x="15363" y="7914"/>
                </a:lnTo>
                <a:lnTo>
                  <a:pt x="15827" y="7670"/>
                </a:lnTo>
                <a:lnTo>
                  <a:pt x="16046" y="7547"/>
                </a:lnTo>
                <a:lnTo>
                  <a:pt x="16291" y="7376"/>
                </a:lnTo>
                <a:lnTo>
                  <a:pt x="16486" y="7205"/>
                </a:lnTo>
                <a:lnTo>
                  <a:pt x="16681" y="7035"/>
                </a:lnTo>
                <a:lnTo>
                  <a:pt x="16877" y="6839"/>
                </a:lnTo>
                <a:lnTo>
                  <a:pt x="17072" y="6619"/>
                </a:lnTo>
                <a:lnTo>
                  <a:pt x="17219" y="6375"/>
                </a:lnTo>
                <a:lnTo>
                  <a:pt x="17365" y="6131"/>
                </a:lnTo>
                <a:lnTo>
                  <a:pt x="17512" y="5862"/>
                </a:lnTo>
                <a:lnTo>
                  <a:pt x="17610" y="5569"/>
                </a:lnTo>
                <a:lnTo>
                  <a:pt x="17707" y="5276"/>
                </a:lnTo>
                <a:lnTo>
                  <a:pt x="17780" y="4959"/>
                </a:lnTo>
                <a:lnTo>
                  <a:pt x="17829" y="4592"/>
                </a:lnTo>
                <a:lnTo>
                  <a:pt x="17854" y="4226"/>
                </a:lnTo>
                <a:lnTo>
                  <a:pt x="17854" y="3884"/>
                </a:lnTo>
                <a:lnTo>
                  <a:pt x="17829" y="3444"/>
                </a:lnTo>
                <a:lnTo>
                  <a:pt x="17829" y="2980"/>
                </a:lnTo>
                <a:lnTo>
                  <a:pt x="17829" y="2760"/>
                </a:lnTo>
                <a:lnTo>
                  <a:pt x="17878" y="2590"/>
                </a:lnTo>
                <a:lnTo>
                  <a:pt x="18440" y="2370"/>
                </a:lnTo>
                <a:lnTo>
                  <a:pt x="18733" y="2272"/>
                </a:lnTo>
                <a:lnTo>
                  <a:pt x="18293" y="2125"/>
                </a:lnTo>
                <a:lnTo>
                  <a:pt x="18586" y="1979"/>
                </a:lnTo>
                <a:lnTo>
                  <a:pt x="18855" y="1857"/>
                </a:lnTo>
                <a:lnTo>
                  <a:pt x="18953" y="1808"/>
                </a:lnTo>
                <a:lnTo>
                  <a:pt x="19002" y="1759"/>
                </a:lnTo>
                <a:lnTo>
                  <a:pt x="19002" y="1710"/>
                </a:lnTo>
                <a:lnTo>
                  <a:pt x="18953" y="1686"/>
                </a:lnTo>
                <a:lnTo>
                  <a:pt x="18000" y="1271"/>
                </a:lnTo>
                <a:lnTo>
                  <a:pt x="17780" y="1026"/>
                </a:lnTo>
                <a:lnTo>
                  <a:pt x="17561" y="782"/>
                </a:lnTo>
                <a:lnTo>
                  <a:pt x="17243" y="514"/>
                </a:lnTo>
                <a:lnTo>
                  <a:pt x="17048" y="391"/>
                </a:lnTo>
                <a:lnTo>
                  <a:pt x="16852" y="269"/>
                </a:lnTo>
                <a:lnTo>
                  <a:pt x="16633" y="172"/>
                </a:lnTo>
                <a:lnTo>
                  <a:pt x="16413" y="98"/>
                </a:lnTo>
                <a:lnTo>
                  <a:pt x="16169" y="25"/>
                </a:lnTo>
                <a:lnTo>
                  <a:pt x="15924" y="1"/>
                </a:lnTo>
                <a:close/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219170"/>
            <a:endParaRPr sz="1867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Nhóm 13">
            <a:extLst>
              <a:ext uri="{FF2B5EF4-FFF2-40B4-BE49-F238E27FC236}">
                <a16:creationId xmlns="" xmlns:a16="http://schemas.microsoft.com/office/drawing/2014/main" id="{5A49C3E4-32FC-415B-B0A0-356A49F60C39}"/>
              </a:ext>
            </a:extLst>
          </p:cNvPr>
          <p:cNvGrpSpPr/>
          <p:nvPr/>
        </p:nvGrpSpPr>
        <p:grpSpPr>
          <a:xfrm>
            <a:off x="7566991" y="3237704"/>
            <a:ext cx="3028823" cy="1479540"/>
            <a:chOff x="6997439" y="2348815"/>
            <a:chExt cx="3028822" cy="1479538"/>
          </a:xfrm>
        </p:grpSpPr>
        <p:sp>
          <p:nvSpPr>
            <p:cNvPr id="17" name="Google Shape;157;p20">
              <a:extLst>
                <a:ext uri="{FF2B5EF4-FFF2-40B4-BE49-F238E27FC236}">
                  <a16:creationId xmlns="" xmlns:a16="http://schemas.microsoft.com/office/drawing/2014/main" id="{68EA85BB-1601-4E2D-ADD0-C19C55EB126D}"/>
                </a:ext>
              </a:extLst>
            </p:cNvPr>
            <p:cNvSpPr/>
            <p:nvPr/>
          </p:nvSpPr>
          <p:spPr>
            <a:xfrm>
              <a:off x="6997439" y="2348815"/>
              <a:ext cx="3028822" cy="1415770"/>
            </a:xfrm>
            <a:custGeom>
              <a:avLst/>
              <a:gdLst/>
              <a:ahLst/>
              <a:cxnLst/>
              <a:rect l="l" t="t" r="r" b="b"/>
              <a:pathLst>
                <a:path w="19198" h="10845" extrusionOk="0">
                  <a:moveTo>
                    <a:pt x="7572" y="1"/>
                  </a:moveTo>
                  <a:lnTo>
                    <a:pt x="7108" y="25"/>
                  </a:lnTo>
                  <a:lnTo>
                    <a:pt x="6668" y="98"/>
                  </a:lnTo>
                  <a:lnTo>
                    <a:pt x="6229" y="196"/>
                  </a:lnTo>
                  <a:lnTo>
                    <a:pt x="5813" y="343"/>
                  </a:lnTo>
                  <a:lnTo>
                    <a:pt x="5423" y="538"/>
                  </a:lnTo>
                  <a:lnTo>
                    <a:pt x="5056" y="758"/>
                  </a:lnTo>
                  <a:lnTo>
                    <a:pt x="4714" y="1026"/>
                  </a:lnTo>
                  <a:lnTo>
                    <a:pt x="4397" y="1319"/>
                  </a:lnTo>
                  <a:lnTo>
                    <a:pt x="4104" y="1637"/>
                  </a:lnTo>
                  <a:lnTo>
                    <a:pt x="3835" y="1979"/>
                  </a:lnTo>
                  <a:lnTo>
                    <a:pt x="3615" y="2345"/>
                  </a:lnTo>
                  <a:lnTo>
                    <a:pt x="3420" y="2736"/>
                  </a:lnTo>
                  <a:lnTo>
                    <a:pt x="3273" y="3151"/>
                  </a:lnTo>
                  <a:lnTo>
                    <a:pt x="3151" y="3591"/>
                  </a:lnTo>
                  <a:lnTo>
                    <a:pt x="3102" y="4030"/>
                  </a:lnTo>
                  <a:lnTo>
                    <a:pt x="3078" y="4494"/>
                  </a:lnTo>
                  <a:lnTo>
                    <a:pt x="3078" y="4788"/>
                  </a:lnTo>
                  <a:lnTo>
                    <a:pt x="2712" y="4788"/>
                  </a:lnTo>
                  <a:lnTo>
                    <a:pt x="2419" y="4836"/>
                  </a:lnTo>
                  <a:lnTo>
                    <a:pt x="2125" y="4910"/>
                  </a:lnTo>
                  <a:lnTo>
                    <a:pt x="1832" y="5032"/>
                  </a:lnTo>
                  <a:lnTo>
                    <a:pt x="1588" y="5154"/>
                  </a:lnTo>
                  <a:lnTo>
                    <a:pt x="1320" y="5300"/>
                  </a:lnTo>
                  <a:lnTo>
                    <a:pt x="1100" y="5471"/>
                  </a:lnTo>
                  <a:lnTo>
                    <a:pt x="880" y="5667"/>
                  </a:lnTo>
                  <a:lnTo>
                    <a:pt x="685" y="5887"/>
                  </a:lnTo>
                  <a:lnTo>
                    <a:pt x="514" y="6131"/>
                  </a:lnTo>
                  <a:lnTo>
                    <a:pt x="367" y="6375"/>
                  </a:lnTo>
                  <a:lnTo>
                    <a:pt x="220" y="6644"/>
                  </a:lnTo>
                  <a:lnTo>
                    <a:pt x="123" y="6912"/>
                  </a:lnTo>
                  <a:lnTo>
                    <a:pt x="50" y="7205"/>
                  </a:lnTo>
                  <a:lnTo>
                    <a:pt x="1" y="7499"/>
                  </a:lnTo>
                  <a:lnTo>
                    <a:pt x="1" y="7816"/>
                  </a:lnTo>
                  <a:lnTo>
                    <a:pt x="1" y="8134"/>
                  </a:lnTo>
                  <a:lnTo>
                    <a:pt x="50" y="8427"/>
                  </a:lnTo>
                  <a:lnTo>
                    <a:pt x="123" y="8720"/>
                  </a:lnTo>
                  <a:lnTo>
                    <a:pt x="220" y="8988"/>
                  </a:lnTo>
                  <a:lnTo>
                    <a:pt x="367" y="9257"/>
                  </a:lnTo>
                  <a:lnTo>
                    <a:pt x="514" y="9501"/>
                  </a:lnTo>
                  <a:lnTo>
                    <a:pt x="685" y="9745"/>
                  </a:lnTo>
                  <a:lnTo>
                    <a:pt x="880" y="9965"/>
                  </a:lnTo>
                  <a:lnTo>
                    <a:pt x="1100" y="10161"/>
                  </a:lnTo>
                  <a:lnTo>
                    <a:pt x="1320" y="10332"/>
                  </a:lnTo>
                  <a:lnTo>
                    <a:pt x="1588" y="10478"/>
                  </a:lnTo>
                  <a:lnTo>
                    <a:pt x="1832" y="10600"/>
                  </a:lnTo>
                  <a:lnTo>
                    <a:pt x="2125" y="10722"/>
                  </a:lnTo>
                  <a:lnTo>
                    <a:pt x="2419" y="10796"/>
                  </a:lnTo>
                  <a:lnTo>
                    <a:pt x="2712" y="10844"/>
                  </a:lnTo>
                  <a:lnTo>
                    <a:pt x="16486" y="10844"/>
                  </a:lnTo>
                  <a:lnTo>
                    <a:pt x="16779" y="10796"/>
                  </a:lnTo>
                  <a:lnTo>
                    <a:pt x="17072" y="10722"/>
                  </a:lnTo>
                  <a:lnTo>
                    <a:pt x="17365" y="10600"/>
                  </a:lnTo>
                  <a:lnTo>
                    <a:pt x="17610" y="10478"/>
                  </a:lnTo>
                  <a:lnTo>
                    <a:pt x="17878" y="10332"/>
                  </a:lnTo>
                  <a:lnTo>
                    <a:pt x="18098" y="10161"/>
                  </a:lnTo>
                  <a:lnTo>
                    <a:pt x="18318" y="9965"/>
                  </a:lnTo>
                  <a:lnTo>
                    <a:pt x="18513" y="9745"/>
                  </a:lnTo>
                  <a:lnTo>
                    <a:pt x="18684" y="9501"/>
                  </a:lnTo>
                  <a:lnTo>
                    <a:pt x="18831" y="9257"/>
                  </a:lnTo>
                  <a:lnTo>
                    <a:pt x="18977" y="8988"/>
                  </a:lnTo>
                  <a:lnTo>
                    <a:pt x="19075" y="8720"/>
                  </a:lnTo>
                  <a:lnTo>
                    <a:pt x="19148" y="8427"/>
                  </a:lnTo>
                  <a:lnTo>
                    <a:pt x="19197" y="8134"/>
                  </a:lnTo>
                  <a:lnTo>
                    <a:pt x="19197" y="7816"/>
                  </a:lnTo>
                  <a:lnTo>
                    <a:pt x="19197" y="7499"/>
                  </a:lnTo>
                  <a:lnTo>
                    <a:pt x="19148" y="7205"/>
                  </a:lnTo>
                  <a:lnTo>
                    <a:pt x="19075" y="6912"/>
                  </a:lnTo>
                  <a:lnTo>
                    <a:pt x="18977" y="6644"/>
                  </a:lnTo>
                  <a:lnTo>
                    <a:pt x="18831" y="6375"/>
                  </a:lnTo>
                  <a:lnTo>
                    <a:pt x="18684" y="6131"/>
                  </a:lnTo>
                  <a:lnTo>
                    <a:pt x="18513" y="5887"/>
                  </a:lnTo>
                  <a:lnTo>
                    <a:pt x="18318" y="5667"/>
                  </a:lnTo>
                  <a:lnTo>
                    <a:pt x="18098" y="5471"/>
                  </a:lnTo>
                  <a:lnTo>
                    <a:pt x="17878" y="5300"/>
                  </a:lnTo>
                  <a:lnTo>
                    <a:pt x="17610" y="5154"/>
                  </a:lnTo>
                  <a:lnTo>
                    <a:pt x="17365" y="5032"/>
                  </a:lnTo>
                  <a:lnTo>
                    <a:pt x="17072" y="4910"/>
                  </a:lnTo>
                  <a:lnTo>
                    <a:pt x="16779" y="4836"/>
                  </a:lnTo>
                  <a:lnTo>
                    <a:pt x="16486" y="4788"/>
                  </a:lnTo>
                  <a:lnTo>
                    <a:pt x="15412" y="4788"/>
                  </a:lnTo>
                  <a:lnTo>
                    <a:pt x="15436" y="4494"/>
                  </a:lnTo>
                  <a:lnTo>
                    <a:pt x="15412" y="4201"/>
                  </a:lnTo>
                  <a:lnTo>
                    <a:pt x="15387" y="3933"/>
                  </a:lnTo>
                  <a:lnTo>
                    <a:pt x="15314" y="3664"/>
                  </a:lnTo>
                  <a:lnTo>
                    <a:pt x="15216" y="3420"/>
                  </a:lnTo>
                  <a:lnTo>
                    <a:pt x="15094" y="3176"/>
                  </a:lnTo>
                  <a:lnTo>
                    <a:pt x="14972" y="2956"/>
                  </a:lnTo>
                  <a:lnTo>
                    <a:pt x="14801" y="2736"/>
                  </a:lnTo>
                  <a:lnTo>
                    <a:pt x="14630" y="2541"/>
                  </a:lnTo>
                  <a:lnTo>
                    <a:pt x="14435" y="2370"/>
                  </a:lnTo>
                  <a:lnTo>
                    <a:pt x="14215" y="2199"/>
                  </a:lnTo>
                  <a:lnTo>
                    <a:pt x="13995" y="2077"/>
                  </a:lnTo>
                  <a:lnTo>
                    <a:pt x="13751" y="1954"/>
                  </a:lnTo>
                  <a:lnTo>
                    <a:pt x="13507" y="1857"/>
                  </a:lnTo>
                  <a:lnTo>
                    <a:pt x="13238" y="1784"/>
                  </a:lnTo>
                  <a:lnTo>
                    <a:pt x="12969" y="1759"/>
                  </a:lnTo>
                  <a:lnTo>
                    <a:pt x="12676" y="1735"/>
                  </a:lnTo>
                  <a:lnTo>
                    <a:pt x="12334" y="1759"/>
                  </a:lnTo>
                  <a:lnTo>
                    <a:pt x="11992" y="1832"/>
                  </a:lnTo>
                  <a:lnTo>
                    <a:pt x="11650" y="1930"/>
                  </a:lnTo>
                  <a:lnTo>
                    <a:pt x="11357" y="2077"/>
                  </a:lnTo>
                  <a:lnTo>
                    <a:pt x="11186" y="1857"/>
                  </a:lnTo>
                  <a:lnTo>
                    <a:pt x="11015" y="1637"/>
                  </a:lnTo>
                  <a:lnTo>
                    <a:pt x="10844" y="1417"/>
                  </a:lnTo>
                  <a:lnTo>
                    <a:pt x="10649" y="1222"/>
                  </a:lnTo>
                  <a:lnTo>
                    <a:pt x="10454" y="1051"/>
                  </a:lnTo>
                  <a:lnTo>
                    <a:pt x="10234" y="880"/>
                  </a:lnTo>
                  <a:lnTo>
                    <a:pt x="9990" y="709"/>
                  </a:lnTo>
                  <a:lnTo>
                    <a:pt x="9745" y="562"/>
                  </a:lnTo>
                  <a:lnTo>
                    <a:pt x="9501" y="440"/>
                  </a:lnTo>
                  <a:lnTo>
                    <a:pt x="9257" y="318"/>
                  </a:lnTo>
                  <a:lnTo>
                    <a:pt x="8988" y="220"/>
                  </a:lnTo>
                  <a:lnTo>
                    <a:pt x="8720" y="147"/>
                  </a:lnTo>
                  <a:lnTo>
                    <a:pt x="8427" y="74"/>
                  </a:lnTo>
                  <a:lnTo>
                    <a:pt x="8158" y="25"/>
                  </a:lnTo>
                  <a:lnTo>
                    <a:pt x="7865" y="1"/>
                  </a:lnTo>
                  <a:close/>
                </a:path>
              </a:pathLst>
            </a:custGeom>
            <a:solidFill>
              <a:srgbClr val="9BCF6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>
              <a:def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</a:defPPr>
              <a:lvl1pPr marR="0" lvl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1pPr>
              <a:lvl2pPr marR="0" lvl="1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2pPr>
              <a:lvl3pPr marR="0" lvl="2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3pPr>
              <a:lvl4pPr marR="0" lvl="3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4pPr>
              <a:lvl5pPr marR="0" lvl="4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5pPr>
              <a:lvl6pPr marR="0" lvl="5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6pPr>
              <a:lvl7pPr marR="0" lvl="6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7pPr>
              <a:lvl8pPr marR="0" lvl="7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8pPr>
              <a:lvl9pPr marR="0" lvl="8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defRPr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defRPr>
              </a:lvl9pPr>
            </a:lstStyle>
            <a:p>
              <a:pPr defTabSz="1219170"/>
              <a:endParaRPr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Hộp Văn bản 17">
              <a:extLst>
                <a:ext uri="{FF2B5EF4-FFF2-40B4-BE49-F238E27FC236}">
                  <a16:creationId xmlns="" xmlns:a16="http://schemas.microsoft.com/office/drawing/2014/main" id="{A9806B95-6633-468E-AD43-6EB5B873C8E4}"/>
                </a:ext>
              </a:extLst>
            </p:cNvPr>
            <p:cNvSpPr txBox="1"/>
            <p:nvPr/>
          </p:nvSpPr>
          <p:spPr>
            <a:xfrm>
              <a:off x="7540034" y="2751136"/>
              <a:ext cx="2162013" cy="107721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/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Vận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dụng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–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Tìm</a:t>
              </a:r>
              <a:r>
                <a:rPr lang="en-US" sz="32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3200" b="1" dirty="0" err="1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tòi</a:t>
              </a:r>
              <a:endParaRPr lang="en-US" sz="3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1467638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=""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905000" y="838200"/>
            <a:ext cx="4191000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324600" y="2541658"/>
            <a:ext cx="4495800" cy="83099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defTabSz="1219170"/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MỞ ĐẦU</a:t>
            </a:r>
            <a:endParaRPr lang="en-US" sz="48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6" name="Hình ảnh 5">
            <a:extLst>
              <a:ext uri="{FF2B5EF4-FFF2-40B4-BE49-F238E27FC236}">
                <a16:creationId xmlns="" xmlns:a16="http://schemas.microsoft.com/office/drawing/2014/main" id="{C4143E7E-651B-40FB-A4A2-3F088BFE4B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1" t="12222" r="20015" b="20370"/>
          <a:stretch/>
        </p:blipFill>
        <p:spPr>
          <a:xfrm>
            <a:off x="7035801" y="3511716"/>
            <a:ext cx="3073399" cy="297531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327173998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01132"/>
            <a:ext cx="12191999" cy="7359132"/>
          </a:xfrm>
        </p:spPr>
      </p:pic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6363315"/>
              </p:ext>
            </p:extLst>
          </p:nvPr>
        </p:nvGraphicFramePr>
        <p:xfrm>
          <a:off x="1279525" y="492125"/>
          <a:ext cx="9594850" cy="6400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9" name="Document" r:id="rId4" imgW="8126497" imgH="5424585" progId="Word.Document.12">
                  <p:embed/>
                </p:oleObj>
              </mc:Choice>
              <mc:Fallback>
                <p:oleObj name="Document" r:id="rId4" imgW="8126497" imgH="54245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279525" y="492125"/>
                        <a:ext cx="9594850" cy="6400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81686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vong quay"/>
          <p:cNvGrpSpPr/>
          <p:nvPr/>
        </p:nvGrpSpPr>
        <p:grpSpPr>
          <a:xfrm>
            <a:off x="5825983" y="478508"/>
            <a:ext cx="5042125" cy="5036855"/>
            <a:chOff x="5425622" y="292790"/>
            <a:chExt cx="5834378" cy="582828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425622" y="292790"/>
              <a:ext cx="5834378" cy="582828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 rot="14949661">
              <a:off x="6674685" y="126928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30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0" name="TextBox 9"/>
            <p:cNvSpPr txBox="1"/>
            <p:nvPr/>
          </p:nvSpPr>
          <p:spPr>
            <a:xfrm rot="12232592">
              <a:off x="5742637" y="2184872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40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 rot="17590276">
              <a:off x="8020996" y="1266361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20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 rot="20155085">
              <a:off x="8917980" y="218947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10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 rot="9501114">
              <a:off x="5697321" y="352466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50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 rot="6703311">
              <a:off x="6660976" y="449299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60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 rot="3829829">
              <a:off x="8019634" y="4500236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70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 rot="1321648">
              <a:off x="8940448" y="3556175"/>
              <a:ext cx="2025648" cy="67665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32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ahoma" panose="020B0604030504040204" pitchFamily="34" charset="0"/>
                  <a:ea typeface="Tahoma" panose="020B0604030504040204" pitchFamily="34" charset="0"/>
                  <a:cs typeface="Tahoma" panose="020B0604030504040204" pitchFamily="34" charset="0"/>
                </a:rPr>
                <a:t>80</a:t>
              </a:r>
              <a:endParaRPr kumimoji="0" lang="vi-VN" sz="32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  <p:sp>
        <p:nvSpPr>
          <p:cNvPr id="23" name="Isosceles Triangle 2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5" name="quay dung"/>
          <p:cNvSpPr/>
          <p:nvPr/>
        </p:nvSpPr>
        <p:spPr>
          <a:xfrm>
            <a:off x="9287691" y="5878286"/>
            <a:ext cx="2704012" cy="849085"/>
          </a:xfrm>
          <a:prstGeom prst="roundRect">
            <a:avLst/>
          </a:prstGeom>
          <a:solidFill>
            <a:srgbClr val="FF0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QUAY</a:t>
            </a:r>
            <a:endParaRPr kumimoji="0" lang="vi-VN" sz="2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6" name="Rounded Rectangle 25">
            <a:hlinkClick r:id="rId6" action="ppaction://hlinksldjump"/>
          </p:cNvPr>
          <p:cNvSpPr/>
          <p:nvPr/>
        </p:nvSpPr>
        <p:spPr>
          <a:xfrm>
            <a:off x="857805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kumimoji="0" lang="vi-V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7" name="Rounded Rectangle 26">
            <a:hlinkClick r:id="rId7" action="ppaction://hlinksldjump"/>
          </p:cNvPr>
          <p:cNvSpPr/>
          <p:nvPr/>
        </p:nvSpPr>
        <p:spPr>
          <a:xfrm>
            <a:off x="2355722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kumimoji="0" lang="vi-V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28" name="Rounded Rectangle 27">
            <a:hlinkClick r:id="rId8" action="ppaction://hlinksldjump"/>
          </p:cNvPr>
          <p:cNvSpPr/>
          <p:nvPr/>
        </p:nvSpPr>
        <p:spPr>
          <a:xfrm>
            <a:off x="3853638" y="2186976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kumimoji="0" lang="vi-V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5" name="Rounded Rectangle 34">
            <a:hlinkClick r:id="rId9" action="ppaction://hlinksldjump"/>
          </p:cNvPr>
          <p:cNvSpPr/>
          <p:nvPr/>
        </p:nvSpPr>
        <p:spPr>
          <a:xfrm>
            <a:off x="1500090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kumimoji="0" lang="vi-V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36" name="Rounded Rectangle 35">
            <a:hlinkClick r:id="rId10" action="ppaction://hlinksldjump"/>
          </p:cNvPr>
          <p:cNvSpPr/>
          <p:nvPr/>
        </p:nvSpPr>
        <p:spPr>
          <a:xfrm>
            <a:off x="3112423" y="3733049"/>
            <a:ext cx="1337688" cy="1337688"/>
          </a:xfrm>
          <a:prstGeom prst="roundRect">
            <a:avLst/>
          </a:prstGeom>
          <a:solidFill>
            <a:srgbClr val="92D05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kumimoji="0" lang="vi-VN" sz="4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402426" y="95110"/>
            <a:ext cx="512191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7" y="845531"/>
            <a:ext cx="495300" cy="438150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9739" y="1207472"/>
            <a:ext cx="495300" cy="438150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9150" y="680278"/>
            <a:ext cx="495300" cy="438150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1830" y="478508"/>
            <a:ext cx="714375" cy="1190625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6194" y="2397345"/>
            <a:ext cx="1354214" cy="1155064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9714152" y="-693733"/>
            <a:ext cx="609600" cy="6096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1" name="Isosceles Triangle 60"/>
          <p:cNvSpPr/>
          <p:nvPr/>
        </p:nvSpPr>
        <p:spPr>
          <a:xfrm rot="16200000">
            <a:off x="10840537" y="2330646"/>
            <a:ext cx="605716" cy="1320071"/>
          </a:xfrm>
          <a:prstGeom prst="triangl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1351621" y="2586449"/>
            <a:ext cx="783772" cy="783770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" name="Action Button: Forward or Next 62">
            <a:hlinkClick r:id="rId15" action="ppaction://hlinksldjump" highlightClick="1"/>
          </p:cNvPr>
          <p:cNvSpPr/>
          <p:nvPr/>
        </p:nvSpPr>
        <p:spPr>
          <a:xfrm>
            <a:off x="6223513" y="5982464"/>
            <a:ext cx="1237129" cy="744907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991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-2.59259E-6 L 1.25E-6 -0.02407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5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7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0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0000"/>
                                      </p:to>
                                    </p:animClr>
                                    <p:set>
                                      <p:cBhvr>
                                        <p:cTn id="19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9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19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163" y="3769131"/>
            <a:ext cx="1086500" cy="1182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937" y="4515854"/>
            <a:ext cx="812889" cy="88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978" y="5130389"/>
            <a:ext cx="520391" cy="566575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371062" y="199869"/>
            <a:ext cx="11109326" cy="1604597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00981" y="2844700"/>
            <a:ext cx="5645957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3600" dirty="0">
                <a:solidFill>
                  <a:prstClr val="black"/>
                </a:solidFill>
                <a:latin typeface="+mj-lt"/>
              </a:rPr>
              <a:t>C</a:t>
            </a:r>
            <a:r>
              <a:rPr kumimoji="0" lang="vi-VN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</a:t>
            </a: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683345" y="4902196"/>
            <a:ext cx="567114" cy="34921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3632601" y="4702499"/>
            <a:ext cx="891420" cy="548907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130615" y="1953535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B.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402213" y="1972149"/>
            <a:ext cx="5645957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3600" dirty="0">
                <a:solidFill>
                  <a:prstClr val="black"/>
                </a:solidFill>
                <a:latin typeface="+mj-lt"/>
              </a:rPr>
              <a:t>A</a:t>
            </a:r>
            <a:r>
              <a:rPr kumimoji="0" lang="vi-VN" sz="3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</a:t>
            </a: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130615" y="2842707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</a:t>
            </a:r>
            <a:r>
              <a:rPr kumimoji="0" lang="vi-VN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 </a:t>
            </a: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5260450" y="2926817"/>
            <a:ext cx="885137" cy="7080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5308207" y="2015919"/>
            <a:ext cx="804536" cy="70408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671" y="2883479"/>
            <a:ext cx="804742" cy="70719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671" y="1994791"/>
            <a:ext cx="804742" cy="707197"/>
          </a:xfrm>
          <a:prstGeom prst="rect">
            <a:avLst/>
          </a:prstGeom>
        </p:spPr>
      </p:pic>
      <p:sp>
        <p:nvSpPr>
          <p:cNvPr id="57" name="Cloud 56">
            <a:hlinkClick r:id="rId15" action="ppaction://hlinksldjump"/>
          </p:cNvPr>
          <p:cNvSpPr/>
          <p:nvPr/>
        </p:nvSpPr>
        <p:spPr>
          <a:xfrm>
            <a:off x="4667494" y="4702499"/>
            <a:ext cx="2359211" cy="110490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QUAY VỀ</a:t>
            </a:r>
            <a:endParaRPr kumimoji="0" lang="vi-VN" sz="36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3" name="Rectangle 10"/>
          <p:cNvSpPr>
            <a:spLocks noChangeArrowheads="1"/>
          </p:cNvSpPr>
          <p:nvPr/>
        </p:nvSpPr>
        <p:spPr bwMode="auto">
          <a:xfrm>
            <a:off x="1097522" y="367552"/>
            <a:ext cx="10229239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 1</a:t>
            </a:r>
            <a:r>
              <a:rPr kumimoji="0" lang="en-US" altLang="en-US" sz="3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36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Trong các phép tính biến đổi sau đây, phép biến đổi nào không là phân tích đa thức thành nhân tử.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2937390"/>
              </p:ext>
            </p:extLst>
          </p:nvPr>
        </p:nvGraphicFramePr>
        <p:xfrm>
          <a:off x="983202" y="2036882"/>
          <a:ext cx="4481513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7" name="Equation" r:id="rId16" imgW="2273040" imgH="266400" progId="Equation.DSMT4">
                  <p:embed/>
                </p:oleObj>
              </mc:Choice>
              <mc:Fallback>
                <p:oleObj name="Equation" r:id="rId16" imgW="2273040" imgH="2664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83202" y="2036882"/>
                        <a:ext cx="4481513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0628004"/>
              </p:ext>
            </p:extLst>
          </p:nvPr>
        </p:nvGraphicFramePr>
        <p:xfrm>
          <a:off x="6811487" y="2053060"/>
          <a:ext cx="2965450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8" name="Equation" r:id="rId18" imgW="1498320" imgH="266400" progId="Equation.DSMT4">
                  <p:embed/>
                </p:oleObj>
              </mc:Choice>
              <mc:Fallback>
                <p:oleObj name="Equation" r:id="rId18" imgW="1498320" imgH="26640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1487" y="2053060"/>
                        <a:ext cx="2965450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6590811"/>
              </p:ext>
            </p:extLst>
          </p:nvPr>
        </p:nvGraphicFramePr>
        <p:xfrm>
          <a:off x="1166166" y="2910648"/>
          <a:ext cx="3038475" cy="61229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29" name="Equation" r:id="rId20" imgW="1777680" imgH="266400" progId="Equation.DSMT4">
                  <p:embed/>
                </p:oleObj>
              </mc:Choice>
              <mc:Fallback>
                <p:oleObj name="Equation" r:id="rId20" imgW="1777680" imgH="26640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66166" y="2910648"/>
                        <a:ext cx="3038475" cy="61229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4719825"/>
              </p:ext>
            </p:extLst>
          </p:nvPr>
        </p:nvGraphicFramePr>
        <p:xfrm>
          <a:off x="6811487" y="2901663"/>
          <a:ext cx="2365375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0" name="Equation" r:id="rId22" imgW="1193760" imgH="266400" progId="Equation.DSMT4">
                  <p:embed/>
                </p:oleObj>
              </mc:Choice>
              <mc:Fallback>
                <p:oleObj name="Equation" r:id="rId22" imgW="1193760" imgH="26640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11487" y="2901663"/>
                        <a:ext cx="2365375" cy="644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44629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163" y="3769131"/>
            <a:ext cx="1086500" cy="1182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937" y="4515854"/>
            <a:ext cx="812889" cy="88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978" y="5130389"/>
            <a:ext cx="520391" cy="566575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94129" y="199869"/>
            <a:ext cx="11967883" cy="1604597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10220" y="1949346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A. </a:t>
            </a:r>
          </a:p>
        </p:txBody>
      </p:sp>
      <p:sp>
        <p:nvSpPr>
          <p:cNvPr id="40" name="Cloud 39"/>
          <p:cNvSpPr/>
          <p:nvPr/>
        </p:nvSpPr>
        <p:spPr>
          <a:xfrm>
            <a:off x="-683345" y="4902196"/>
            <a:ext cx="567114" cy="34921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3632601" y="4702499"/>
            <a:ext cx="891420" cy="548907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130615" y="1953535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B.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110220" y="2838518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</a:t>
            </a:r>
            <a:r>
              <a:rPr kumimoji="0" lang="vi-VN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</a:t>
            </a: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6130615" y="2842707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D.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5131881" y="1974821"/>
            <a:ext cx="885137" cy="7080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5212482" y="2871882"/>
            <a:ext cx="804536" cy="70408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671" y="2883479"/>
            <a:ext cx="804742" cy="70719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671" y="1994791"/>
            <a:ext cx="804742" cy="707197"/>
          </a:xfrm>
          <a:prstGeom prst="rect">
            <a:avLst/>
          </a:prstGeom>
        </p:spPr>
      </p:pic>
      <p:sp>
        <p:nvSpPr>
          <p:cNvPr id="17" name="Cloud 16">
            <a:hlinkClick r:id="rId15" action="ppaction://hlinksldjump"/>
          </p:cNvPr>
          <p:cNvSpPr/>
          <p:nvPr/>
        </p:nvSpPr>
        <p:spPr>
          <a:xfrm>
            <a:off x="4667494" y="4702499"/>
            <a:ext cx="2359211" cy="110490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QUAY VỀ</a:t>
            </a:r>
            <a:endParaRPr kumimoji="0" lang="vi-VN" sz="2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j-lt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>
              <a:latin typeface="+mj-lt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48335659"/>
              </p:ext>
            </p:extLst>
          </p:nvPr>
        </p:nvGraphicFramePr>
        <p:xfrm>
          <a:off x="1781175" y="1995488"/>
          <a:ext cx="2351088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2" name="Equation" r:id="rId16" imgW="1206360" imgH="266400" progId="Equation.DSMT4">
                  <p:embed/>
                </p:oleObj>
              </mc:Choice>
              <mc:Fallback>
                <p:oleObj name="Equation" r:id="rId16" imgW="1206360" imgH="26640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1175" y="1995488"/>
                        <a:ext cx="2351088" cy="639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0" y="128201"/>
            <a:ext cx="25359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Times New Roman" panose="02020603050405020304" pitchFamily="18" charset="0"/>
              </a:rPr>
              <a:t>.</a:t>
            </a: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+mj-lt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7659621"/>
              </p:ext>
            </p:extLst>
          </p:nvPr>
        </p:nvGraphicFramePr>
        <p:xfrm>
          <a:off x="6994525" y="2033588"/>
          <a:ext cx="2373313" cy="639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3" name="Equation" r:id="rId18" imgW="1218960" imgH="266400" progId="Equation.DSMT4">
                  <p:embed/>
                </p:oleObj>
              </mc:Choice>
              <mc:Fallback>
                <p:oleObj name="Equation" r:id="rId18" imgW="1218960" imgH="2664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94525" y="2033588"/>
                        <a:ext cx="2373313" cy="639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88968552"/>
              </p:ext>
            </p:extLst>
          </p:nvPr>
        </p:nvGraphicFramePr>
        <p:xfrm>
          <a:off x="2151063" y="2889250"/>
          <a:ext cx="2300287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4" name="Equation" r:id="rId20" imgW="1180800" imgH="266400" progId="Equation.DSMT4">
                  <p:embed/>
                </p:oleObj>
              </mc:Choice>
              <mc:Fallback>
                <p:oleObj name="Equation" r:id="rId20" imgW="1180800" imgH="2664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1063" y="2889250"/>
                        <a:ext cx="2300287" cy="6397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0015470"/>
              </p:ext>
            </p:extLst>
          </p:nvPr>
        </p:nvGraphicFramePr>
        <p:xfrm>
          <a:off x="6994525" y="2936875"/>
          <a:ext cx="2373313" cy="639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55" name="Equation" r:id="rId22" imgW="1218960" imgH="266400" progId="Equation.DSMT4">
                  <p:embed/>
                </p:oleObj>
              </mc:Choice>
              <mc:Fallback>
                <p:oleObj name="Equation" r:id="rId22" imgW="1218960" imgH="266400" progId="Equation.DSMT4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94525" y="2936875"/>
                        <a:ext cx="2373313" cy="6397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" name="Group 7"/>
          <p:cNvGrpSpPr/>
          <p:nvPr/>
        </p:nvGrpSpPr>
        <p:grpSpPr>
          <a:xfrm>
            <a:off x="1110220" y="617257"/>
            <a:ext cx="12277501" cy="646331"/>
            <a:chOff x="1110220" y="617257"/>
            <a:chExt cx="12277501" cy="646331"/>
          </a:xfrm>
        </p:grpSpPr>
        <p:sp>
          <p:nvSpPr>
            <p:cNvPr id="18" name="Rectangle 10"/>
            <p:cNvSpPr>
              <a:spLocks noChangeArrowheads="1"/>
            </p:cNvSpPr>
            <p:nvPr/>
          </p:nvSpPr>
          <p:spPr bwMode="auto">
            <a:xfrm>
              <a:off x="1110220" y="617257"/>
              <a:ext cx="12277501" cy="6463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lvl="0" algn="just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60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Câu </a:t>
              </a:r>
              <a:r>
                <a:rPr lang="en-US" sz="360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en-US" sz="3600" smtClean="0">
                  <a:latin typeface="Times New Roman" panose="02020603050405020304" pitchFamily="18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: Kết quả của phân tích               thành nhân tử                  </a:t>
              </a:r>
              <a:endPara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6" name="Object 5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046124779"/>
                </p:ext>
              </p:extLst>
            </p:nvPr>
          </p:nvGraphicFramePr>
          <p:xfrm>
            <a:off x="6661150" y="684213"/>
            <a:ext cx="1373188" cy="469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656" name="Equation" r:id="rId24" imgW="1002960" imgH="342720" progId="Equation.DSMT4">
                    <p:embed/>
                  </p:oleObj>
                </mc:Choice>
                <mc:Fallback>
                  <p:oleObj name="Equation" r:id="rId24" imgW="1002960" imgH="34272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25"/>
                        <a:stretch>
                          <a:fillRect/>
                        </a:stretch>
                      </p:blipFill>
                      <p:spPr>
                        <a:xfrm>
                          <a:off x="6661150" y="684213"/>
                          <a:ext cx="1373188" cy="4699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408781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163" y="3769131"/>
            <a:ext cx="1086500" cy="1182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937" y="4515854"/>
            <a:ext cx="812889" cy="88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978" y="5130389"/>
            <a:ext cx="520391" cy="566575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832636" y="199869"/>
            <a:ext cx="10526728" cy="1604597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096000" y="1922084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2800" dirty="0">
                <a:solidFill>
                  <a:prstClr val="black"/>
                </a:solidFill>
                <a:latin typeface="+mj-lt"/>
              </a:rPr>
              <a:t>B</a:t>
            </a:r>
            <a:r>
              <a:rPr kumimoji="0" lang="vi-VN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</a:t>
            </a:r>
            <a:r>
              <a:rPr kumimoji="0" lang="vi-VN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683345" y="4902196"/>
            <a:ext cx="567114" cy="34921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3632601" y="4702499"/>
            <a:ext cx="891420" cy="548907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094610" y="1923210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2800" dirty="0">
                <a:solidFill>
                  <a:prstClr val="black"/>
                </a:solidFill>
                <a:latin typeface="+mj-lt"/>
              </a:rPr>
              <a:t>A</a:t>
            </a:r>
            <a:r>
              <a:rPr kumimoji="0" lang="vi-VN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.</a:t>
            </a:r>
            <a:r>
              <a:rPr kumimoji="0" lang="vi-VN" sz="2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110220" y="2838518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C.</a:t>
            </a:r>
            <a:r>
              <a:rPr kumimoji="0" lang="vi-V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130615" y="2842707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D.</a:t>
            </a:r>
            <a:r>
              <a:rPr kumimoji="0" lang="vi-VN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7052" y="1927753"/>
            <a:ext cx="805722" cy="7080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5212482" y="2871882"/>
            <a:ext cx="804536" cy="70408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671" y="2883479"/>
            <a:ext cx="804742" cy="70719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1378" y="1919664"/>
            <a:ext cx="804742" cy="643793"/>
          </a:xfrm>
          <a:prstGeom prst="rect">
            <a:avLst/>
          </a:prstGeom>
        </p:spPr>
      </p:pic>
      <p:sp>
        <p:nvSpPr>
          <p:cNvPr id="18" name="Cloud 17">
            <a:hlinkClick r:id="rId15" action="ppaction://hlinksldjump"/>
          </p:cNvPr>
          <p:cNvSpPr/>
          <p:nvPr/>
        </p:nvSpPr>
        <p:spPr>
          <a:xfrm>
            <a:off x="4667494" y="4702499"/>
            <a:ext cx="2359211" cy="110490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QUAY VỀ</a:t>
            </a:r>
            <a:endParaRPr kumimoji="0" lang="vi-VN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1623714" y="677926"/>
            <a:ext cx="434606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 3: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kumimoji="0" lang="en-US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28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2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phân tích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1"/>
          <p:cNvSpPr>
            <a:spLocks noChangeArrowheads="1"/>
          </p:cNvSpPr>
          <p:nvPr/>
        </p:nvSpPr>
        <p:spPr bwMode="auto">
          <a:xfrm>
            <a:off x="7086817" y="666774"/>
            <a:ext cx="2241319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28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hành nhân tử.</a:t>
            </a:r>
            <a:endParaRPr kumimoji="0" lang="en-US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5752653"/>
              </p:ext>
            </p:extLst>
          </p:nvPr>
        </p:nvGraphicFramePr>
        <p:xfrm>
          <a:off x="5994830" y="649283"/>
          <a:ext cx="1031875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8" name="Equation" r:id="rId16" imgW="520560" imgH="215640" progId="Equation.DSMT4">
                  <p:embed/>
                </p:oleObj>
              </mc:Choice>
              <mc:Fallback>
                <p:oleObj name="Equation" r:id="rId16" imgW="520560" imgH="21564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4830" y="649283"/>
                        <a:ext cx="1031875" cy="5207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58051533"/>
              </p:ext>
            </p:extLst>
          </p:nvPr>
        </p:nvGraphicFramePr>
        <p:xfrm>
          <a:off x="6761751" y="1983837"/>
          <a:ext cx="314642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79" name="Equation" r:id="rId18" imgW="1587240" imgH="291960" progId="Equation.DSMT4">
                  <p:embed/>
                </p:oleObj>
              </mc:Choice>
              <mc:Fallback>
                <p:oleObj name="Equation" r:id="rId18" imgW="1587240" imgH="29196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61751" y="1983837"/>
                        <a:ext cx="3146425" cy="703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9754485"/>
              </p:ext>
            </p:extLst>
          </p:nvPr>
        </p:nvGraphicFramePr>
        <p:xfrm>
          <a:off x="1634032" y="1949001"/>
          <a:ext cx="3125788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0" name="Equation" r:id="rId20" imgW="1587240" imgH="291960" progId="Equation.DSMT4">
                  <p:embed/>
                </p:oleObj>
              </mc:Choice>
              <mc:Fallback>
                <p:oleObj name="Equation" r:id="rId20" imgW="1587240" imgH="29196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4032" y="1949001"/>
                        <a:ext cx="3125788" cy="701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5" name="Object 3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76107825"/>
              </p:ext>
            </p:extLst>
          </p:nvPr>
        </p:nvGraphicFramePr>
        <p:xfrm>
          <a:off x="1688337" y="2889001"/>
          <a:ext cx="3138488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1" name="Equation" r:id="rId22" imgW="1600200" imgH="291960" progId="Equation.DSMT4">
                  <p:embed/>
                </p:oleObj>
              </mc:Choice>
              <mc:Fallback>
                <p:oleObj name="Equation" r:id="rId22" imgW="1600200" imgH="29196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8337" y="2889001"/>
                        <a:ext cx="3138488" cy="701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346031"/>
              </p:ext>
            </p:extLst>
          </p:nvPr>
        </p:nvGraphicFramePr>
        <p:xfrm>
          <a:off x="6638450" y="2870707"/>
          <a:ext cx="3138487" cy="7064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2" name="Equation" r:id="rId24" imgW="1587240" imgH="291960" progId="Equation.DSMT4">
                  <p:embed/>
                </p:oleObj>
              </mc:Choice>
              <mc:Fallback>
                <p:oleObj name="Equation" r:id="rId24" imgW="1587240" imgH="29196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38450" y="2870707"/>
                        <a:ext cx="3138487" cy="70643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613813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163" y="3769131"/>
            <a:ext cx="1086500" cy="1182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937" y="4515854"/>
            <a:ext cx="812889" cy="88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978" y="5130389"/>
            <a:ext cx="520391" cy="566575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832636" y="172974"/>
            <a:ext cx="10526728" cy="1604597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10220" y="1949346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40" name="Cloud 39"/>
          <p:cNvSpPr/>
          <p:nvPr/>
        </p:nvSpPr>
        <p:spPr>
          <a:xfrm>
            <a:off x="-683345" y="4902196"/>
            <a:ext cx="567114" cy="34921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3632601" y="4702499"/>
            <a:ext cx="891420" cy="548907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130615" y="1953535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B.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159751" y="3070434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320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vi-VN" sz="3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vi-VN" sz="3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1164833" y="3047989"/>
            <a:ext cx="4906798" cy="77081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vi-VN" sz="3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vi-VN" sz="3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kumimoji="0" lang="vi-VN" sz="3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1296" y="1974821"/>
            <a:ext cx="805722" cy="7080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381" y="3134028"/>
            <a:ext cx="804536" cy="64362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5403" y="3073099"/>
            <a:ext cx="804742" cy="70719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04821" y="2026493"/>
            <a:ext cx="732592" cy="643793"/>
          </a:xfrm>
          <a:prstGeom prst="rect">
            <a:avLst/>
          </a:prstGeom>
        </p:spPr>
      </p:pic>
      <p:sp>
        <p:nvSpPr>
          <p:cNvPr id="18" name="Cloud 17">
            <a:hlinkClick r:id="rId14" action="ppaction://hlinksldjump"/>
          </p:cNvPr>
          <p:cNvSpPr/>
          <p:nvPr/>
        </p:nvSpPr>
        <p:spPr>
          <a:xfrm>
            <a:off x="4667494" y="4702499"/>
            <a:ext cx="2359211" cy="110490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QUAY VỀ</a:t>
            </a:r>
            <a:endParaRPr kumimoji="0" lang="vi-VN" sz="2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7" name="Rectangle 10"/>
          <p:cNvSpPr>
            <a:spLocks noChangeArrowheads="1"/>
          </p:cNvSpPr>
          <p:nvPr/>
        </p:nvSpPr>
        <p:spPr bwMode="auto">
          <a:xfrm>
            <a:off x="1024191" y="616371"/>
            <a:ext cx="55451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 4: </a:t>
            </a:r>
            <a:r>
              <a:rPr kumimoji="0" lang="en-US" alt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6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3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phân</a:t>
            </a:r>
            <a:r>
              <a:rPr kumimoji="0" lang="en-US" altLang="en-US" sz="36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tích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8418231" y="619823"/>
            <a:ext cx="27174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hành nhân tử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62011146"/>
              </p:ext>
            </p:extLst>
          </p:nvPr>
        </p:nvGraphicFramePr>
        <p:xfrm>
          <a:off x="6569299" y="668090"/>
          <a:ext cx="1733550" cy="614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8" name="Equation" r:id="rId15" imgW="876240" imgH="253800" progId="Equation.DSMT4">
                  <p:embed/>
                </p:oleObj>
              </mc:Choice>
              <mc:Fallback>
                <p:oleObj name="Equation" r:id="rId15" imgW="876240" imgH="253800" progId="Equation.DSMT4">
                  <p:embed/>
                  <p:pic>
                    <p:nvPicPr>
                      <p:cNvPr id="5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299" y="668090"/>
                        <a:ext cx="1733550" cy="6143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71394082"/>
              </p:ext>
            </p:extLst>
          </p:nvPr>
        </p:nvGraphicFramePr>
        <p:xfrm>
          <a:off x="6588125" y="3096727"/>
          <a:ext cx="2816225" cy="642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99" name="Equation" r:id="rId17" imgW="1422360" imgH="266400" progId="Equation.DSMT4">
                  <p:embed/>
                </p:oleObj>
              </mc:Choice>
              <mc:Fallback>
                <p:oleObj name="Equation" r:id="rId17" imgW="1422360" imgH="26640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3096727"/>
                        <a:ext cx="2816225" cy="6429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2461404"/>
              </p:ext>
            </p:extLst>
          </p:nvPr>
        </p:nvGraphicFramePr>
        <p:xfrm>
          <a:off x="1667998" y="1974821"/>
          <a:ext cx="2822575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0" name="Equation" r:id="rId19" imgW="1434960" imgH="266400" progId="Equation.DSMT4">
                  <p:embed/>
                </p:oleObj>
              </mc:Choice>
              <mc:Fallback>
                <p:oleObj name="Equation" r:id="rId19" imgW="1434960" imgH="26640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67998" y="1974821"/>
                        <a:ext cx="2822575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2493144"/>
              </p:ext>
            </p:extLst>
          </p:nvPr>
        </p:nvGraphicFramePr>
        <p:xfrm>
          <a:off x="6588125" y="2055229"/>
          <a:ext cx="2808288" cy="641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1" name="Equation" r:id="rId21" imgW="1422360" imgH="266400" progId="Equation.DSMT4">
                  <p:embed/>
                </p:oleObj>
              </mc:Choice>
              <mc:Fallback>
                <p:oleObj name="Equation" r:id="rId21" imgW="1422360" imgH="26640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88125" y="2055229"/>
                        <a:ext cx="2808288" cy="6413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6170590"/>
              </p:ext>
            </p:extLst>
          </p:nvPr>
        </p:nvGraphicFramePr>
        <p:xfrm>
          <a:off x="1845405" y="3073099"/>
          <a:ext cx="2797175" cy="64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02" name="Equation" r:id="rId23" imgW="1422360" imgH="266400" progId="Equation.DSMT4">
                  <p:embed/>
                </p:oleObj>
              </mc:Choice>
              <mc:Fallback>
                <p:oleObj name="Equation" r:id="rId23" imgW="1422360" imgH="266400" progId="Equation.DSMT4">
                  <p:embed/>
                  <p:pic>
                    <p:nvPicPr>
                      <p:cNvPr id="24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45405" y="3073099"/>
                        <a:ext cx="2797175" cy="6445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2058640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4163" y="3769131"/>
            <a:ext cx="1086500" cy="118292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937" y="4515854"/>
            <a:ext cx="812889" cy="88503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1978" y="5130389"/>
            <a:ext cx="520391" cy="566575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832636" y="199869"/>
            <a:ext cx="10526728" cy="1604597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10220" y="1949345"/>
            <a:ext cx="4483756" cy="1121370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A.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40" name="Cloud 39"/>
          <p:cNvSpPr/>
          <p:nvPr/>
        </p:nvSpPr>
        <p:spPr>
          <a:xfrm>
            <a:off x="-683345" y="4902196"/>
            <a:ext cx="567114" cy="34921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/>
          <p:cNvSpPr/>
          <p:nvPr/>
        </p:nvSpPr>
        <p:spPr>
          <a:xfrm>
            <a:off x="13632601" y="4702499"/>
            <a:ext cx="891420" cy="548907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6130615" y="1953534"/>
            <a:ext cx="4363548" cy="110808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1110220" y="3282322"/>
            <a:ext cx="4483756" cy="115720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C.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sp>
        <p:nvSpPr>
          <p:cNvPr id="44" name="Rectangle 43"/>
          <p:cNvSpPr/>
          <p:nvPr/>
        </p:nvSpPr>
        <p:spPr>
          <a:xfrm>
            <a:off x="6185958" y="3271988"/>
            <a:ext cx="4335693" cy="1167537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lt"/>
                <a:ea typeface="+mn-ea"/>
                <a:cs typeface="+mn-cs"/>
              </a:rPr>
              <a:t>D.</a:t>
            </a:r>
            <a:r>
              <a:rPr kumimoji="0" lang="vi-VN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6169" y="2195521"/>
            <a:ext cx="805722" cy="70805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4676169" y="3521882"/>
            <a:ext cx="804536" cy="704088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814" y="3502157"/>
            <a:ext cx="804742" cy="707197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814" y="2201115"/>
            <a:ext cx="804742" cy="643793"/>
          </a:xfrm>
          <a:prstGeom prst="rect">
            <a:avLst/>
          </a:prstGeom>
        </p:spPr>
      </p:pic>
      <p:sp>
        <p:nvSpPr>
          <p:cNvPr id="18" name="Cloud 17">
            <a:hlinkClick r:id="rId15" action="ppaction://hlinksldjump"/>
          </p:cNvPr>
          <p:cNvSpPr/>
          <p:nvPr/>
        </p:nvSpPr>
        <p:spPr>
          <a:xfrm>
            <a:off x="4667494" y="4702499"/>
            <a:ext cx="2359211" cy="1104900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QUAY VỀ</a:t>
            </a:r>
            <a:endParaRPr kumimoji="0" lang="vi-VN" sz="24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9" name="Rectangle 10"/>
          <p:cNvSpPr>
            <a:spLocks noChangeArrowheads="1"/>
          </p:cNvSpPr>
          <p:nvPr/>
        </p:nvSpPr>
        <p:spPr bwMode="auto">
          <a:xfrm>
            <a:off x="1024191" y="616371"/>
            <a:ext cx="554510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Câu 5: </a:t>
            </a:r>
            <a:r>
              <a:rPr kumimoji="0" lang="en-US" alt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kumimoji="0" lang="en-US" altLang="en-US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en-US" sz="3600" b="0" i="0" u="none" strike="noStrike" cap="none" normalizeH="0" baseline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kumimoji="0" lang="en-US" altLang="en-US" sz="3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phân</a:t>
            </a:r>
            <a:r>
              <a:rPr kumimoji="0" lang="en-US" altLang="en-US" sz="3600" b="0" i="0" u="none" strike="noStrike" cap="none" normalizeH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tích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0" name="Object 1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1917996"/>
              </p:ext>
            </p:extLst>
          </p:nvPr>
        </p:nvGraphicFramePr>
        <p:xfrm>
          <a:off x="6569299" y="689679"/>
          <a:ext cx="1231900" cy="611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17" name="Equation" r:id="rId16" imgW="622080" imgH="253800" progId="Equation.DSMT4">
                  <p:embed/>
                </p:oleObj>
              </mc:Choice>
              <mc:Fallback>
                <p:oleObj name="Equation" r:id="rId16" imgW="622080" imgH="253800" progId="Equation.DSMT4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299" y="689679"/>
                        <a:ext cx="1231900" cy="6111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1"/>
          <p:cNvSpPr>
            <a:spLocks noChangeArrowheads="1"/>
          </p:cNvSpPr>
          <p:nvPr/>
        </p:nvSpPr>
        <p:spPr bwMode="auto">
          <a:xfrm>
            <a:off x="7878143" y="610676"/>
            <a:ext cx="27174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36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3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hành nhân tử</a:t>
            </a:r>
            <a:endParaRPr kumimoji="0" lang="en-US" altLang="en-US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6367987"/>
              </p:ext>
            </p:extLst>
          </p:nvPr>
        </p:nvGraphicFramePr>
        <p:xfrm>
          <a:off x="6569299" y="2158216"/>
          <a:ext cx="3090863" cy="701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18" name="Equation" r:id="rId18" imgW="1574640" imgH="291960" progId="Equation.DSMT4">
                  <p:embed/>
                </p:oleObj>
              </mc:Choice>
              <mc:Fallback>
                <p:oleObj name="Equation" r:id="rId18" imgW="1574640" imgH="291960" progId="Equation.DSMT4">
                  <p:embed/>
                  <p:pic>
                    <p:nvPicPr>
                      <p:cNvPr id="34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69299" y="2158216"/>
                        <a:ext cx="3090863" cy="7016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1706393"/>
              </p:ext>
            </p:extLst>
          </p:nvPr>
        </p:nvGraphicFramePr>
        <p:xfrm>
          <a:off x="1612900" y="2144821"/>
          <a:ext cx="3087687" cy="700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19" name="Equation" r:id="rId20" imgW="1574640" imgH="291960" progId="Equation.DSMT4">
                  <p:embed/>
                </p:oleObj>
              </mc:Choice>
              <mc:Fallback>
                <p:oleObj name="Equation" r:id="rId20" imgW="1574640" imgH="29196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2900" y="2144821"/>
                        <a:ext cx="3087687" cy="7000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3093964"/>
              </p:ext>
            </p:extLst>
          </p:nvPr>
        </p:nvGraphicFramePr>
        <p:xfrm>
          <a:off x="1677873" y="3417500"/>
          <a:ext cx="3089275" cy="703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0" name="Equation" r:id="rId22" imgW="1574640" imgH="291960" progId="Equation.DSMT4">
                  <p:embed/>
                </p:oleObj>
              </mc:Choice>
              <mc:Fallback>
                <p:oleObj name="Equation" r:id="rId22" imgW="1574640" imgH="29196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7873" y="3417500"/>
                        <a:ext cx="3089275" cy="7032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190301"/>
              </p:ext>
            </p:extLst>
          </p:nvPr>
        </p:nvGraphicFramePr>
        <p:xfrm>
          <a:off x="6691697" y="3458861"/>
          <a:ext cx="3097213" cy="658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21" name="Equation" r:id="rId24" imgW="1574640" imgH="291960" progId="Equation.DSMT4">
                  <p:embed/>
                </p:oleObj>
              </mc:Choice>
              <mc:Fallback>
                <p:oleObj name="Equation" r:id="rId24" imgW="1574640" imgH="291960" progId="Equation.DSMT4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91697" y="3458861"/>
                        <a:ext cx="3097213" cy="65881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19973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5E6B765C-E492-4D9D-B326-A1DF01AF5D4B}"/>
              </a:ext>
            </a:extLst>
          </p:cNvPr>
          <p:cNvSpPr/>
          <p:nvPr/>
        </p:nvSpPr>
        <p:spPr>
          <a:xfrm>
            <a:off x="1712314" y="2729258"/>
            <a:ext cx="924723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kern="0" smtClean="0">
                <a:ln w="22225">
                  <a:solidFill>
                    <a:srgbClr val="C0504D"/>
                  </a:solidFill>
                  <a:prstDash val="solid"/>
                </a:ln>
                <a:latin typeface="Times New Roman" panose="02020603050405020304" pitchFamily="18" charset="0"/>
                <a:cs typeface="Times New Roman" panose="02020603050405020304" pitchFamily="18" charset="0"/>
              </a:rPr>
              <a:t>VẬN DỤNG HẰNG ĐẲNG THỨC VÀO PHÂN TÍCH ĐA THỨC THÀNH NHÂN TỬ</a:t>
            </a:r>
            <a:endParaRPr kumimoji="0" lang="en-US" sz="3600" b="1" i="0" u="none" strike="noStrike" kern="0" cap="none" spc="0" normalizeH="0" noProof="0" dirty="0" smtClean="0">
              <a:ln w="22225">
                <a:solidFill>
                  <a:srgbClr val="C0504D"/>
                </a:solidFill>
                <a:prstDash val="solid"/>
              </a:ln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60C864D8-94FF-41B2-991B-05EF775C1920}"/>
              </a:ext>
            </a:extLst>
          </p:cNvPr>
          <p:cNvSpPr/>
          <p:nvPr/>
        </p:nvSpPr>
        <p:spPr>
          <a:xfrm>
            <a:off x="5014812" y="1946946"/>
            <a:ext cx="2954656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kumimoji="0" lang="en-US" sz="3600" b="1" i="0" u="none" strike="noStrike" kern="0" cap="none" spc="0" normalizeH="0" baseline="0" noProof="0" dirty="0" smtClean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kern="0" dirty="0" smtClean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…. </a:t>
            </a:r>
            <a:r>
              <a:rPr kumimoji="0" lang="en-US" sz="3600" b="1" i="0" u="none" strike="noStrike" kern="0" cap="none" spc="0" normalizeH="0" baseline="0" noProof="0" dirty="0" smtClean="0">
                <a:ln w="9525">
                  <a:solidFill>
                    <a:prstClr val="white"/>
                  </a:solidFill>
                  <a:prstDash val="solid"/>
                </a:ln>
                <a:effectLst>
                  <a:outerShdw blurRad="12700" dist="38100" dir="2700000" algn="tl" rotWithShape="0">
                    <a:prstClr val="white">
                      <a:lumMod val="50000"/>
                    </a:prstClr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BÀI 4</a:t>
            </a:r>
          </a:p>
        </p:txBody>
      </p:sp>
      <p:sp>
        <p:nvSpPr>
          <p:cNvPr id="13" name="Hình chữ nhật 8">
            <a:extLst>
              <a:ext uri="{FF2B5EF4-FFF2-40B4-BE49-F238E27FC236}">
                <a16:creationId xmlns="" xmlns:a16="http://schemas.microsoft.com/office/drawing/2014/main" id="{B373F0C2-A895-4718-B076-FA6AE686B6F1}"/>
              </a:ext>
            </a:extLst>
          </p:cNvPr>
          <p:cNvSpPr/>
          <p:nvPr/>
        </p:nvSpPr>
        <p:spPr>
          <a:xfrm>
            <a:off x="5584677" y="4065569"/>
            <a:ext cx="1768754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50" b="1" i="0" u="none" strike="noStrike" kern="0" cap="none" spc="0" normalizeH="0" baseline="0" noProof="0" dirty="0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kumimoji="0" lang="en-US" sz="4050" b="1" i="0" u="none" strike="noStrike" kern="0" cap="none" spc="0" normalizeH="0" baseline="0" noProof="0" dirty="0" err="1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kumimoji="0" lang="en-US" sz="4050" b="1" i="0" u="none" strike="noStrike" kern="0" cap="none" spc="0" normalizeH="0" baseline="0" noProof="0" dirty="0" smtClean="0">
                <a:ln w="13462">
                  <a:solidFill>
                    <a:prstClr val="white"/>
                  </a:solidFill>
                  <a:prstDash val="solid"/>
                </a:ln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dist="38100" dir="2700000" algn="bl" rotWithShape="0">
                    <a:srgbClr val="4BACC6"/>
                  </a:outerShdw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3)</a:t>
            </a:r>
            <a:endParaRPr kumimoji="0" lang="vi-VN" sz="4050" b="1" i="0" u="none" strike="noStrike" kern="0" cap="none" spc="0" normalizeH="0" baseline="0" noProof="0" dirty="0" smtClean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BACC6"/>
                </a:outerShdw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3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175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875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/>
      <p:bldP spid="13" grpId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=""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16473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285301" y="2403851"/>
            <a:ext cx="623751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1219170"/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Hình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thành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kiến</a:t>
            </a:r>
            <a:r>
              <a:rPr lang="en-US" sz="4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48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thức</a:t>
            </a:r>
            <a:endParaRPr lang="en-US" sz="4800" dirty="0">
              <a:solidFill>
                <a:prstClr val="black"/>
              </a:solidFill>
              <a:latin typeface="Calibri"/>
            </a:endParaRPr>
          </a:p>
        </p:txBody>
      </p:sp>
      <p:pic>
        <p:nvPicPr>
          <p:cNvPr id="4" name="Hình ảnh 3" descr="Ảnh có chứa văn bản, bảng trắng&#10;&#10;Mô tả được tạo tự động">
            <a:extLst>
              <a:ext uri="{FF2B5EF4-FFF2-40B4-BE49-F238E27FC236}">
                <a16:creationId xmlns="" xmlns:a16="http://schemas.microsoft.com/office/drawing/2014/main" id="{887EE42C-D077-4645-BBF8-B59F43E8988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31" y="3565732"/>
            <a:ext cx="2915653" cy="2915653"/>
          </a:xfrm>
          <a:prstGeom prst="rect">
            <a:avLst/>
          </a:prstGeom>
        </p:spPr>
      </p:pic>
      <p:sp>
        <p:nvSpPr>
          <p:cNvPr id="6" name="Google Shape;157;p20">
            <a:extLst>
              <a:ext uri="{FF2B5EF4-FFF2-40B4-BE49-F238E27FC236}">
                <a16:creationId xmlns="" xmlns:a16="http://schemas.microsoft.com/office/drawing/2014/main" id="{549CE1D0-6956-4876-8361-E0F1378BD373}"/>
              </a:ext>
            </a:extLst>
          </p:cNvPr>
          <p:cNvSpPr/>
          <p:nvPr/>
        </p:nvSpPr>
        <p:spPr>
          <a:xfrm>
            <a:off x="5285302" y="927673"/>
            <a:ext cx="1417580" cy="800768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219170"/>
            <a:endParaRPr/>
          </a:p>
        </p:txBody>
      </p:sp>
      <p:sp>
        <p:nvSpPr>
          <p:cNvPr id="7" name="Google Shape;163;p20">
            <a:extLst>
              <a:ext uri="{FF2B5EF4-FFF2-40B4-BE49-F238E27FC236}">
                <a16:creationId xmlns="" xmlns:a16="http://schemas.microsoft.com/office/drawing/2014/main" id="{9EF570CD-1298-405C-894A-213B5893CEEA}"/>
              </a:ext>
            </a:extLst>
          </p:cNvPr>
          <p:cNvSpPr/>
          <p:nvPr/>
        </p:nvSpPr>
        <p:spPr>
          <a:xfrm>
            <a:off x="6662646" y="606224"/>
            <a:ext cx="696695" cy="393592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219170"/>
            <a:endParaRPr/>
          </a:p>
        </p:txBody>
      </p:sp>
      <p:sp>
        <p:nvSpPr>
          <p:cNvPr id="8" name="Google Shape;157;p20">
            <a:extLst>
              <a:ext uri="{FF2B5EF4-FFF2-40B4-BE49-F238E27FC236}">
                <a16:creationId xmlns="" xmlns:a16="http://schemas.microsoft.com/office/drawing/2014/main" id="{73F07BD9-D0A3-45DF-92E3-95CBDA06D588}"/>
              </a:ext>
            </a:extLst>
          </p:cNvPr>
          <p:cNvSpPr/>
          <p:nvPr/>
        </p:nvSpPr>
        <p:spPr>
          <a:xfrm>
            <a:off x="7548391" y="1152805"/>
            <a:ext cx="1711335" cy="913343"/>
          </a:xfrm>
          <a:custGeom>
            <a:avLst/>
            <a:gdLst/>
            <a:ahLst/>
            <a:cxnLst/>
            <a:rect l="l" t="t" r="r" b="b"/>
            <a:pathLst>
              <a:path w="19198" h="10845" extrusionOk="0">
                <a:moveTo>
                  <a:pt x="7572" y="1"/>
                </a:moveTo>
                <a:lnTo>
                  <a:pt x="7108" y="25"/>
                </a:lnTo>
                <a:lnTo>
                  <a:pt x="6668" y="98"/>
                </a:lnTo>
                <a:lnTo>
                  <a:pt x="6229" y="196"/>
                </a:lnTo>
                <a:lnTo>
                  <a:pt x="5813" y="343"/>
                </a:lnTo>
                <a:lnTo>
                  <a:pt x="5423" y="538"/>
                </a:lnTo>
                <a:lnTo>
                  <a:pt x="5056" y="758"/>
                </a:lnTo>
                <a:lnTo>
                  <a:pt x="4714" y="1026"/>
                </a:lnTo>
                <a:lnTo>
                  <a:pt x="4397" y="1319"/>
                </a:lnTo>
                <a:lnTo>
                  <a:pt x="4104" y="1637"/>
                </a:lnTo>
                <a:lnTo>
                  <a:pt x="3835" y="1979"/>
                </a:lnTo>
                <a:lnTo>
                  <a:pt x="3615" y="2345"/>
                </a:lnTo>
                <a:lnTo>
                  <a:pt x="3420" y="2736"/>
                </a:lnTo>
                <a:lnTo>
                  <a:pt x="3273" y="3151"/>
                </a:lnTo>
                <a:lnTo>
                  <a:pt x="3151" y="3591"/>
                </a:lnTo>
                <a:lnTo>
                  <a:pt x="3102" y="4030"/>
                </a:lnTo>
                <a:lnTo>
                  <a:pt x="3078" y="4494"/>
                </a:lnTo>
                <a:lnTo>
                  <a:pt x="3078" y="4788"/>
                </a:lnTo>
                <a:lnTo>
                  <a:pt x="2712" y="4788"/>
                </a:lnTo>
                <a:lnTo>
                  <a:pt x="2419" y="4836"/>
                </a:lnTo>
                <a:lnTo>
                  <a:pt x="2125" y="4910"/>
                </a:lnTo>
                <a:lnTo>
                  <a:pt x="1832" y="5032"/>
                </a:lnTo>
                <a:lnTo>
                  <a:pt x="1588" y="5154"/>
                </a:lnTo>
                <a:lnTo>
                  <a:pt x="1320" y="5300"/>
                </a:lnTo>
                <a:lnTo>
                  <a:pt x="1100" y="5471"/>
                </a:lnTo>
                <a:lnTo>
                  <a:pt x="880" y="5667"/>
                </a:lnTo>
                <a:lnTo>
                  <a:pt x="685" y="5887"/>
                </a:lnTo>
                <a:lnTo>
                  <a:pt x="514" y="6131"/>
                </a:lnTo>
                <a:lnTo>
                  <a:pt x="367" y="6375"/>
                </a:lnTo>
                <a:lnTo>
                  <a:pt x="220" y="6644"/>
                </a:lnTo>
                <a:lnTo>
                  <a:pt x="123" y="6912"/>
                </a:lnTo>
                <a:lnTo>
                  <a:pt x="50" y="7205"/>
                </a:lnTo>
                <a:lnTo>
                  <a:pt x="1" y="7499"/>
                </a:lnTo>
                <a:lnTo>
                  <a:pt x="1" y="7816"/>
                </a:lnTo>
                <a:lnTo>
                  <a:pt x="1" y="8134"/>
                </a:lnTo>
                <a:lnTo>
                  <a:pt x="50" y="8427"/>
                </a:lnTo>
                <a:lnTo>
                  <a:pt x="123" y="8720"/>
                </a:lnTo>
                <a:lnTo>
                  <a:pt x="220" y="8988"/>
                </a:lnTo>
                <a:lnTo>
                  <a:pt x="367" y="9257"/>
                </a:lnTo>
                <a:lnTo>
                  <a:pt x="514" y="9501"/>
                </a:lnTo>
                <a:lnTo>
                  <a:pt x="685" y="9745"/>
                </a:lnTo>
                <a:lnTo>
                  <a:pt x="880" y="9965"/>
                </a:lnTo>
                <a:lnTo>
                  <a:pt x="1100" y="10161"/>
                </a:lnTo>
                <a:lnTo>
                  <a:pt x="1320" y="10332"/>
                </a:lnTo>
                <a:lnTo>
                  <a:pt x="1588" y="10478"/>
                </a:lnTo>
                <a:lnTo>
                  <a:pt x="1832" y="10600"/>
                </a:lnTo>
                <a:lnTo>
                  <a:pt x="2125" y="10722"/>
                </a:lnTo>
                <a:lnTo>
                  <a:pt x="2419" y="10796"/>
                </a:lnTo>
                <a:lnTo>
                  <a:pt x="2712" y="10844"/>
                </a:lnTo>
                <a:lnTo>
                  <a:pt x="16486" y="10844"/>
                </a:lnTo>
                <a:lnTo>
                  <a:pt x="16779" y="10796"/>
                </a:lnTo>
                <a:lnTo>
                  <a:pt x="17072" y="10722"/>
                </a:lnTo>
                <a:lnTo>
                  <a:pt x="17365" y="10600"/>
                </a:lnTo>
                <a:lnTo>
                  <a:pt x="17610" y="10478"/>
                </a:lnTo>
                <a:lnTo>
                  <a:pt x="17878" y="10332"/>
                </a:lnTo>
                <a:lnTo>
                  <a:pt x="18098" y="10161"/>
                </a:lnTo>
                <a:lnTo>
                  <a:pt x="18318" y="9965"/>
                </a:lnTo>
                <a:lnTo>
                  <a:pt x="18513" y="9745"/>
                </a:lnTo>
                <a:lnTo>
                  <a:pt x="18684" y="9501"/>
                </a:lnTo>
                <a:lnTo>
                  <a:pt x="18831" y="9257"/>
                </a:lnTo>
                <a:lnTo>
                  <a:pt x="18977" y="8988"/>
                </a:lnTo>
                <a:lnTo>
                  <a:pt x="19075" y="8720"/>
                </a:lnTo>
                <a:lnTo>
                  <a:pt x="19148" y="8427"/>
                </a:lnTo>
                <a:lnTo>
                  <a:pt x="19197" y="8134"/>
                </a:lnTo>
                <a:lnTo>
                  <a:pt x="19197" y="7816"/>
                </a:lnTo>
                <a:lnTo>
                  <a:pt x="19197" y="7499"/>
                </a:lnTo>
                <a:lnTo>
                  <a:pt x="19148" y="7205"/>
                </a:lnTo>
                <a:lnTo>
                  <a:pt x="19075" y="6912"/>
                </a:lnTo>
                <a:lnTo>
                  <a:pt x="18977" y="6644"/>
                </a:lnTo>
                <a:lnTo>
                  <a:pt x="18831" y="6375"/>
                </a:lnTo>
                <a:lnTo>
                  <a:pt x="18684" y="6131"/>
                </a:lnTo>
                <a:lnTo>
                  <a:pt x="18513" y="5887"/>
                </a:lnTo>
                <a:lnTo>
                  <a:pt x="18318" y="5667"/>
                </a:lnTo>
                <a:lnTo>
                  <a:pt x="18098" y="5471"/>
                </a:lnTo>
                <a:lnTo>
                  <a:pt x="17878" y="5300"/>
                </a:lnTo>
                <a:lnTo>
                  <a:pt x="17610" y="5154"/>
                </a:lnTo>
                <a:lnTo>
                  <a:pt x="17365" y="5032"/>
                </a:lnTo>
                <a:lnTo>
                  <a:pt x="17072" y="4910"/>
                </a:lnTo>
                <a:lnTo>
                  <a:pt x="16779" y="4836"/>
                </a:lnTo>
                <a:lnTo>
                  <a:pt x="16486" y="4788"/>
                </a:lnTo>
                <a:lnTo>
                  <a:pt x="15412" y="4788"/>
                </a:lnTo>
                <a:lnTo>
                  <a:pt x="15436" y="4494"/>
                </a:lnTo>
                <a:lnTo>
                  <a:pt x="15412" y="4201"/>
                </a:lnTo>
                <a:lnTo>
                  <a:pt x="15387" y="3933"/>
                </a:lnTo>
                <a:lnTo>
                  <a:pt x="15314" y="3664"/>
                </a:lnTo>
                <a:lnTo>
                  <a:pt x="15216" y="3420"/>
                </a:lnTo>
                <a:lnTo>
                  <a:pt x="15094" y="3176"/>
                </a:lnTo>
                <a:lnTo>
                  <a:pt x="14972" y="2956"/>
                </a:lnTo>
                <a:lnTo>
                  <a:pt x="14801" y="2736"/>
                </a:lnTo>
                <a:lnTo>
                  <a:pt x="14630" y="2541"/>
                </a:lnTo>
                <a:lnTo>
                  <a:pt x="14435" y="2370"/>
                </a:lnTo>
                <a:lnTo>
                  <a:pt x="14215" y="2199"/>
                </a:lnTo>
                <a:lnTo>
                  <a:pt x="13995" y="2077"/>
                </a:lnTo>
                <a:lnTo>
                  <a:pt x="13751" y="1954"/>
                </a:lnTo>
                <a:lnTo>
                  <a:pt x="13507" y="1857"/>
                </a:lnTo>
                <a:lnTo>
                  <a:pt x="13238" y="1784"/>
                </a:lnTo>
                <a:lnTo>
                  <a:pt x="12969" y="1759"/>
                </a:lnTo>
                <a:lnTo>
                  <a:pt x="12676" y="1735"/>
                </a:lnTo>
                <a:lnTo>
                  <a:pt x="12334" y="1759"/>
                </a:lnTo>
                <a:lnTo>
                  <a:pt x="11992" y="1832"/>
                </a:lnTo>
                <a:lnTo>
                  <a:pt x="11650" y="1930"/>
                </a:lnTo>
                <a:lnTo>
                  <a:pt x="11357" y="2077"/>
                </a:lnTo>
                <a:lnTo>
                  <a:pt x="11186" y="1857"/>
                </a:lnTo>
                <a:lnTo>
                  <a:pt x="11015" y="1637"/>
                </a:lnTo>
                <a:lnTo>
                  <a:pt x="10844" y="1417"/>
                </a:lnTo>
                <a:lnTo>
                  <a:pt x="10649" y="1222"/>
                </a:lnTo>
                <a:lnTo>
                  <a:pt x="10454" y="1051"/>
                </a:lnTo>
                <a:lnTo>
                  <a:pt x="10234" y="880"/>
                </a:lnTo>
                <a:lnTo>
                  <a:pt x="9990" y="709"/>
                </a:lnTo>
                <a:lnTo>
                  <a:pt x="9745" y="562"/>
                </a:lnTo>
                <a:lnTo>
                  <a:pt x="9501" y="440"/>
                </a:lnTo>
                <a:lnTo>
                  <a:pt x="9257" y="318"/>
                </a:lnTo>
                <a:lnTo>
                  <a:pt x="8988" y="220"/>
                </a:lnTo>
                <a:lnTo>
                  <a:pt x="8720" y="147"/>
                </a:lnTo>
                <a:lnTo>
                  <a:pt x="8427" y="74"/>
                </a:lnTo>
                <a:lnTo>
                  <a:pt x="8158" y="25"/>
                </a:lnTo>
                <a:lnTo>
                  <a:pt x="7865" y="1"/>
                </a:lnTo>
                <a:close/>
              </a:path>
            </a:pathLst>
          </a:custGeom>
          <a:solidFill>
            <a:srgbClr val="9BCF6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defTabSz="1219170"/>
            <a:endParaRPr/>
          </a:p>
        </p:txBody>
      </p:sp>
    </p:spTree>
    <p:extLst>
      <p:ext uri="{BB962C8B-B14F-4D97-AF65-F5344CB8AC3E}">
        <p14:creationId xmlns:p14="http://schemas.microsoft.com/office/powerpoint/2010/main" val="4139232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00418" y="213102"/>
            <a:ext cx="71402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Điền vào dấu … để hoàn thành hằng đẳng thức đã học</a:t>
            </a:r>
          </a:p>
        </p:txBody>
      </p:sp>
      <p:sp>
        <p:nvSpPr>
          <p:cNvPr id="4" name="Rectangle 3"/>
          <p:cNvSpPr/>
          <p:nvPr/>
        </p:nvSpPr>
        <p:spPr>
          <a:xfrm>
            <a:off x="1650652" y="1471844"/>
            <a:ext cx="355571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vi-VN" sz="2800" b="1">
                <a:solidFill>
                  <a:srgbClr val="0000FF"/>
                </a:solidFill>
                <a:latin typeface="Times New Roman" panose="02020603050405020304" pitchFamily="18" charset="0"/>
                <a:ea typeface="Arial" panose="020B0604020202020204" pitchFamily="34" charset="0"/>
              </a:rPr>
              <a:t>HẰNG ĐẲNG THỨC</a:t>
            </a:r>
            <a:endParaRPr lang="vi-VN" sz="28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1958884"/>
              </p:ext>
            </p:extLst>
          </p:nvPr>
        </p:nvGraphicFramePr>
        <p:xfrm>
          <a:off x="1606821" y="2078185"/>
          <a:ext cx="3352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2" name="Equation" r:id="rId3" imgW="3352680" imgH="419040" progId="Equation.DSMT4">
                  <p:embed/>
                </p:oleObj>
              </mc:Choice>
              <mc:Fallback>
                <p:oleObj name="Equation" r:id="rId3" imgW="33526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6821" y="2078185"/>
                        <a:ext cx="3352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65512456"/>
              </p:ext>
            </p:extLst>
          </p:nvPr>
        </p:nvGraphicFramePr>
        <p:xfrm>
          <a:off x="1586529" y="2597298"/>
          <a:ext cx="32893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3" name="Equation" r:id="rId5" imgW="3288960" imgH="419040" progId="Equation.DSMT4">
                  <p:embed/>
                </p:oleObj>
              </mc:Choice>
              <mc:Fallback>
                <p:oleObj name="Equation" r:id="rId5" imgW="328896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586529" y="2597298"/>
                        <a:ext cx="32893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8444078"/>
              </p:ext>
            </p:extLst>
          </p:nvPr>
        </p:nvGraphicFramePr>
        <p:xfrm>
          <a:off x="1586529" y="3080666"/>
          <a:ext cx="23876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4" name="Equation" r:id="rId7" imgW="2387520" imgH="419040" progId="Equation.DSMT4">
                  <p:embed/>
                </p:oleObj>
              </mc:Choice>
              <mc:Fallback>
                <p:oleObj name="Equation" r:id="rId7" imgW="238752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586529" y="3080666"/>
                        <a:ext cx="23876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9463534"/>
              </p:ext>
            </p:extLst>
          </p:nvPr>
        </p:nvGraphicFramePr>
        <p:xfrm>
          <a:off x="1586529" y="3526779"/>
          <a:ext cx="45212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5" name="Equation" r:id="rId9" imgW="4520880" imgH="419040" progId="Equation.DSMT4">
                  <p:embed/>
                </p:oleObj>
              </mc:Choice>
              <mc:Fallback>
                <p:oleObj name="Equation" r:id="rId9" imgW="45208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586529" y="3526779"/>
                        <a:ext cx="45212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427668"/>
              </p:ext>
            </p:extLst>
          </p:nvPr>
        </p:nvGraphicFramePr>
        <p:xfrm>
          <a:off x="1586529" y="4006455"/>
          <a:ext cx="43688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6" name="Equation" r:id="rId11" imgW="4368600" imgH="419040" progId="Equation.DSMT4">
                  <p:embed/>
                </p:oleObj>
              </mc:Choice>
              <mc:Fallback>
                <p:oleObj name="Equation" r:id="rId11" imgW="436860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586529" y="4006455"/>
                        <a:ext cx="43688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33520881"/>
              </p:ext>
            </p:extLst>
          </p:nvPr>
        </p:nvGraphicFramePr>
        <p:xfrm>
          <a:off x="1535729" y="4482310"/>
          <a:ext cx="24384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7" name="Equation" r:id="rId13" imgW="2438280" imgH="419040" progId="Equation.DSMT4">
                  <p:embed/>
                </p:oleObj>
              </mc:Choice>
              <mc:Fallback>
                <p:oleObj name="Equation" r:id="rId13" imgW="243828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535729" y="4482310"/>
                        <a:ext cx="24384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5835822"/>
              </p:ext>
            </p:extLst>
          </p:nvPr>
        </p:nvGraphicFramePr>
        <p:xfrm>
          <a:off x="1478233" y="5018235"/>
          <a:ext cx="2603500" cy="419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948" name="Equation" r:id="rId15" imgW="2603160" imgH="419040" progId="Equation.DSMT4">
                  <p:embed/>
                </p:oleObj>
              </mc:Choice>
              <mc:Fallback>
                <p:oleObj name="Equation" r:id="rId15" imgW="2603160" imgH="4190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478233" y="5018235"/>
                        <a:ext cx="2603500" cy="419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0383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726094" y="1372465"/>
            <a:ext cx="155050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Đáp án</a:t>
            </a:r>
            <a:endParaRPr lang="en-US" sz="28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46383" y="11182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0" name="TextBox 9"/>
          <p:cNvSpPr txBox="1"/>
          <p:nvPr/>
        </p:nvSpPr>
        <p:spPr>
          <a:xfrm>
            <a:off x="1364973" y="306418"/>
            <a:ext cx="91108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>
                <a:latin typeface="Times New Roman" panose="02020603050405020304" pitchFamily="18" charset="0"/>
                <a:ea typeface="Times New Roman" panose="02020603050405020304" pitchFamily="18" charset="0"/>
              </a:rPr>
              <a:t>Điền vào dấu … để hoàn thành hằng đẳng thức đã học</a:t>
            </a:r>
            <a:endParaRPr lang="en-US" sz="36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86886131"/>
              </p:ext>
            </p:extLst>
          </p:nvPr>
        </p:nvGraphicFramePr>
        <p:xfrm>
          <a:off x="1746247" y="2098562"/>
          <a:ext cx="36576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06" name="Equation" r:id="rId3" imgW="3657600" imgH="545760" progId="Equation.DSMT4">
                  <p:embed/>
                </p:oleObj>
              </mc:Choice>
              <mc:Fallback>
                <p:oleObj name="Equation" r:id="rId3" imgW="36576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46247" y="2098562"/>
                        <a:ext cx="3657600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7072257"/>
              </p:ext>
            </p:extLst>
          </p:nvPr>
        </p:nvGraphicFramePr>
        <p:xfrm>
          <a:off x="1672806" y="2671475"/>
          <a:ext cx="36449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07" name="Equation" r:id="rId5" imgW="3644640" imgH="545760" progId="Equation.DSMT4">
                  <p:embed/>
                </p:oleObj>
              </mc:Choice>
              <mc:Fallback>
                <p:oleObj name="Equation" r:id="rId5" imgW="364464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672806" y="2671475"/>
                        <a:ext cx="3644900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956178"/>
              </p:ext>
            </p:extLst>
          </p:nvPr>
        </p:nvGraphicFramePr>
        <p:xfrm>
          <a:off x="1666875" y="3360738"/>
          <a:ext cx="36703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08" name="Equation" r:id="rId7" imgW="3670200" imgH="482400" progId="Equation.DSMT4">
                  <p:embed/>
                </p:oleObj>
              </mc:Choice>
              <mc:Fallback>
                <p:oleObj name="Equation" r:id="rId7" imgW="3670200" imgH="482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666875" y="3360738"/>
                        <a:ext cx="3670300" cy="482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42170272"/>
              </p:ext>
            </p:extLst>
          </p:nvPr>
        </p:nvGraphicFramePr>
        <p:xfrm>
          <a:off x="1637194" y="3950148"/>
          <a:ext cx="48133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09" name="Equation" r:id="rId9" imgW="4813200" imgH="545760" progId="Equation.DSMT4">
                  <p:embed/>
                </p:oleObj>
              </mc:Choice>
              <mc:Fallback>
                <p:oleObj name="Equation" r:id="rId9" imgW="48132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637194" y="3950148"/>
                        <a:ext cx="4813300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299850"/>
              </p:ext>
            </p:extLst>
          </p:nvPr>
        </p:nvGraphicFramePr>
        <p:xfrm>
          <a:off x="1637194" y="4533142"/>
          <a:ext cx="48006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10" name="Equation" r:id="rId11" imgW="4800600" imgH="545760" progId="Equation.DSMT4">
                  <p:embed/>
                </p:oleObj>
              </mc:Choice>
              <mc:Fallback>
                <p:oleObj name="Equation" r:id="rId11" imgW="4800600" imgH="5457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1637194" y="4533142"/>
                        <a:ext cx="4800600" cy="546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4150508"/>
              </p:ext>
            </p:extLst>
          </p:nvPr>
        </p:nvGraphicFramePr>
        <p:xfrm>
          <a:off x="1637194" y="5125522"/>
          <a:ext cx="47244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11" name="Equation" r:id="rId13" imgW="4724280" imgH="533160" progId="Equation.DSMT4">
                  <p:embed/>
                </p:oleObj>
              </mc:Choice>
              <mc:Fallback>
                <p:oleObj name="Equation" r:id="rId13" imgW="472428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4"/>
                      <a:stretch>
                        <a:fillRect/>
                      </a:stretch>
                    </p:blipFill>
                    <p:spPr>
                      <a:xfrm>
                        <a:off x="1637194" y="5125522"/>
                        <a:ext cx="472440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8680125"/>
              </p:ext>
            </p:extLst>
          </p:nvPr>
        </p:nvGraphicFramePr>
        <p:xfrm>
          <a:off x="1731963" y="5705475"/>
          <a:ext cx="47117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712" name="Equation" r:id="rId15" imgW="4711680" imgH="533160" progId="Equation.DSMT4">
                  <p:embed/>
                </p:oleObj>
              </mc:Choice>
              <mc:Fallback>
                <p:oleObj name="Equation" r:id="rId15" imgW="471168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1731963" y="5705475"/>
                        <a:ext cx="471170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52180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=""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968828" y="1328057"/>
            <a:ext cx="4332515" cy="4132943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6293382" y="2013284"/>
            <a:ext cx="4126436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Luyện</a:t>
            </a:r>
            <a:r>
              <a:rPr lang="en-US" sz="60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6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tập</a:t>
            </a:r>
            <a:endParaRPr lang="en-US" sz="6000" dirty="0">
              <a:solidFill>
                <a:prstClr val="black"/>
              </a:solidFill>
            </a:endParaRPr>
          </a:p>
        </p:txBody>
      </p:sp>
      <p:pic>
        <p:nvPicPr>
          <p:cNvPr id="4" name="Hình ảnh 3">
            <a:extLst>
              <a:ext uri="{FF2B5EF4-FFF2-40B4-BE49-F238E27FC236}">
                <a16:creationId xmlns="" xmlns:a16="http://schemas.microsoft.com/office/drawing/2014/main" id="{65070DB6-3AAA-4E44-BD69-D8EC9843B0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1600" y="3059724"/>
            <a:ext cx="635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72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25656" y="230323"/>
            <a:ext cx="6476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</a:t>
            </a:r>
            <a:r>
              <a:rPr lang="en-US" sz="2800" b="1" u="sng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b="1" u="sng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Phân tích đa thức thành nhân tử</a:t>
            </a:r>
            <a:endParaRPr lang="en-US" sz="28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8193" y="840344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Bài tập 1 SGK trang </a:t>
            </a:r>
            <a:r>
              <a:rPr lang="fr-FR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26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86442156"/>
              </p:ext>
            </p:extLst>
          </p:nvPr>
        </p:nvGraphicFramePr>
        <p:xfrm>
          <a:off x="220795" y="2535887"/>
          <a:ext cx="2654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48" name="Equation" r:id="rId3" imgW="2654280" imgH="444240" progId="Equation.DSMT4">
                  <p:embed/>
                </p:oleObj>
              </mc:Choice>
              <mc:Fallback>
                <p:oleObj name="Equation" r:id="rId3" imgW="2654280" imgH="4442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795" y="2535887"/>
                        <a:ext cx="26543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120957" y="16047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5636268"/>
              </p:ext>
            </p:extLst>
          </p:nvPr>
        </p:nvGraphicFramePr>
        <p:xfrm>
          <a:off x="240377" y="3112890"/>
          <a:ext cx="2890838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49" name="Equation" r:id="rId5" imgW="2869920" imgH="495000" progId="Equation.DSMT4">
                  <p:embed/>
                </p:oleObj>
              </mc:Choice>
              <mc:Fallback>
                <p:oleObj name="Equation" r:id="rId5" imgW="2869920" imgH="495000" progId="Equation.DSMT4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377" y="3112890"/>
                        <a:ext cx="2890838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Straight Connector 15"/>
          <p:cNvCxnSpPr/>
          <p:nvPr/>
        </p:nvCxnSpPr>
        <p:spPr>
          <a:xfrm flipH="1">
            <a:off x="5015753" y="1048199"/>
            <a:ext cx="1408" cy="58098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8182928" y="1048199"/>
            <a:ext cx="841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5379212"/>
              </p:ext>
            </p:extLst>
          </p:nvPr>
        </p:nvGraphicFramePr>
        <p:xfrm>
          <a:off x="5168393" y="1801586"/>
          <a:ext cx="2654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0" name="Equation" r:id="rId7" imgW="2654280" imgH="444240" progId="Equation.DSMT4">
                  <p:embed/>
                </p:oleObj>
              </mc:Choice>
              <mc:Fallback>
                <p:oleObj name="Equation" r:id="rId7" imgW="2654280" imgH="4442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8393" y="1801586"/>
                        <a:ext cx="26543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2975681"/>
              </p:ext>
            </p:extLst>
          </p:nvPr>
        </p:nvGraphicFramePr>
        <p:xfrm>
          <a:off x="7973926" y="1750786"/>
          <a:ext cx="31623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1" name="Equation" r:id="rId9" imgW="3162240" imgH="545760" progId="Equation.DSMT4">
                  <p:embed/>
                </p:oleObj>
              </mc:Choice>
              <mc:Fallback>
                <p:oleObj name="Equation" r:id="rId9" imgW="3162240" imgH="54576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3926" y="1750786"/>
                        <a:ext cx="31623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32"/>
          <p:cNvSpPr>
            <a:spLocks noChangeArrowheads="1"/>
          </p:cNvSpPr>
          <p:nvPr/>
        </p:nvSpPr>
        <p:spPr bwMode="auto">
          <a:xfrm>
            <a:off x="14702072" y="280960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52838857"/>
              </p:ext>
            </p:extLst>
          </p:nvPr>
        </p:nvGraphicFramePr>
        <p:xfrm>
          <a:off x="5204812" y="2407644"/>
          <a:ext cx="17526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2" name="Equation" r:id="rId11" imgW="1752480" imgH="545760" progId="Equation.DSMT4">
                  <p:embed/>
                </p:oleObj>
              </mc:Choice>
              <mc:Fallback>
                <p:oleObj name="Equation" r:id="rId11" imgW="1752480" imgH="545760" progId="Equation.DSMT4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4812" y="2407644"/>
                        <a:ext cx="17526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5363883" y="16381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48"/>
          <p:cNvSpPr>
            <a:spLocks noChangeArrowheads="1"/>
          </p:cNvSpPr>
          <p:nvPr/>
        </p:nvSpPr>
        <p:spPr bwMode="auto">
          <a:xfrm>
            <a:off x="9034349" y="2719012"/>
            <a:ext cx="1412286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7837603"/>
              </p:ext>
            </p:extLst>
          </p:nvPr>
        </p:nvGraphicFramePr>
        <p:xfrm>
          <a:off x="5111528" y="3601829"/>
          <a:ext cx="2890837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3" name="Equation" r:id="rId13" imgW="2869920" imgH="495000" progId="Equation.DSMT4">
                  <p:embed/>
                </p:oleObj>
              </mc:Choice>
              <mc:Fallback>
                <p:oleObj name="Equation" r:id="rId13" imgW="2869920" imgH="4950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1528" y="3601829"/>
                        <a:ext cx="2890837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58"/>
          <p:cNvSpPr>
            <a:spLocks noChangeArrowheads="1"/>
          </p:cNvSpPr>
          <p:nvPr/>
        </p:nvSpPr>
        <p:spPr bwMode="auto">
          <a:xfrm>
            <a:off x="8498635" y="370752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5243897"/>
              </p:ext>
            </p:extLst>
          </p:nvPr>
        </p:nvGraphicFramePr>
        <p:xfrm>
          <a:off x="8323944" y="3528509"/>
          <a:ext cx="1401762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4" name="Equation" r:id="rId15" imgW="1409400" imgH="583920" progId="Equation.DSMT4">
                  <p:embed/>
                </p:oleObj>
              </mc:Choice>
              <mc:Fallback>
                <p:oleObj name="Equation" r:id="rId15" imgW="1409400" imgH="583920" progId="Equation.DSMT4">
                  <p:embed/>
                  <p:pic>
                    <p:nvPicPr>
                      <p:cNvPr id="0" name="Object 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23944" y="3528509"/>
                        <a:ext cx="1401762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60"/>
          <p:cNvSpPr>
            <a:spLocks noChangeArrowheads="1"/>
          </p:cNvSpPr>
          <p:nvPr/>
        </p:nvSpPr>
        <p:spPr bwMode="auto">
          <a:xfrm>
            <a:off x="5484915" y="46930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584054"/>
              </p:ext>
            </p:extLst>
          </p:nvPr>
        </p:nvGraphicFramePr>
        <p:xfrm>
          <a:off x="5204812" y="4836219"/>
          <a:ext cx="29591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5" name="Equation" r:id="rId17" imgW="2958840" imgH="444240" progId="Equation.DSMT4">
                  <p:embed/>
                </p:oleObj>
              </mc:Choice>
              <mc:Fallback>
                <p:oleObj name="Equation" r:id="rId17" imgW="2958840" imgH="444240" progId="Equation.DSMT4">
                  <p:embed/>
                  <p:pic>
                    <p:nvPicPr>
                      <p:cNvPr id="0" name="Object 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04812" y="4836219"/>
                        <a:ext cx="29591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72"/>
          <p:cNvSpPr>
            <a:spLocks noChangeArrowheads="1"/>
          </p:cNvSpPr>
          <p:nvPr/>
        </p:nvSpPr>
        <p:spPr bwMode="auto">
          <a:xfrm>
            <a:off x="7427312" y="46761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13027119"/>
              </p:ext>
            </p:extLst>
          </p:nvPr>
        </p:nvGraphicFramePr>
        <p:xfrm>
          <a:off x="5111528" y="5596444"/>
          <a:ext cx="478155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6" name="Equation" r:id="rId19" imgW="4800600" imgH="545760" progId="Equation.DSMT4">
                  <p:embed/>
                </p:oleObj>
              </mc:Choice>
              <mc:Fallback>
                <p:oleObj name="Equation" r:id="rId19" imgW="4800600" imgH="545760" progId="Equation.DSMT4">
                  <p:embed/>
                  <p:pic>
                    <p:nvPicPr>
                      <p:cNvPr id="0" name="Object 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1528" y="5596444"/>
                        <a:ext cx="478155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Rectangle 85"/>
          <p:cNvSpPr>
            <a:spLocks noChangeArrowheads="1"/>
          </p:cNvSpPr>
          <p:nvPr/>
        </p:nvSpPr>
        <p:spPr bwMode="auto">
          <a:xfrm>
            <a:off x="5230707" y="563794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5" name="Rectangle 8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4146" y="1048199"/>
            <a:ext cx="969745" cy="8459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58813" y="1347876"/>
            <a:ext cx="39428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 tích mỗi đa thức sau thành nhân tử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120957" y="1149497"/>
            <a:ext cx="732107" cy="643318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32283608"/>
              </p:ext>
            </p:extLst>
          </p:nvPr>
        </p:nvGraphicFramePr>
        <p:xfrm>
          <a:off x="231775" y="5114925"/>
          <a:ext cx="15494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7" name="Equation" r:id="rId23" imgW="1549080" imgH="495000" progId="Equation.DSMT4">
                  <p:embed/>
                </p:oleObj>
              </mc:Choice>
              <mc:Fallback>
                <p:oleObj name="Equation" r:id="rId23" imgW="1549080" imgH="495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231775" y="5114925"/>
                        <a:ext cx="15494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1481642"/>
              </p:ext>
            </p:extLst>
          </p:nvPr>
        </p:nvGraphicFramePr>
        <p:xfrm>
          <a:off x="190500" y="4473575"/>
          <a:ext cx="25527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8" name="Equation" r:id="rId25" imgW="2552400" imgH="583920" progId="Equation.DSMT4">
                  <p:embed/>
                </p:oleObj>
              </mc:Choice>
              <mc:Fallback>
                <p:oleObj name="Equation" r:id="rId25" imgW="2552400" imgH="583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190500" y="4473575"/>
                        <a:ext cx="2552700" cy="58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7599145"/>
              </p:ext>
            </p:extLst>
          </p:nvPr>
        </p:nvGraphicFramePr>
        <p:xfrm>
          <a:off x="195263" y="3806825"/>
          <a:ext cx="30099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59" name="Equation" r:id="rId27" imgW="3009600" imgH="495000" progId="Equation.DSMT4">
                  <p:embed/>
                </p:oleObj>
              </mc:Choice>
              <mc:Fallback>
                <p:oleObj name="Equation" r:id="rId27" imgW="3009600" imgH="495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195263" y="3806825"/>
                        <a:ext cx="30099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1266363"/>
              </p:ext>
            </p:extLst>
          </p:nvPr>
        </p:nvGraphicFramePr>
        <p:xfrm>
          <a:off x="230188" y="5732463"/>
          <a:ext cx="18288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160" name="Equation" r:id="rId29" imgW="1828800" imgH="495000" progId="Equation.DSMT4">
                  <p:embed/>
                </p:oleObj>
              </mc:Choice>
              <mc:Fallback>
                <p:oleObj name="Equation" r:id="rId29" imgW="1828800" imgH="4950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230188" y="5732463"/>
                        <a:ext cx="18288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76921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7" grpId="0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25656" y="230323"/>
            <a:ext cx="6476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en-US" sz="2800" b="1" u="sng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</a:t>
            </a:r>
            <a:r>
              <a:rPr lang="en-US" sz="2800" b="1" u="sng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800" b="1" u="sng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Phân tích đa thức thành nhân tử</a:t>
            </a:r>
            <a:endParaRPr lang="en-US" sz="2800" u="sng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08193" y="965475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fr-FR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fr-FR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SGK </a:t>
            </a:r>
            <a:r>
              <a:rPr lang="fr-FR" sz="2800" b="1" err="1">
                <a:latin typeface="Times New Roman" panose="02020603050405020304" pitchFamily="18" charset="0"/>
                <a:ea typeface="Times New Roman" panose="02020603050405020304" pitchFamily="18" charset="0"/>
              </a:rPr>
              <a:t>trang</a:t>
            </a:r>
            <a:r>
              <a:rPr lang="fr-FR" sz="2800" b="1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2800" b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26</a:t>
            </a:r>
            <a:r>
              <a:rPr lang="en-US" sz="2800" b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en-US" sz="2800" b="1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28414672"/>
              </p:ext>
            </p:extLst>
          </p:nvPr>
        </p:nvGraphicFramePr>
        <p:xfrm>
          <a:off x="220795" y="2535887"/>
          <a:ext cx="2654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1" name="Equation" r:id="rId3" imgW="2654280" imgH="444240" progId="Equation.DSMT4">
                  <p:embed/>
                </p:oleObj>
              </mc:Choice>
              <mc:Fallback>
                <p:oleObj name="Equation" r:id="rId3" imgW="2654280" imgH="4442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795" y="2535887"/>
                        <a:ext cx="26543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120957" y="16047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62010331"/>
              </p:ext>
            </p:extLst>
          </p:nvPr>
        </p:nvGraphicFramePr>
        <p:xfrm>
          <a:off x="240377" y="3112890"/>
          <a:ext cx="2890838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2" name="Equation" r:id="rId5" imgW="2869920" imgH="495000" progId="Equation.DSMT4">
                  <p:embed/>
                </p:oleObj>
              </mc:Choice>
              <mc:Fallback>
                <p:oleObj name="Equation" r:id="rId5" imgW="2869920" imgH="4950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377" y="3112890"/>
                        <a:ext cx="2890838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Straight Connector 15"/>
          <p:cNvCxnSpPr/>
          <p:nvPr/>
        </p:nvCxnSpPr>
        <p:spPr>
          <a:xfrm flipH="1">
            <a:off x="5015753" y="1048199"/>
            <a:ext cx="1408" cy="5809801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Rectangle 16"/>
          <p:cNvSpPr/>
          <p:nvPr/>
        </p:nvSpPr>
        <p:spPr>
          <a:xfrm>
            <a:off x="8182928" y="1048199"/>
            <a:ext cx="841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Giải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52627932"/>
              </p:ext>
            </p:extLst>
          </p:nvPr>
        </p:nvGraphicFramePr>
        <p:xfrm>
          <a:off x="5230707" y="1731747"/>
          <a:ext cx="25527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3" name="Equation" r:id="rId7" imgW="2552400" imgH="583920" progId="Equation.DSMT4">
                  <p:embed/>
                </p:oleObj>
              </mc:Choice>
              <mc:Fallback>
                <p:oleObj name="Equation" r:id="rId7" imgW="2552400" imgH="58392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707" y="1731747"/>
                        <a:ext cx="2552700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62787315"/>
              </p:ext>
            </p:extLst>
          </p:nvPr>
        </p:nvGraphicFramePr>
        <p:xfrm>
          <a:off x="7825468" y="1769847"/>
          <a:ext cx="27178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4" name="Equation" r:id="rId9" imgW="2717640" imgH="545760" progId="Equation.DSMT4">
                  <p:embed/>
                </p:oleObj>
              </mc:Choice>
              <mc:Fallback>
                <p:oleObj name="Equation" r:id="rId9" imgW="2717640" imgH="54576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25468" y="1769847"/>
                        <a:ext cx="27178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32"/>
          <p:cNvSpPr>
            <a:spLocks noChangeArrowheads="1"/>
          </p:cNvSpPr>
          <p:nvPr/>
        </p:nvSpPr>
        <p:spPr bwMode="auto">
          <a:xfrm>
            <a:off x="7427312" y="271901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0201928"/>
              </p:ext>
            </p:extLst>
          </p:nvPr>
        </p:nvGraphicFramePr>
        <p:xfrm>
          <a:off x="5119641" y="2651298"/>
          <a:ext cx="41402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5" name="Equation" r:id="rId11" imgW="4140000" imgH="482400" progId="Equation.DSMT4">
                  <p:embed/>
                </p:oleObj>
              </mc:Choice>
              <mc:Fallback>
                <p:oleObj name="Equation" r:id="rId11" imgW="4140000" imgH="482400" progId="Equation.DSMT4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9641" y="2651298"/>
                        <a:ext cx="4140200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5363883" y="16381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48"/>
          <p:cNvSpPr>
            <a:spLocks noChangeArrowheads="1"/>
          </p:cNvSpPr>
          <p:nvPr/>
        </p:nvSpPr>
        <p:spPr bwMode="auto">
          <a:xfrm>
            <a:off x="9034349" y="2719012"/>
            <a:ext cx="1412286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5019554"/>
              </p:ext>
            </p:extLst>
          </p:nvPr>
        </p:nvGraphicFramePr>
        <p:xfrm>
          <a:off x="5147184" y="3311912"/>
          <a:ext cx="33401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6" name="Equation" r:id="rId13" imgW="2857320" imgH="482400" progId="Equation.DSMT4">
                  <p:embed/>
                </p:oleObj>
              </mc:Choice>
              <mc:Fallback>
                <p:oleObj name="Equation" r:id="rId13" imgW="2857320" imgH="482400" progId="Equation.DSMT4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47184" y="3311912"/>
                        <a:ext cx="3340100" cy="482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6050505"/>
              </p:ext>
            </p:extLst>
          </p:nvPr>
        </p:nvGraphicFramePr>
        <p:xfrm>
          <a:off x="5267325" y="3770313"/>
          <a:ext cx="1558925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7" name="Equation" r:id="rId15" imgW="1549080" imgH="495000" progId="Equation.DSMT4">
                  <p:embed/>
                </p:oleObj>
              </mc:Choice>
              <mc:Fallback>
                <p:oleObj name="Equation" r:id="rId15" imgW="1549080" imgH="495000" progId="Equation.DSMT4">
                  <p:embed/>
                  <p:pic>
                    <p:nvPicPr>
                      <p:cNvPr id="26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67325" y="3770313"/>
                        <a:ext cx="1558925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58"/>
          <p:cNvSpPr>
            <a:spLocks noChangeArrowheads="1"/>
          </p:cNvSpPr>
          <p:nvPr/>
        </p:nvSpPr>
        <p:spPr bwMode="auto">
          <a:xfrm>
            <a:off x="8498635" y="370752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512251"/>
              </p:ext>
            </p:extLst>
          </p:nvPr>
        </p:nvGraphicFramePr>
        <p:xfrm>
          <a:off x="7319850" y="4569638"/>
          <a:ext cx="1704975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8" name="Equation" r:id="rId17" imgW="1714320" imgH="583920" progId="Equation.DSMT4">
                  <p:embed/>
                </p:oleObj>
              </mc:Choice>
              <mc:Fallback>
                <p:oleObj name="Equation" r:id="rId17" imgW="1714320" imgH="583920" progId="Equation.DSMT4">
                  <p:embed/>
                  <p:pic>
                    <p:nvPicPr>
                      <p:cNvPr id="28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19850" y="4569638"/>
                        <a:ext cx="1704975" cy="588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" name="Rectangle 60"/>
          <p:cNvSpPr>
            <a:spLocks noChangeArrowheads="1"/>
          </p:cNvSpPr>
          <p:nvPr/>
        </p:nvSpPr>
        <p:spPr bwMode="auto">
          <a:xfrm>
            <a:off x="5484915" y="46930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0668104"/>
              </p:ext>
            </p:extLst>
          </p:nvPr>
        </p:nvGraphicFramePr>
        <p:xfrm>
          <a:off x="7077908" y="3805105"/>
          <a:ext cx="168592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89" name="Equation" r:id="rId19" imgW="1688760" imgH="545760" progId="Equation.DSMT4">
                  <p:embed/>
                </p:oleObj>
              </mc:Choice>
              <mc:Fallback>
                <p:oleObj name="Equation" r:id="rId19" imgW="1688760" imgH="545760" progId="Equation.DSMT4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77908" y="3805105"/>
                        <a:ext cx="1685925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" name="Rectangle 72"/>
          <p:cNvSpPr>
            <a:spLocks noChangeArrowheads="1"/>
          </p:cNvSpPr>
          <p:nvPr/>
        </p:nvSpPr>
        <p:spPr bwMode="auto">
          <a:xfrm>
            <a:off x="7427312" y="46761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2" name="Object 3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2209079"/>
              </p:ext>
            </p:extLst>
          </p:nvPr>
        </p:nvGraphicFramePr>
        <p:xfrm>
          <a:off x="8695570" y="3835778"/>
          <a:ext cx="34925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0" name="Equation" r:id="rId21" imgW="3504960" imgH="533160" progId="Equation.DSMT4">
                  <p:embed/>
                </p:oleObj>
              </mc:Choice>
              <mc:Fallback>
                <p:oleObj name="Equation" r:id="rId21" imgW="3504960" imgH="533160" progId="Equation.DSMT4">
                  <p:embed/>
                  <p:pic>
                    <p:nvPicPr>
                      <p:cNvPr id="32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695570" y="3835778"/>
                        <a:ext cx="349250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3" name="Rectangle 85"/>
          <p:cNvSpPr>
            <a:spLocks noChangeArrowheads="1"/>
          </p:cNvSpPr>
          <p:nvPr/>
        </p:nvSpPr>
        <p:spPr bwMode="auto">
          <a:xfrm>
            <a:off x="5230707" y="563794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221243"/>
              </p:ext>
            </p:extLst>
          </p:nvPr>
        </p:nvGraphicFramePr>
        <p:xfrm>
          <a:off x="5303838" y="4664075"/>
          <a:ext cx="182245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1" name="Equation" r:id="rId23" imgW="1828800" imgH="495000" progId="Equation.DSMT4">
                  <p:embed/>
                </p:oleObj>
              </mc:Choice>
              <mc:Fallback>
                <p:oleObj name="Equation" r:id="rId23" imgW="1828800" imgH="495000" progId="Equation.DSMT4">
                  <p:embed/>
                  <p:pic>
                    <p:nvPicPr>
                      <p:cNvPr id="34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03838" y="4664075"/>
                        <a:ext cx="182245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Rectangle 8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14146" y="1048199"/>
            <a:ext cx="969745" cy="845915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56389" y="1452463"/>
            <a:ext cx="411264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 tích mỗi đa thức sau thành nhân tử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120957" y="1149497"/>
            <a:ext cx="732107" cy="643318"/>
          </a:xfrm>
          <a:prstGeom prst="rect">
            <a:avLst/>
          </a:prstGeom>
        </p:spPr>
      </p:pic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8620524"/>
              </p:ext>
            </p:extLst>
          </p:nvPr>
        </p:nvGraphicFramePr>
        <p:xfrm>
          <a:off x="231775" y="5114925"/>
          <a:ext cx="15494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2" name="Equation" r:id="rId27" imgW="1549080" imgH="495000" progId="Equation.DSMT4">
                  <p:embed/>
                </p:oleObj>
              </mc:Choice>
              <mc:Fallback>
                <p:oleObj name="Equation" r:id="rId27" imgW="1549080" imgH="495000" progId="Equation.DSMT4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231775" y="5114925"/>
                        <a:ext cx="15494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37585937"/>
              </p:ext>
            </p:extLst>
          </p:nvPr>
        </p:nvGraphicFramePr>
        <p:xfrm>
          <a:off x="190500" y="4473575"/>
          <a:ext cx="25527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3" name="Equation" r:id="rId29" imgW="2552400" imgH="583920" progId="Equation.DSMT4">
                  <p:embed/>
                </p:oleObj>
              </mc:Choice>
              <mc:Fallback>
                <p:oleObj name="Equation" r:id="rId29" imgW="2552400" imgH="583920" progId="Equation.DSMT4">
                  <p:embed/>
                  <p:pic>
                    <p:nvPicPr>
                      <p:cNvPr id="3" name="Object 2"/>
                      <p:cNvPicPr/>
                      <p:nvPr/>
                    </p:nvPicPr>
                    <p:blipFill>
                      <a:blip r:embed="rId30"/>
                      <a:stretch>
                        <a:fillRect/>
                      </a:stretch>
                    </p:blipFill>
                    <p:spPr>
                      <a:xfrm>
                        <a:off x="190500" y="4473575"/>
                        <a:ext cx="2552700" cy="58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6165384"/>
              </p:ext>
            </p:extLst>
          </p:nvPr>
        </p:nvGraphicFramePr>
        <p:xfrm>
          <a:off x="195263" y="3806825"/>
          <a:ext cx="30099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4" name="Equation" r:id="rId31" imgW="3009600" imgH="495000" progId="Equation.DSMT4">
                  <p:embed/>
                </p:oleObj>
              </mc:Choice>
              <mc:Fallback>
                <p:oleObj name="Equation" r:id="rId31" imgW="3009600" imgH="4950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32"/>
                      <a:stretch>
                        <a:fillRect/>
                      </a:stretch>
                    </p:blipFill>
                    <p:spPr>
                      <a:xfrm>
                        <a:off x="195263" y="3806825"/>
                        <a:ext cx="30099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68080903"/>
              </p:ext>
            </p:extLst>
          </p:nvPr>
        </p:nvGraphicFramePr>
        <p:xfrm>
          <a:off x="230188" y="5732463"/>
          <a:ext cx="18288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5" name="Equation" r:id="rId33" imgW="1828800" imgH="495000" progId="Equation.DSMT4">
                  <p:embed/>
                </p:oleObj>
              </mc:Choice>
              <mc:Fallback>
                <p:oleObj name="Equation" r:id="rId33" imgW="1828800" imgH="495000" progId="Equation.DSMT4">
                  <p:embed/>
                  <p:pic>
                    <p:nvPicPr>
                      <p:cNvPr id="12" name="Object 11"/>
                      <p:cNvPicPr/>
                      <p:nvPr/>
                    </p:nvPicPr>
                    <p:blipFill>
                      <a:blip r:embed="rId34"/>
                      <a:stretch>
                        <a:fillRect/>
                      </a:stretch>
                    </p:blipFill>
                    <p:spPr>
                      <a:xfrm>
                        <a:off x="230188" y="5732463"/>
                        <a:ext cx="1828800" cy="495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165154"/>
              </p:ext>
            </p:extLst>
          </p:nvPr>
        </p:nvGraphicFramePr>
        <p:xfrm>
          <a:off x="5363882" y="5337758"/>
          <a:ext cx="3987800" cy="660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496" name="Equation" r:id="rId35" imgW="3987720" imgH="660240" progId="Equation.DSMT4">
                  <p:embed/>
                </p:oleObj>
              </mc:Choice>
              <mc:Fallback>
                <p:oleObj name="Equation" r:id="rId35" imgW="3987720" imgH="6602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36"/>
                      <a:stretch>
                        <a:fillRect/>
                      </a:stretch>
                    </p:blipFill>
                    <p:spPr>
                      <a:xfrm>
                        <a:off x="5363882" y="5337758"/>
                        <a:ext cx="3987800" cy="660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12214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686435" y="398281"/>
            <a:ext cx="735489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Dạng</a:t>
            </a:r>
            <a:r>
              <a:rPr kumimoji="0" lang="en-US" sz="3200" b="1" i="0" u="sng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sng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1</a:t>
            </a:r>
            <a:r>
              <a:rPr lang="en-US" sz="3200" b="1" u="sng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: Phân tích đa thức thành nhân tử</a:t>
            </a:r>
            <a:endParaRPr kumimoji="0" lang="en-US" sz="32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70574" y="1085516"/>
            <a:ext cx="378661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Bài tập 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 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SGK trang 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27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4427018"/>
              </p:ext>
            </p:extLst>
          </p:nvPr>
        </p:nvGraphicFramePr>
        <p:xfrm>
          <a:off x="2935288" y="2488883"/>
          <a:ext cx="29972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78" name="Equation" r:id="rId3" imgW="2997000" imgH="444240" progId="Equation.DSMT4">
                  <p:embed/>
                </p:oleObj>
              </mc:Choice>
              <mc:Fallback>
                <p:oleObj name="Equation" r:id="rId3" imgW="2997000" imgH="44424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5288" y="2488883"/>
                        <a:ext cx="29972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0053936"/>
              </p:ext>
            </p:extLst>
          </p:nvPr>
        </p:nvGraphicFramePr>
        <p:xfrm>
          <a:off x="2987676" y="3360440"/>
          <a:ext cx="3068637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79" name="Equation" r:id="rId5" imgW="3047760" imgH="495000" progId="Equation.DSMT4">
                  <p:embed/>
                </p:oleObj>
              </mc:Choice>
              <mc:Fallback>
                <p:oleObj name="Equation" r:id="rId5" imgW="3047760" imgH="4950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87676" y="3360440"/>
                        <a:ext cx="3068637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6" name="Object 3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3019127"/>
              </p:ext>
            </p:extLst>
          </p:nvPr>
        </p:nvGraphicFramePr>
        <p:xfrm>
          <a:off x="2954697" y="4160913"/>
          <a:ext cx="3043238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80" name="Equation" r:id="rId7" imgW="3022560" imgH="495000" progId="Equation.DSMT4">
                  <p:embed/>
                </p:oleObj>
              </mc:Choice>
              <mc:Fallback>
                <p:oleObj name="Equation" r:id="rId7" imgW="3022560" imgH="4950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54697" y="4160913"/>
                        <a:ext cx="3043238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0"/>
          <p:cNvSpPr/>
          <p:nvPr/>
        </p:nvSpPr>
        <p:spPr>
          <a:xfrm>
            <a:off x="2491067" y="1678171"/>
            <a:ext cx="756733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Phân tích mỗi đa thức sau thành nhân tử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172614" y="1007747"/>
            <a:ext cx="1164991" cy="10071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397274" y="983056"/>
            <a:ext cx="801911" cy="907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636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526" y="0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Bài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tập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 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SGK </a:t>
            </a: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trang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25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120957" y="16047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19390" y="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Giải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8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91474871"/>
              </p:ext>
            </p:extLst>
          </p:nvPr>
        </p:nvGraphicFramePr>
        <p:xfrm>
          <a:off x="117475" y="776288"/>
          <a:ext cx="3048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6" name="Equation" r:id="rId3" imgW="3047760" imgH="444240" progId="Equation.DSMT4">
                  <p:embed/>
                </p:oleObj>
              </mc:Choice>
              <mc:Fallback>
                <p:oleObj name="Equation" r:id="rId3" imgW="3047760" imgH="444240" progId="Equation.DSMT4">
                  <p:embed/>
                  <p:pic>
                    <p:nvPicPr>
                      <p:cNvPr id="18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475" y="776288"/>
                        <a:ext cx="3048000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3774197"/>
              </p:ext>
            </p:extLst>
          </p:nvPr>
        </p:nvGraphicFramePr>
        <p:xfrm>
          <a:off x="3233738" y="704850"/>
          <a:ext cx="32639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7" name="Equation" r:id="rId5" imgW="3263760" imgH="545760" progId="Equation.DSMT4">
                  <p:embed/>
                </p:oleObj>
              </mc:Choice>
              <mc:Fallback>
                <p:oleObj name="Equation" r:id="rId5" imgW="3263760" imgH="545760" progId="Equation.DSMT4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33738" y="704850"/>
                        <a:ext cx="32639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32"/>
          <p:cNvSpPr>
            <a:spLocks noChangeArrowheads="1"/>
          </p:cNvSpPr>
          <p:nvPr/>
        </p:nvSpPr>
        <p:spPr bwMode="auto">
          <a:xfrm>
            <a:off x="7427312" y="271901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1066423"/>
              </p:ext>
            </p:extLst>
          </p:nvPr>
        </p:nvGraphicFramePr>
        <p:xfrm>
          <a:off x="6497638" y="687937"/>
          <a:ext cx="22225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8" name="Equation" r:id="rId7" imgW="2222280" imgH="545760" progId="Equation.DSMT4">
                  <p:embed/>
                </p:oleObj>
              </mc:Choice>
              <mc:Fallback>
                <p:oleObj name="Equation" r:id="rId7" imgW="2222280" imgH="545760" progId="Equation.DSMT4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7638" y="687937"/>
                        <a:ext cx="2222500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5363883" y="16381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3" name="Object 2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75001931"/>
              </p:ext>
            </p:extLst>
          </p:nvPr>
        </p:nvGraphicFramePr>
        <p:xfrm>
          <a:off x="187933" y="1369467"/>
          <a:ext cx="363855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9" name="Equation" r:id="rId9" imgW="3670200" imgH="482400" progId="Equation.DSMT4">
                  <p:embed/>
                </p:oleObj>
              </mc:Choice>
              <mc:Fallback>
                <p:oleObj name="Equation" r:id="rId9" imgW="3670200" imgH="482400" progId="Equation.DSMT4">
                  <p:embed/>
                  <p:pic>
                    <p:nvPicPr>
                      <p:cNvPr id="23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933" y="1369467"/>
                        <a:ext cx="3638550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48"/>
          <p:cNvSpPr>
            <a:spLocks noChangeArrowheads="1"/>
          </p:cNvSpPr>
          <p:nvPr/>
        </p:nvSpPr>
        <p:spPr bwMode="auto">
          <a:xfrm>
            <a:off x="9050793" y="2719012"/>
            <a:ext cx="1412286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ectangle 58"/>
          <p:cNvSpPr>
            <a:spLocks noChangeArrowheads="1"/>
          </p:cNvSpPr>
          <p:nvPr/>
        </p:nvSpPr>
        <p:spPr bwMode="auto">
          <a:xfrm>
            <a:off x="8498635" y="370752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9" name="Rectangle 60"/>
          <p:cNvSpPr>
            <a:spLocks noChangeArrowheads="1"/>
          </p:cNvSpPr>
          <p:nvPr/>
        </p:nvSpPr>
        <p:spPr bwMode="auto">
          <a:xfrm>
            <a:off x="5484915" y="469302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ectangle 72"/>
          <p:cNvSpPr>
            <a:spLocks noChangeArrowheads="1"/>
          </p:cNvSpPr>
          <p:nvPr/>
        </p:nvSpPr>
        <p:spPr bwMode="auto">
          <a:xfrm>
            <a:off x="7427312" y="46761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 85"/>
          <p:cNvSpPr>
            <a:spLocks noChangeArrowheads="1"/>
          </p:cNvSpPr>
          <p:nvPr/>
        </p:nvSpPr>
        <p:spPr bwMode="auto">
          <a:xfrm>
            <a:off x="3521822" y="575834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le 87"/>
          <p:cNvSpPr>
            <a:spLocks noChangeArrowheads="1"/>
          </p:cNvSpPr>
          <p:nvPr/>
        </p:nvSpPr>
        <p:spPr bwMode="auto">
          <a:xfrm>
            <a:off x="-151906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2729" y="394275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35991586"/>
              </p:ext>
            </p:extLst>
          </p:nvPr>
        </p:nvGraphicFramePr>
        <p:xfrm>
          <a:off x="12700" y="1873250"/>
          <a:ext cx="3070225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0" name="Equation" r:id="rId11" imgW="3047760" imgH="495000" progId="Equation.DSMT4">
                  <p:embed/>
                </p:oleObj>
              </mc:Choice>
              <mc:Fallback>
                <p:oleObj name="Equation" r:id="rId11" imgW="3047760" imgH="495000" progId="Equation.DSMT4">
                  <p:embed/>
                  <p:pic>
                    <p:nvPicPr>
                      <p:cNvPr id="38" name="Object 3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700" y="1873250"/>
                        <a:ext cx="3070225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66160" y="240637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4187884"/>
              </p:ext>
            </p:extLst>
          </p:nvPr>
        </p:nvGraphicFramePr>
        <p:xfrm>
          <a:off x="3218471" y="1888930"/>
          <a:ext cx="49784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1" name="Equation" r:id="rId13" imgW="4978080" imgH="533160" progId="Equation.DSMT4">
                  <p:embed/>
                </p:oleObj>
              </mc:Choice>
              <mc:Fallback>
                <p:oleObj name="Equation" r:id="rId13" imgW="4978080" imgH="533160" progId="Equation.DSMT4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18471" y="1888930"/>
                        <a:ext cx="4978400" cy="536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693082" y="18690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3632600"/>
              </p:ext>
            </p:extLst>
          </p:nvPr>
        </p:nvGraphicFramePr>
        <p:xfrm>
          <a:off x="8309584" y="1898101"/>
          <a:ext cx="3467100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2" name="Equation" r:id="rId15" imgW="3466800" imgH="533160" progId="Equation.DSMT4">
                  <p:embed/>
                </p:oleObj>
              </mc:Choice>
              <mc:Fallback>
                <p:oleObj name="Equation" r:id="rId15" imgW="3466800" imgH="533160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09584" y="1898101"/>
                        <a:ext cx="3467100" cy="536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850846" y="19095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0054001"/>
              </p:ext>
            </p:extLst>
          </p:nvPr>
        </p:nvGraphicFramePr>
        <p:xfrm>
          <a:off x="0" y="2517181"/>
          <a:ext cx="2428875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3" name="Equation" r:id="rId17" imgW="2438280" imgH="545760" progId="Equation.DSMT4">
                  <p:embed/>
                </p:oleObj>
              </mc:Choice>
              <mc:Fallback>
                <p:oleObj name="Equation" r:id="rId17" imgW="2438280" imgH="54576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2517181"/>
                        <a:ext cx="2428875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9634417" y="19095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10775776" y="191057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1" name="Objec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4783158"/>
              </p:ext>
            </p:extLst>
          </p:nvPr>
        </p:nvGraphicFramePr>
        <p:xfrm>
          <a:off x="109538" y="3875088"/>
          <a:ext cx="2914650" cy="4460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4" name="Equation" r:id="rId19" imgW="2895480" imgH="444240" progId="Equation.DSMT4">
                  <p:embed/>
                </p:oleObj>
              </mc:Choice>
              <mc:Fallback>
                <p:oleObj name="Equation" r:id="rId19" imgW="2895480" imgH="444240" progId="Equation.DSMT4">
                  <p:embed/>
                  <p:pic>
                    <p:nvPicPr>
                      <p:cNvPr id="36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9538" y="3875088"/>
                        <a:ext cx="2914650" cy="4460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2" name="Rectangle 25"/>
          <p:cNvSpPr>
            <a:spLocks noChangeArrowheads="1"/>
          </p:cNvSpPr>
          <p:nvPr/>
        </p:nvSpPr>
        <p:spPr bwMode="auto">
          <a:xfrm>
            <a:off x="3254983" y="29982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6544555" y="296436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5" name="Object 4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31634730"/>
              </p:ext>
            </p:extLst>
          </p:nvPr>
        </p:nvGraphicFramePr>
        <p:xfrm>
          <a:off x="3118584" y="3762666"/>
          <a:ext cx="4095750" cy="5889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5" name="Equation" r:id="rId21" imgW="4076640" imgH="583920" progId="Equation.DSMT4">
                  <p:embed/>
                </p:oleObj>
              </mc:Choice>
              <mc:Fallback>
                <p:oleObj name="Equation" r:id="rId21" imgW="4076640" imgH="583920" progId="Equation.DSMT4">
                  <p:embed/>
                  <p:pic>
                    <p:nvPicPr>
                      <p:cNvPr id="0" name="Object 3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18584" y="3762666"/>
                        <a:ext cx="4095750" cy="5889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9337897" y="301156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7" name="Object 4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28416687"/>
              </p:ext>
            </p:extLst>
          </p:nvPr>
        </p:nvGraphicFramePr>
        <p:xfrm>
          <a:off x="7308730" y="3809518"/>
          <a:ext cx="48387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6" name="Equation" r:id="rId23" imgW="4838400" imgH="533160" progId="Equation.DSMT4">
                  <p:embed/>
                </p:oleObj>
              </mc:Choice>
              <mc:Fallback>
                <p:oleObj name="Equation" r:id="rId23" imgW="4838400" imgH="533160" progId="Equation.DSMT4">
                  <p:embed/>
                  <p:pic>
                    <p:nvPicPr>
                      <p:cNvPr id="0" name="Object 4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08730" y="3809518"/>
                        <a:ext cx="4838700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8" name="Rectangle 57"/>
          <p:cNvSpPr>
            <a:spLocks noChangeArrowheads="1"/>
          </p:cNvSpPr>
          <p:nvPr/>
        </p:nvSpPr>
        <p:spPr bwMode="auto">
          <a:xfrm>
            <a:off x="187933" y="38947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0" name="Rectangle 74"/>
          <p:cNvSpPr>
            <a:spLocks noChangeArrowheads="1"/>
          </p:cNvSpPr>
          <p:nvPr/>
        </p:nvSpPr>
        <p:spPr bwMode="auto">
          <a:xfrm>
            <a:off x="2213584" y="406022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1" name="Object 5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53861742"/>
              </p:ext>
            </p:extLst>
          </p:nvPr>
        </p:nvGraphicFramePr>
        <p:xfrm>
          <a:off x="247464" y="4499783"/>
          <a:ext cx="3519488" cy="536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7" name="Equation" r:id="rId25" imgW="3543120" imgH="533160" progId="Equation.DSMT4">
                  <p:embed/>
                </p:oleObj>
              </mc:Choice>
              <mc:Fallback>
                <p:oleObj name="Equation" r:id="rId25" imgW="3543120" imgH="533160" progId="Equation.DSMT4">
                  <p:embed/>
                  <p:pic>
                    <p:nvPicPr>
                      <p:cNvPr id="0" name="Object 7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464" y="4499783"/>
                        <a:ext cx="3519488" cy="536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2" name="Rectangle 92"/>
          <p:cNvSpPr>
            <a:spLocks noChangeArrowheads="1"/>
          </p:cNvSpPr>
          <p:nvPr/>
        </p:nvSpPr>
        <p:spPr bwMode="auto">
          <a:xfrm>
            <a:off x="3344424" y="4098598"/>
            <a:ext cx="888373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5" name="Rectangle 158"/>
          <p:cNvSpPr>
            <a:spLocks noChangeArrowheads="1"/>
          </p:cNvSpPr>
          <p:nvPr/>
        </p:nvSpPr>
        <p:spPr bwMode="auto">
          <a:xfrm>
            <a:off x="4949783" y="419660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7" name="Rectangle 177"/>
          <p:cNvSpPr>
            <a:spLocks noChangeArrowheads="1"/>
          </p:cNvSpPr>
          <p:nvPr/>
        </p:nvSpPr>
        <p:spPr bwMode="auto">
          <a:xfrm>
            <a:off x="9070801" y="41699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9" name="Rectangle 215"/>
          <p:cNvSpPr>
            <a:spLocks noChangeArrowheads="1"/>
          </p:cNvSpPr>
          <p:nvPr/>
        </p:nvSpPr>
        <p:spPr bwMode="auto">
          <a:xfrm>
            <a:off x="1070584" y="524566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3" name="Rectangle 239"/>
          <p:cNvSpPr>
            <a:spLocks noChangeArrowheads="1"/>
          </p:cNvSpPr>
          <p:nvPr/>
        </p:nvSpPr>
        <p:spPr bwMode="auto">
          <a:xfrm>
            <a:off x="5166459" y="536362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5" name="Rectangle 262"/>
          <p:cNvSpPr>
            <a:spLocks noChangeArrowheads="1"/>
          </p:cNvSpPr>
          <p:nvPr/>
        </p:nvSpPr>
        <p:spPr bwMode="auto">
          <a:xfrm>
            <a:off x="5221872" y="519678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7" name="Rectangle 264"/>
          <p:cNvSpPr>
            <a:spLocks noChangeArrowheads="1"/>
          </p:cNvSpPr>
          <p:nvPr/>
        </p:nvSpPr>
        <p:spPr bwMode="auto">
          <a:xfrm>
            <a:off x="-1036029" y="655845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40567990"/>
              </p:ext>
            </p:extLst>
          </p:nvPr>
        </p:nvGraphicFramePr>
        <p:xfrm>
          <a:off x="3891571" y="4496537"/>
          <a:ext cx="43053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18" name="Equation" r:id="rId27" imgW="4305240" imgH="533160" progId="Equation.DSMT4">
                  <p:embed/>
                </p:oleObj>
              </mc:Choice>
              <mc:Fallback>
                <p:oleObj name="Equation" r:id="rId27" imgW="430524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3891571" y="4496537"/>
                        <a:ext cx="430530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9" name="Picture 48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8626664" y="-19970"/>
            <a:ext cx="888275" cy="76790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8765083" y="-44662"/>
            <a:ext cx="611436" cy="69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2687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361062" y="565298"/>
            <a:ext cx="61558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sng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Dạng</a:t>
            </a:r>
            <a:r>
              <a:rPr kumimoji="0" lang="en-US" sz="32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en-US" sz="3200" b="1" i="0" u="sng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</a:t>
            </a:r>
            <a:r>
              <a:rPr kumimoji="0" lang="en-US" sz="3200" b="1" i="0" u="sng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 </a:t>
            </a:r>
            <a:r>
              <a:rPr lang="en-US" sz="3200" b="1" u="sng" noProof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Tính giá trị của biểu thức</a:t>
            </a:r>
            <a:endParaRPr kumimoji="0" lang="en-US" sz="3200" b="0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19328" y="1149444"/>
            <a:ext cx="5690322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Bài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tập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lang="fr-FR" sz="2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SGK trang 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27: </a:t>
            </a: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Tính</a:t>
            </a:r>
            <a:r>
              <a:rPr kumimoji="0" lang="fr-FR" sz="2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giá trị của mỗi biểu thức sau: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15321745"/>
              </p:ext>
            </p:extLst>
          </p:nvPr>
        </p:nvGraphicFramePr>
        <p:xfrm>
          <a:off x="1323845" y="3435363"/>
          <a:ext cx="3391123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58" name="Equation" r:id="rId3" imgW="3352680" imgH="495000" progId="Equation.DSMT4">
                  <p:embed/>
                </p:oleObj>
              </mc:Choice>
              <mc:Fallback>
                <p:oleObj name="Equation" r:id="rId3" imgW="3352680" imgH="495000" progId="Equation.DSMT4">
                  <p:embed/>
                  <p:pic>
                    <p:nvPicPr>
                      <p:cNvPr id="14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23845" y="3435363"/>
                        <a:ext cx="3391123" cy="49847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2" name="Group 11"/>
          <p:cNvGrpSpPr/>
          <p:nvPr/>
        </p:nvGrpSpPr>
        <p:grpSpPr>
          <a:xfrm>
            <a:off x="1285746" y="2385673"/>
            <a:ext cx="6769498" cy="523220"/>
            <a:chOff x="1222375" y="2050698"/>
            <a:chExt cx="6743700" cy="523220"/>
          </a:xfrm>
        </p:grpSpPr>
        <p:graphicFrame>
          <p:nvGraphicFramePr>
            <p:cNvPr id="11" name="Object 10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1648892067"/>
                </p:ext>
              </p:extLst>
            </p:nvPr>
          </p:nvGraphicFramePr>
          <p:xfrm>
            <a:off x="1222375" y="2101850"/>
            <a:ext cx="41783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859" name="Equation" r:id="rId5" imgW="4178160" imgH="444240" progId="Equation.DSMT4">
                    <p:embed/>
                  </p:oleObj>
                </mc:Choice>
                <mc:Fallback>
                  <p:oleObj name="Equation" r:id="rId5" imgW="4178160" imgH="444240" progId="Equation.DSMT4">
                    <p:embed/>
                    <p:pic>
                      <p:nvPicPr>
                        <p:cNvPr id="11" name="Object 1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222375" y="2101850"/>
                          <a:ext cx="4178300" cy="444500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2" name="Rectangle 31"/>
            <p:cNvSpPr/>
            <p:nvPr/>
          </p:nvSpPr>
          <p:spPr>
            <a:xfrm>
              <a:off x="5658070" y="2050698"/>
              <a:ext cx="822243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Tx/>
                <a:buSzTx/>
                <a:buFontTx/>
                <a:buNone/>
                <a:tabLst/>
                <a:defRPr/>
              </a:pPr>
              <a:r>
                <a:rPr lang="fr-FR" sz="280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b</a:t>
              </a:r>
              <a:r>
                <a:rPr lang="fr-FR" sz="2800" smtClean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iết</a:t>
              </a:r>
              <a:r>
                <a:rPr lang="fr-FR" sz="2800" b="1" smtClean="0">
                  <a:solidFill>
                    <a:prstClr val="black"/>
                  </a:solidFill>
                  <a:latin typeface="Times New Roman" panose="02020603050405020304" pitchFamily="18" charset="0"/>
                  <a:ea typeface="Times New Roman" panose="02020603050405020304" pitchFamily="18" charset="0"/>
                </a:rPr>
                <a:t> </a:t>
              </a: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endParaRPr>
            </a:p>
          </p:txBody>
        </p:sp>
        <p:graphicFrame>
          <p:nvGraphicFramePr>
            <p:cNvPr id="8" name="Object 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450833428"/>
                </p:ext>
              </p:extLst>
            </p:nvPr>
          </p:nvGraphicFramePr>
          <p:xfrm>
            <a:off x="6543675" y="2090738"/>
            <a:ext cx="1422400" cy="444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5860" name="Equation" r:id="rId7" imgW="1422360" imgH="444240" progId="Equation.DSMT4">
                    <p:embed/>
                  </p:oleObj>
                </mc:Choice>
                <mc:Fallback>
                  <p:oleObj name="Equation" r:id="rId7" imgW="1422360" imgH="44424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8"/>
                        <a:stretch>
                          <a:fillRect/>
                        </a:stretch>
                      </p:blipFill>
                      <p:spPr>
                        <a:xfrm>
                          <a:off x="6543675" y="2090738"/>
                          <a:ext cx="1422400" cy="444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34" name="Rectangle 33"/>
          <p:cNvSpPr/>
          <p:nvPr/>
        </p:nvSpPr>
        <p:spPr>
          <a:xfrm>
            <a:off x="4899198" y="3423455"/>
            <a:ext cx="8253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lang="fr-FR" sz="280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fr-FR" sz="280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iết</a:t>
            </a:r>
            <a:r>
              <a:rPr lang="fr-FR" sz="2800" b="1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3367873"/>
              </p:ext>
            </p:extLst>
          </p:nvPr>
        </p:nvGraphicFramePr>
        <p:xfrm>
          <a:off x="5973012" y="3498263"/>
          <a:ext cx="1427841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61" name="Equation" r:id="rId9" imgW="1422360" imgH="393480" progId="Equation.DSMT4">
                  <p:embed/>
                </p:oleObj>
              </mc:Choice>
              <mc:Fallback>
                <p:oleObj name="Equation" r:id="rId9" imgW="14223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5973012" y="3498263"/>
                        <a:ext cx="1427841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247267" y="995610"/>
            <a:ext cx="888275" cy="7679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385686" y="970918"/>
            <a:ext cx="611436" cy="69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4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526" y="0"/>
            <a:ext cx="399660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Bài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tập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lang="fr-FR" sz="28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</a:t>
            </a:r>
            <a:r>
              <a:rPr kumimoji="0" lang="fr-FR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SGK </a:t>
            </a:r>
            <a:r>
              <a:rPr kumimoji="0" lang="fr-FR" sz="2800" b="1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trang</a:t>
            </a:r>
            <a:r>
              <a:rPr kumimoji="0" lang="fr-FR" sz="2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 </a:t>
            </a:r>
            <a:r>
              <a:rPr kumimoji="0" lang="fr-FR" sz="2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27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 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10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120957" y="16047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919390" y="0"/>
            <a:ext cx="9621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Giải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: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sp>
        <p:nvSpPr>
          <p:cNvPr id="20" name="Rectangle 32"/>
          <p:cNvSpPr>
            <a:spLocks noChangeArrowheads="1"/>
          </p:cNvSpPr>
          <p:nvPr/>
        </p:nvSpPr>
        <p:spPr bwMode="auto">
          <a:xfrm>
            <a:off x="7427312" y="271901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5363883" y="163817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48"/>
          <p:cNvSpPr>
            <a:spLocks noChangeArrowheads="1"/>
          </p:cNvSpPr>
          <p:nvPr/>
        </p:nvSpPr>
        <p:spPr bwMode="auto">
          <a:xfrm>
            <a:off x="9050793" y="2719012"/>
            <a:ext cx="14122864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7" name="Rectangle 58"/>
          <p:cNvSpPr>
            <a:spLocks noChangeArrowheads="1"/>
          </p:cNvSpPr>
          <p:nvPr/>
        </p:nvSpPr>
        <p:spPr bwMode="auto">
          <a:xfrm>
            <a:off x="8498635" y="370752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3" name="Rectangle 85"/>
          <p:cNvSpPr>
            <a:spLocks noChangeArrowheads="1"/>
          </p:cNvSpPr>
          <p:nvPr/>
        </p:nvSpPr>
        <p:spPr bwMode="auto">
          <a:xfrm>
            <a:off x="5230707" y="563794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Rectangle 87"/>
          <p:cNvSpPr>
            <a:spLocks noChangeArrowheads="1"/>
          </p:cNvSpPr>
          <p:nvPr/>
        </p:nvSpPr>
        <p:spPr bwMode="auto">
          <a:xfrm>
            <a:off x="-151906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22729" y="394275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66160" y="240637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5693082" y="186908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7850846" y="19095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Rectangle 6"/>
          <p:cNvSpPr>
            <a:spLocks noChangeArrowheads="1"/>
          </p:cNvSpPr>
          <p:nvPr/>
        </p:nvSpPr>
        <p:spPr bwMode="auto">
          <a:xfrm>
            <a:off x="9634417" y="19095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Rectangle 8"/>
          <p:cNvSpPr>
            <a:spLocks noChangeArrowheads="1"/>
          </p:cNvSpPr>
          <p:nvPr/>
        </p:nvSpPr>
        <p:spPr bwMode="auto">
          <a:xfrm>
            <a:off x="10775776" y="191057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Rectangle 25"/>
          <p:cNvSpPr>
            <a:spLocks noChangeArrowheads="1"/>
          </p:cNvSpPr>
          <p:nvPr/>
        </p:nvSpPr>
        <p:spPr bwMode="auto">
          <a:xfrm>
            <a:off x="3254983" y="299825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6544555" y="296436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Rectangle 41"/>
          <p:cNvSpPr>
            <a:spLocks noChangeArrowheads="1"/>
          </p:cNvSpPr>
          <p:nvPr/>
        </p:nvSpPr>
        <p:spPr bwMode="auto">
          <a:xfrm>
            <a:off x="9337897" y="301156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8" name="Rectangle 57"/>
          <p:cNvSpPr>
            <a:spLocks noChangeArrowheads="1"/>
          </p:cNvSpPr>
          <p:nvPr/>
        </p:nvSpPr>
        <p:spPr bwMode="auto">
          <a:xfrm>
            <a:off x="187933" y="389477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0" name="Rectangle 74"/>
          <p:cNvSpPr>
            <a:spLocks noChangeArrowheads="1"/>
          </p:cNvSpPr>
          <p:nvPr/>
        </p:nvSpPr>
        <p:spPr bwMode="auto">
          <a:xfrm>
            <a:off x="2213584" y="406022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Rectangle 92"/>
          <p:cNvSpPr>
            <a:spLocks noChangeArrowheads="1"/>
          </p:cNvSpPr>
          <p:nvPr/>
        </p:nvSpPr>
        <p:spPr bwMode="auto">
          <a:xfrm>
            <a:off x="3344424" y="4098598"/>
            <a:ext cx="8883737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5" name="Rectangle 158"/>
          <p:cNvSpPr>
            <a:spLocks noChangeArrowheads="1"/>
          </p:cNvSpPr>
          <p:nvPr/>
        </p:nvSpPr>
        <p:spPr bwMode="auto">
          <a:xfrm>
            <a:off x="4949783" y="419660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7" name="Rectangle 177"/>
          <p:cNvSpPr>
            <a:spLocks noChangeArrowheads="1"/>
          </p:cNvSpPr>
          <p:nvPr/>
        </p:nvSpPr>
        <p:spPr bwMode="auto">
          <a:xfrm>
            <a:off x="9070801" y="41699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9" name="Rectangle 215"/>
          <p:cNvSpPr>
            <a:spLocks noChangeArrowheads="1"/>
          </p:cNvSpPr>
          <p:nvPr/>
        </p:nvSpPr>
        <p:spPr bwMode="auto">
          <a:xfrm>
            <a:off x="1070584" y="524566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1" name="Rectangle 217"/>
          <p:cNvSpPr>
            <a:spLocks noChangeArrowheads="1"/>
          </p:cNvSpPr>
          <p:nvPr/>
        </p:nvSpPr>
        <p:spPr bwMode="auto">
          <a:xfrm>
            <a:off x="3383064" y="53434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3" name="Rectangle 239"/>
          <p:cNvSpPr>
            <a:spLocks noChangeArrowheads="1"/>
          </p:cNvSpPr>
          <p:nvPr/>
        </p:nvSpPr>
        <p:spPr bwMode="auto">
          <a:xfrm>
            <a:off x="5166459" y="536362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5" name="Rectangle 262"/>
          <p:cNvSpPr>
            <a:spLocks noChangeArrowheads="1"/>
          </p:cNvSpPr>
          <p:nvPr/>
        </p:nvSpPr>
        <p:spPr bwMode="auto">
          <a:xfrm>
            <a:off x="6356959" y="550899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7" name="Rectangle 264"/>
          <p:cNvSpPr>
            <a:spLocks noChangeArrowheads="1"/>
          </p:cNvSpPr>
          <p:nvPr/>
        </p:nvSpPr>
        <p:spPr bwMode="auto">
          <a:xfrm>
            <a:off x="7238215" y="596210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06073" y="489894"/>
            <a:ext cx="4635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Rectangle 8"/>
          <p:cNvSpPr>
            <a:spLocks noChangeArrowheads="1"/>
          </p:cNvSpPr>
          <p:nvPr/>
        </p:nvSpPr>
        <p:spPr bwMode="auto">
          <a:xfrm>
            <a:off x="187933" y="11911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41262805"/>
              </p:ext>
            </p:extLst>
          </p:nvPr>
        </p:nvGraphicFramePr>
        <p:xfrm>
          <a:off x="2757710" y="591380"/>
          <a:ext cx="3827463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4" name="Equation" r:id="rId3" imgW="3822480" imgH="444240" progId="Equation.DSMT4">
                  <p:embed/>
                </p:oleObj>
              </mc:Choice>
              <mc:Fallback>
                <p:oleObj name="Equation" r:id="rId3" imgW="3822480" imgH="44424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57710" y="591380"/>
                        <a:ext cx="3827463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4"/>
          <p:cNvSpPr>
            <a:spLocks noChangeArrowheads="1"/>
          </p:cNvSpPr>
          <p:nvPr/>
        </p:nvSpPr>
        <p:spPr bwMode="auto">
          <a:xfrm>
            <a:off x="1070584" y="238951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13712148"/>
              </p:ext>
            </p:extLst>
          </p:nvPr>
        </p:nvGraphicFramePr>
        <p:xfrm>
          <a:off x="2341563" y="1747838"/>
          <a:ext cx="1425575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5" name="Equation" r:id="rId5" imgW="1422360" imgH="444240" progId="Equation.DSMT4">
                  <p:embed/>
                </p:oleObj>
              </mc:Choice>
              <mc:Fallback>
                <p:oleObj name="Equation" r:id="rId5" imgW="1422360" imgH="444240" progId="Equation.DSMT4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41563" y="1747838"/>
                        <a:ext cx="1425575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1260047" y="4543697"/>
            <a:ext cx="1477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95945" y="2871544"/>
            <a:ext cx="14483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b) Ta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32" name="Rectangle 22"/>
          <p:cNvSpPr>
            <a:spLocks noChangeArrowheads="1"/>
          </p:cNvSpPr>
          <p:nvPr/>
        </p:nvSpPr>
        <p:spPr bwMode="auto">
          <a:xfrm>
            <a:off x="187933" y="3558037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79980324"/>
              </p:ext>
            </p:extLst>
          </p:nvPr>
        </p:nvGraphicFramePr>
        <p:xfrm>
          <a:off x="1350703" y="3776486"/>
          <a:ext cx="2995613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6" name="Equation" r:id="rId7" imgW="2984400" imgH="495000" progId="Equation.DSMT4">
                  <p:embed/>
                </p:oleObj>
              </mc:Choice>
              <mc:Fallback>
                <p:oleObj name="Equation" r:id="rId7" imgW="2984400" imgH="495000" progId="Equation.DSMT4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0703" y="3776486"/>
                        <a:ext cx="2995613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Rectangle 28"/>
          <p:cNvSpPr>
            <a:spLocks noChangeArrowheads="1"/>
          </p:cNvSpPr>
          <p:nvPr/>
        </p:nvSpPr>
        <p:spPr bwMode="auto">
          <a:xfrm>
            <a:off x="2246780" y="365649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7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05230718"/>
              </p:ext>
            </p:extLst>
          </p:nvPr>
        </p:nvGraphicFramePr>
        <p:xfrm>
          <a:off x="4463111" y="3793822"/>
          <a:ext cx="2662237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7" name="Equation" r:id="rId9" imgW="2679480" imgH="545760" progId="Equation.DSMT4">
                  <p:embed/>
                </p:oleObj>
              </mc:Choice>
              <mc:Fallback>
                <p:oleObj name="Equation" r:id="rId9" imgW="2679480" imgH="545760" progId="Equation.DSMT4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63111" y="3793822"/>
                        <a:ext cx="2662237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3" name="Rectangle 34"/>
          <p:cNvSpPr>
            <a:spLocks noChangeArrowheads="1"/>
          </p:cNvSpPr>
          <p:nvPr/>
        </p:nvSpPr>
        <p:spPr bwMode="auto">
          <a:xfrm>
            <a:off x="4397982" y="3623729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49" name="Object 4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7010727"/>
              </p:ext>
            </p:extLst>
          </p:nvPr>
        </p:nvGraphicFramePr>
        <p:xfrm>
          <a:off x="7171856" y="3754955"/>
          <a:ext cx="1554163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8" name="Equation" r:id="rId11" imgW="1549080" imgH="545760" progId="Equation.DSMT4">
                  <p:embed/>
                </p:oleObj>
              </mc:Choice>
              <mc:Fallback>
                <p:oleObj name="Equation" r:id="rId11" imgW="1549080" imgH="545760" progId="Equation.DSMT4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1856" y="3754955"/>
                        <a:ext cx="1554163" cy="5461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9" name="Rectangle 36"/>
          <p:cNvSpPr>
            <a:spLocks noChangeArrowheads="1"/>
          </p:cNvSpPr>
          <p:nvPr/>
        </p:nvSpPr>
        <p:spPr bwMode="auto">
          <a:xfrm>
            <a:off x="6457703" y="3671921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1" name="Rectangle 44"/>
          <p:cNvSpPr>
            <a:spLocks noChangeArrowheads="1"/>
          </p:cNvSpPr>
          <p:nvPr/>
        </p:nvSpPr>
        <p:spPr bwMode="auto">
          <a:xfrm>
            <a:off x="7595352" y="3684259"/>
            <a:ext cx="26162586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3" name="Rectangle 53"/>
          <p:cNvSpPr>
            <a:spLocks noChangeArrowheads="1"/>
          </p:cNvSpPr>
          <p:nvPr/>
        </p:nvSpPr>
        <p:spPr bwMode="auto">
          <a:xfrm>
            <a:off x="260959" y="4543884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75" name="Rectangle 63"/>
          <p:cNvSpPr>
            <a:spLocks noChangeArrowheads="1"/>
          </p:cNvSpPr>
          <p:nvPr/>
        </p:nvSpPr>
        <p:spPr bwMode="auto">
          <a:xfrm>
            <a:off x="1927692" y="454529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3" name="Object 8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6547142"/>
              </p:ext>
            </p:extLst>
          </p:nvPr>
        </p:nvGraphicFramePr>
        <p:xfrm>
          <a:off x="6081801" y="4651055"/>
          <a:ext cx="1484312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999" name="Equation" r:id="rId13" imgW="1485720" imgH="368280" progId="Equation.DSMT4">
                  <p:embed/>
                </p:oleObj>
              </mc:Choice>
              <mc:Fallback>
                <p:oleObj name="Equation" r:id="rId13" imgW="1485720" imgH="368280" progId="Equation.DSMT4">
                  <p:embed/>
                  <p:pic>
                    <p:nvPicPr>
                      <p:cNvPr id="0" name="Object 1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81801" y="4651055"/>
                        <a:ext cx="1484312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6" name="Object 6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88440168"/>
              </p:ext>
            </p:extLst>
          </p:nvPr>
        </p:nvGraphicFramePr>
        <p:xfrm>
          <a:off x="3083595" y="1049824"/>
          <a:ext cx="30226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0" name="Equation" r:id="rId15" imgW="3022560" imgH="583920" progId="Equation.DSMT4">
                  <p:embed/>
                </p:oleObj>
              </mc:Choice>
              <mc:Fallback>
                <p:oleObj name="Equation" r:id="rId15" imgW="3022560" imgH="583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6"/>
                      <a:stretch>
                        <a:fillRect/>
                      </a:stretch>
                    </p:blipFill>
                    <p:spPr>
                      <a:xfrm>
                        <a:off x="3083595" y="1049824"/>
                        <a:ext cx="3022600" cy="58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8" name="Object 6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937360"/>
              </p:ext>
            </p:extLst>
          </p:nvPr>
        </p:nvGraphicFramePr>
        <p:xfrm>
          <a:off x="6429375" y="1114425"/>
          <a:ext cx="30353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1" name="Equation" r:id="rId17" imgW="3035160" imgH="533160" progId="Equation.DSMT4">
                  <p:embed/>
                </p:oleObj>
              </mc:Choice>
              <mc:Fallback>
                <p:oleObj name="Equation" r:id="rId17" imgW="303516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6429375" y="1114425"/>
                        <a:ext cx="303530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4" name="TextBox 83"/>
          <p:cNvSpPr txBox="1"/>
          <p:nvPr/>
        </p:nvSpPr>
        <p:spPr>
          <a:xfrm>
            <a:off x="3856038" y="1682215"/>
            <a:ext cx="1477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5" name="Object 8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2774782"/>
              </p:ext>
            </p:extLst>
          </p:nvPr>
        </p:nvGraphicFramePr>
        <p:xfrm>
          <a:off x="4596878" y="1778932"/>
          <a:ext cx="279400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2" name="Equation" r:id="rId19" imgW="279360" imgH="304560" progId="Equation.DSMT4">
                  <p:embed/>
                </p:oleObj>
              </mc:Choice>
              <mc:Fallback>
                <p:oleObj name="Equation" r:id="rId19" imgW="279360" imgH="304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0"/>
                      <a:stretch>
                        <a:fillRect/>
                      </a:stretch>
                    </p:blipFill>
                    <p:spPr>
                      <a:xfrm>
                        <a:off x="4596878" y="1778932"/>
                        <a:ext cx="279400" cy="304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" name="Group 6"/>
          <p:cNvGrpSpPr/>
          <p:nvPr/>
        </p:nvGrpSpPr>
        <p:grpSpPr>
          <a:xfrm>
            <a:off x="4999602" y="1672553"/>
            <a:ext cx="3458640" cy="549650"/>
            <a:chOff x="4989977" y="1653303"/>
            <a:chExt cx="3458640" cy="549650"/>
          </a:xfrm>
        </p:grpSpPr>
        <p:sp>
          <p:nvSpPr>
            <p:cNvPr id="86" name="TextBox 85"/>
            <p:cNvSpPr txBox="1"/>
            <p:nvPr/>
          </p:nvSpPr>
          <p:spPr>
            <a:xfrm>
              <a:off x="4989977" y="1653303"/>
              <a:ext cx="1477714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8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,ta có</a:t>
              </a:r>
              <a:endParaRPr lang="en-US" sz="2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graphicFrame>
          <p:nvGraphicFramePr>
            <p:cNvPr id="88" name="Object 87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76080027"/>
                </p:ext>
              </p:extLst>
            </p:nvPr>
          </p:nvGraphicFramePr>
          <p:xfrm>
            <a:off x="6010217" y="1720353"/>
            <a:ext cx="2438400" cy="4826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003" name="Equation" r:id="rId21" imgW="2438280" imgH="482400" progId="Equation.DSMT4">
                    <p:embed/>
                  </p:oleObj>
                </mc:Choice>
                <mc:Fallback>
                  <p:oleObj name="Equation" r:id="rId21" imgW="2438280" imgH="48240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22"/>
                        <a:stretch>
                          <a:fillRect/>
                        </a:stretch>
                      </p:blipFill>
                      <p:spPr>
                        <a:xfrm>
                          <a:off x="6010217" y="1720353"/>
                          <a:ext cx="2438400" cy="4826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89" name="TextBox 88"/>
          <p:cNvSpPr txBox="1"/>
          <p:nvPr/>
        </p:nvSpPr>
        <p:spPr>
          <a:xfrm>
            <a:off x="1370795" y="1695267"/>
            <a:ext cx="1477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0" name="Object 8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76102060"/>
              </p:ext>
            </p:extLst>
          </p:nvPr>
        </p:nvGraphicFramePr>
        <p:xfrm>
          <a:off x="2306073" y="4649726"/>
          <a:ext cx="14224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4" name="Equation" r:id="rId23" imgW="1422360" imgH="393480" progId="Equation.DSMT4">
                  <p:embed/>
                </p:oleObj>
              </mc:Choice>
              <mc:Fallback>
                <p:oleObj name="Equation" r:id="rId23" imgW="142236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2306073" y="4649726"/>
                        <a:ext cx="1422400" cy="3937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1" name="TextBox 90"/>
          <p:cNvSpPr txBox="1"/>
          <p:nvPr/>
        </p:nvSpPr>
        <p:spPr>
          <a:xfrm>
            <a:off x="3728473" y="4555804"/>
            <a:ext cx="1477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2" name="Object 9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16260093"/>
              </p:ext>
            </p:extLst>
          </p:nvPr>
        </p:nvGraphicFramePr>
        <p:xfrm>
          <a:off x="4531741" y="4681893"/>
          <a:ext cx="279400" cy="292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5" name="Equation" r:id="rId25" imgW="279360" imgH="291960" progId="Equation.DSMT4">
                  <p:embed/>
                </p:oleObj>
              </mc:Choice>
              <mc:Fallback>
                <p:oleObj name="Equation" r:id="rId25" imgW="279360" imgH="2919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6"/>
                      <a:stretch>
                        <a:fillRect/>
                      </a:stretch>
                    </p:blipFill>
                    <p:spPr>
                      <a:xfrm>
                        <a:off x="4531741" y="4681893"/>
                        <a:ext cx="279400" cy="2921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3" name="TextBox 92"/>
          <p:cNvSpPr txBox="1"/>
          <p:nvPr/>
        </p:nvSpPr>
        <p:spPr>
          <a:xfrm>
            <a:off x="4900372" y="4578755"/>
            <a:ext cx="14777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ta có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2779138"/>
              </p:ext>
            </p:extLst>
          </p:nvPr>
        </p:nvGraphicFramePr>
        <p:xfrm>
          <a:off x="6658120" y="534255"/>
          <a:ext cx="41783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006" name="Equation" r:id="rId27" imgW="4178160" imgH="583920" progId="Equation.DSMT4">
                  <p:embed/>
                </p:oleObj>
              </mc:Choice>
              <mc:Fallback>
                <p:oleObj name="Equation" r:id="rId27" imgW="4178160" imgH="5839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8"/>
                      <a:stretch>
                        <a:fillRect/>
                      </a:stretch>
                    </p:blipFill>
                    <p:spPr>
                      <a:xfrm>
                        <a:off x="6658120" y="534255"/>
                        <a:ext cx="4178300" cy="584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2" name="Picture 61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20957" y="502504"/>
            <a:ext cx="888275" cy="76790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259376" y="477812"/>
            <a:ext cx="611436" cy="69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4004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7" grpId="0"/>
      <p:bldP spid="4" grpId="0"/>
      <p:bldP spid="28" grpId="0"/>
      <p:bldP spid="30" grpId="0"/>
      <p:bldP spid="84" grpId="0"/>
      <p:bldP spid="89" grpId="0"/>
      <p:bldP spid="91" grpId="0"/>
      <p:bldP spid="9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96783" y="1851025"/>
            <a:ext cx="66303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Bài tập</a:t>
            </a:r>
            <a:r>
              <a:rPr lang="fr-F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4 trang 27 sgk: Chứng minh rằng: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30335354"/>
              </p:ext>
            </p:extLst>
          </p:nvPr>
        </p:nvGraphicFramePr>
        <p:xfrm>
          <a:off x="1681163" y="2763838"/>
          <a:ext cx="2725737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17" name="Equation" r:id="rId3" imgW="2717640" imgH="444240" progId="Equation.DSMT4">
                  <p:embed/>
                </p:oleObj>
              </mc:Choice>
              <mc:Fallback>
                <p:oleObj name="Equation" r:id="rId3" imgW="2717640" imgH="44424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81163" y="2763838"/>
                        <a:ext cx="2725737" cy="444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5971504"/>
              </p:ext>
            </p:extLst>
          </p:nvPr>
        </p:nvGraphicFramePr>
        <p:xfrm>
          <a:off x="1747838" y="3594100"/>
          <a:ext cx="3211512" cy="446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18" name="Equation" r:id="rId5" imgW="3530520" imgH="444240" progId="Equation.DSMT4">
                  <p:embed/>
                </p:oleObj>
              </mc:Choice>
              <mc:Fallback>
                <p:oleObj name="Equation" r:id="rId5" imgW="3530520" imgH="44424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47838" y="3594100"/>
                        <a:ext cx="3211512" cy="4460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219075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5" name="Rectangle 27"/>
          <p:cNvSpPr>
            <a:spLocks noChangeArrowheads="1"/>
          </p:cNvSpPr>
          <p:nvPr/>
        </p:nvSpPr>
        <p:spPr bwMode="auto">
          <a:xfrm>
            <a:off x="1996783" y="196215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6" name="Rectangle 28"/>
          <p:cNvSpPr>
            <a:spLocks noChangeArrowheads="1"/>
          </p:cNvSpPr>
          <p:nvPr/>
        </p:nvSpPr>
        <p:spPr bwMode="auto">
          <a:xfrm>
            <a:off x="1996783" y="268605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7" name="Rectangle 29"/>
          <p:cNvSpPr>
            <a:spLocks noChangeArrowheads="1"/>
          </p:cNvSpPr>
          <p:nvPr/>
        </p:nvSpPr>
        <p:spPr bwMode="auto">
          <a:xfrm>
            <a:off x="1996783" y="295275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8" name="Rectangle 30"/>
          <p:cNvSpPr>
            <a:spLocks noChangeArrowheads="1"/>
          </p:cNvSpPr>
          <p:nvPr/>
        </p:nvSpPr>
        <p:spPr bwMode="auto">
          <a:xfrm>
            <a:off x="1996783" y="314325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9" name="Rectangle 31"/>
          <p:cNvSpPr>
            <a:spLocks noChangeArrowheads="1"/>
          </p:cNvSpPr>
          <p:nvPr/>
        </p:nvSpPr>
        <p:spPr bwMode="auto">
          <a:xfrm>
            <a:off x="1996783" y="333375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" name="Rectangle 6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4" name="Rectangle 64"/>
          <p:cNvSpPr>
            <a:spLocks noChangeArrowheads="1"/>
          </p:cNvSpPr>
          <p:nvPr/>
        </p:nvSpPr>
        <p:spPr bwMode="auto">
          <a:xfrm>
            <a:off x="0" y="7239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5" name="Rectangle 65"/>
          <p:cNvSpPr>
            <a:spLocks noChangeArrowheads="1"/>
          </p:cNvSpPr>
          <p:nvPr/>
        </p:nvSpPr>
        <p:spPr bwMode="auto">
          <a:xfrm>
            <a:off x="0" y="914400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6" name="Rectangle 77"/>
          <p:cNvSpPr>
            <a:spLocks noChangeArrowheads="1"/>
          </p:cNvSpPr>
          <p:nvPr/>
        </p:nvSpPr>
        <p:spPr bwMode="auto">
          <a:xfrm>
            <a:off x="6285754" y="25075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8" name="Rectangle 101"/>
          <p:cNvSpPr>
            <a:spLocks noChangeArrowheads="1"/>
          </p:cNvSpPr>
          <p:nvPr/>
        </p:nvSpPr>
        <p:spPr bwMode="auto">
          <a:xfrm>
            <a:off x="180975" y="3657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0" name="Rectangle 103"/>
          <p:cNvSpPr>
            <a:spLocks noChangeArrowheads="1"/>
          </p:cNvSpPr>
          <p:nvPr/>
        </p:nvSpPr>
        <p:spPr bwMode="auto">
          <a:xfrm>
            <a:off x="244384" y="433778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2165817" y="963805"/>
            <a:ext cx="68675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3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Dạng</a:t>
            </a:r>
            <a:r>
              <a:rPr lang="fr-FR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3: </a:t>
            </a:r>
            <a:r>
              <a:rPr lang="fr-FR" sz="3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Bài</a:t>
            </a:r>
            <a:r>
              <a:rPr lang="fr-FR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tập</a:t>
            </a:r>
            <a:r>
              <a:rPr lang="fr-FR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200" b="1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vận</a:t>
            </a:r>
            <a:r>
              <a:rPr lang="fr-FR" sz="3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200" b="1" u="sng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dụng</a:t>
            </a:r>
            <a:r>
              <a:rPr lang="fr-FR" sz="3200" b="1" u="sng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3200" b="1" u="sng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chứng minh</a:t>
            </a:r>
            <a:endParaRPr lang="en-US" sz="32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4580" y="1818395"/>
            <a:ext cx="969745" cy="845915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02120" y="1872924"/>
            <a:ext cx="1294663" cy="731057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4608221" y="2671563"/>
            <a:ext cx="1915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fr-FR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hia hết cho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5351605"/>
              </p:ext>
            </p:extLst>
          </p:nvPr>
        </p:nvGraphicFramePr>
        <p:xfrm>
          <a:off x="6725451" y="2798026"/>
          <a:ext cx="3556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19" name="Equation" r:id="rId9" imgW="355320" imgH="317160" progId="Equation.DSMT4">
                  <p:embed/>
                </p:oleObj>
              </mc:Choice>
              <mc:Fallback>
                <p:oleObj name="Equation" r:id="rId9" imgW="35532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6725451" y="2798026"/>
                        <a:ext cx="355600" cy="317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/>
          <p:cNvSpPr/>
          <p:nvPr/>
        </p:nvSpPr>
        <p:spPr>
          <a:xfrm>
            <a:off x="5038885" y="3528760"/>
            <a:ext cx="19159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28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</a:t>
            </a:r>
            <a:r>
              <a:rPr lang="fr-FR" sz="280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hia hết cho</a:t>
            </a: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2455733"/>
              </p:ext>
            </p:extLst>
          </p:nvPr>
        </p:nvGraphicFramePr>
        <p:xfrm>
          <a:off x="7100888" y="3654425"/>
          <a:ext cx="1905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20" name="Equation" r:id="rId11" imgW="190440" imgH="317160" progId="Equation.DSMT4">
                  <p:embed/>
                </p:oleObj>
              </mc:Choice>
              <mc:Fallback>
                <p:oleObj name="Equation" r:id="rId11" imgW="19044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2"/>
                      <a:stretch>
                        <a:fillRect/>
                      </a:stretch>
                    </p:blipFill>
                    <p:spPr>
                      <a:xfrm>
                        <a:off x="7100888" y="3654425"/>
                        <a:ext cx="190500" cy="317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1219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89594" y="939264"/>
            <a:ext cx="8418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+mn-cs"/>
              </a:rPr>
              <a:t>Giải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+mn-cs"/>
            </a:endParaRP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5976135"/>
              </p:ext>
            </p:extLst>
          </p:nvPr>
        </p:nvGraphicFramePr>
        <p:xfrm>
          <a:off x="1631950" y="1440625"/>
          <a:ext cx="2674938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5" name="Equation" r:id="rId3" imgW="2666880" imgH="533160" progId="Equation.DSMT4">
                  <p:embed/>
                </p:oleObj>
              </mc:Choice>
              <mc:Fallback>
                <p:oleObj name="Equation" r:id="rId3" imgW="2666880" imgH="533160" progId="Equation.DSMT4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1950" y="1440625"/>
                        <a:ext cx="2674938" cy="533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5706644"/>
              </p:ext>
            </p:extLst>
          </p:nvPr>
        </p:nvGraphicFramePr>
        <p:xfrm>
          <a:off x="1694177" y="3523425"/>
          <a:ext cx="3086100" cy="398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6" name="Equation" r:id="rId5" imgW="3187440" imgH="368280" progId="Equation.DSMT4">
                  <p:embed/>
                </p:oleObj>
              </mc:Choice>
              <mc:Fallback>
                <p:oleObj name="Equation" r:id="rId5" imgW="3187440" imgH="3682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94177" y="3523425"/>
                        <a:ext cx="3086100" cy="39846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0" y="302812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11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6469354"/>
              </p:ext>
            </p:extLst>
          </p:nvPr>
        </p:nvGraphicFramePr>
        <p:xfrm>
          <a:off x="4491037" y="1459904"/>
          <a:ext cx="3209925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7" name="Equation" r:id="rId7" imgW="3225600" imgH="482400" progId="Equation.DSMT4">
                  <p:embed/>
                </p:oleObj>
              </mc:Choice>
              <mc:Fallback>
                <p:oleObj name="Equation" r:id="rId7" imgW="3225600" imgH="482400" progId="Equation.DSMT4">
                  <p:embed/>
                  <p:pic>
                    <p:nvPicPr>
                      <p:cNvPr id="11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91037" y="1459904"/>
                        <a:ext cx="3209925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7651135"/>
              </p:ext>
            </p:extLst>
          </p:nvPr>
        </p:nvGraphicFramePr>
        <p:xfrm>
          <a:off x="2031091" y="2022159"/>
          <a:ext cx="1876425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8" name="Equation" r:id="rId9" imgW="1879560" imgH="368280" progId="Equation.DSMT4">
                  <p:embed/>
                </p:oleObj>
              </mc:Choice>
              <mc:Fallback>
                <p:oleObj name="Equation" r:id="rId9" imgW="1879560" imgH="368280" progId="Equation.DSMT4">
                  <p:embed/>
                  <p:pic>
                    <p:nvPicPr>
                      <p:cNvPr id="12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31091" y="2022159"/>
                        <a:ext cx="1876425" cy="368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27"/>
          <p:cNvSpPr>
            <a:spLocks noChangeArrowheads="1"/>
          </p:cNvSpPr>
          <p:nvPr/>
        </p:nvSpPr>
        <p:spPr bwMode="auto">
          <a:xfrm>
            <a:off x="1996783" y="279952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Rectangle 28"/>
          <p:cNvSpPr>
            <a:spLocks noChangeArrowheads="1"/>
          </p:cNvSpPr>
          <p:nvPr/>
        </p:nvSpPr>
        <p:spPr bwMode="auto">
          <a:xfrm>
            <a:off x="1996783" y="352342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Rectangle 29"/>
          <p:cNvSpPr>
            <a:spLocks noChangeArrowheads="1"/>
          </p:cNvSpPr>
          <p:nvPr/>
        </p:nvSpPr>
        <p:spPr bwMode="auto">
          <a:xfrm>
            <a:off x="1996783" y="379012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Rectangle 30"/>
          <p:cNvSpPr>
            <a:spLocks noChangeArrowheads="1"/>
          </p:cNvSpPr>
          <p:nvPr/>
        </p:nvSpPr>
        <p:spPr bwMode="auto">
          <a:xfrm>
            <a:off x="1996783" y="398062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Rectangle 31"/>
          <p:cNvSpPr>
            <a:spLocks noChangeArrowheads="1"/>
          </p:cNvSpPr>
          <p:nvPr/>
        </p:nvSpPr>
        <p:spPr bwMode="auto">
          <a:xfrm>
            <a:off x="1996783" y="417112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3" name="Rectangle 63"/>
          <p:cNvSpPr>
            <a:spLocks noChangeArrowheads="1"/>
          </p:cNvSpPr>
          <p:nvPr/>
        </p:nvSpPr>
        <p:spPr bwMode="auto">
          <a:xfrm>
            <a:off x="0" y="8373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ectangle 64"/>
          <p:cNvSpPr>
            <a:spLocks noChangeArrowheads="1"/>
          </p:cNvSpPr>
          <p:nvPr/>
        </p:nvSpPr>
        <p:spPr bwMode="auto">
          <a:xfrm>
            <a:off x="0" y="156127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5" name="Rectangle 65"/>
          <p:cNvSpPr>
            <a:spLocks noChangeArrowheads="1"/>
          </p:cNvSpPr>
          <p:nvPr/>
        </p:nvSpPr>
        <p:spPr bwMode="auto">
          <a:xfrm>
            <a:off x="0" y="1751775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6" name="Rectangle 77"/>
          <p:cNvSpPr>
            <a:spLocks noChangeArrowheads="1"/>
          </p:cNvSpPr>
          <p:nvPr/>
        </p:nvSpPr>
        <p:spPr bwMode="auto">
          <a:xfrm>
            <a:off x="6285754" y="334488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8830958"/>
              </p:ext>
            </p:extLst>
          </p:nvPr>
        </p:nvGraphicFramePr>
        <p:xfrm>
          <a:off x="4920660" y="3464781"/>
          <a:ext cx="324485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09" name="Equation" r:id="rId11" imgW="3238200" imgH="583920" progId="Equation.DSMT4">
                  <p:embed/>
                </p:oleObj>
              </mc:Choice>
              <mc:Fallback>
                <p:oleObj name="Equation" r:id="rId11" imgW="3238200" imgH="583920" progId="Equation.DSMT4">
                  <p:embed/>
                  <p:pic>
                    <p:nvPicPr>
                      <p:cNvPr id="27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20660" y="3464781"/>
                        <a:ext cx="3244850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01"/>
          <p:cNvSpPr>
            <a:spLocks noChangeArrowheads="1"/>
          </p:cNvSpPr>
          <p:nvPr/>
        </p:nvSpPr>
        <p:spPr bwMode="auto">
          <a:xfrm>
            <a:off x="180975" y="4494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73669428"/>
              </p:ext>
            </p:extLst>
          </p:nvPr>
        </p:nvGraphicFramePr>
        <p:xfrm>
          <a:off x="8448335" y="3473809"/>
          <a:ext cx="2122488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0" name="Equation" r:id="rId13" imgW="2323800" imgH="583920" progId="Equation.DSMT4">
                  <p:embed/>
                </p:oleObj>
              </mc:Choice>
              <mc:Fallback>
                <p:oleObj name="Equation" r:id="rId13" imgW="2323800" imgH="583920" progId="Equation.DSMT4">
                  <p:embed/>
                  <p:pic>
                    <p:nvPicPr>
                      <p:cNvPr id="29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448335" y="3473809"/>
                        <a:ext cx="2122488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103"/>
          <p:cNvSpPr>
            <a:spLocks noChangeArrowheads="1"/>
          </p:cNvSpPr>
          <p:nvPr/>
        </p:nvSpPr>
        <p:spPr bwMode="auto">
          <a:xfrm>
            <a:off x="244384" y="517515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31" name="Object 3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2088273"/>
              </p:ext>
            </p:extLst>
          </p:nvPr>
        </p:nvGraphicFramePr>
        <p:xfrm>
          <a:off x="1767566" y="4149328"/>
          <a:ext cx="4279900" cy="584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1" name="Equation" r:id="rId15" imgW="4279680" imgH="583920" progId="Equation.DSMT4">
                  <p:embed/>
                </p:oleObj>
              </mc:Choice>
              <mc:Fallback>
                <p:oleObj name="Equation" r:id="rId15" imgW="4279680" imgH="583920" progId="Equation.DSMT4">
                  <p:embed/>
                  <p:pic>
                    <p:nvPicPr>
                      <p:cNvPr id="31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566" y="4149328"/>
                        <a:ext cx="4279900" cy="584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4" name="Group 33"/>
          <p:cNvGrpSpPr/>
          <p:nvPr/>
        </p:nvGrpSpPr>
        <p:grpSpPr>
          <a:xfrm>
            <a:off x="1507711" y="2591697"/>
            <a:ext cx="3741330" cy="549176"/>
            <a:chOff x="1366638" y="2502572"/>
            <a:chExt cx="3741330" cy="549176"/>
          </a:xfrm>
        </p:grpSpPr>
        <p:sp>
          <p:nvSpPr>
            <p:cNvPr id="32" name="Rectangle 31"/>
            <p:cNvSpPr/>
            <p:nvPr/>
          </p:nvSpPr>
          <p:spPr>
            <a:xfrm>
              <a:off x="1366638" y="2502572"/>
              <a:ext cx="80342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Tx/>
                <a:buSzTx/>
                <a:buFontTx/>
                <a:buNone/>
                <a:tabLst/>
                <a:defRPr/>
              </a:pPr>
              <a:r>
                <a:rPr lang="fr-FR" sz="2800" noProof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</a:rPr>
                <a:t>Vậy</a:t>
              </a:r>
              <a:endPara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3" name="Object 2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4265165139"/>
                </p:ext>
              </p:extLst>
            </p:nvPr>
          </p:nvGraphicFramePr>
          <p:xfrm>
            <a:off x="2216365" y="2659600"/>
            <a:ext cx="368300" cy="2921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912" name="Equation" r:id="rId17" imgW="368280" imgH="291960" progId="Equation.DSMT4">
                    <p:embed/>
                  </p:oleObj>
                </mc:Choice>
                <mc:Fallback>
                  <p:oleObj name="Equation" r:id="rId17" imgW="368280" imgH="29196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18"/>
                        <a:stretch>
                          <a:fillRect/>
                        </a:stretch>
                      </p:blipFill>
                      <p:spPr>
                        <a:xfrm>
                          <a:off x="2216365" y="2659600"/>
                          <a:ext cx="368300" cy="2921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3" name="Rectangle 32"/>
            <p:cNvSpPr/>
            <p:nvPr/>
          </p:nvSpPr>
          <p:spPr>
            <a:xfrm>
              <a:off x="2740249" y="2528528"/>
              <a:ext cx="191590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Tx/>
                <a:buSzTx/>
                <a:buFontTx/>
                <a:buNone/>
                <a:tabLst/>
                <a:defRPr/>
              </a:pPr>
              <a:r>
                <a:rPr lang="fr-FR" sz="280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</a:rPr>
                <a:t>c</a:t>
              </a:r>
              <a:r>
                <a:rPr lang="fr-FR" sz="280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</a:rPr>
                <a:t>hia hết cho</a:t>
              </a:r>
              <a:endPara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7" name="Object 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069449811"/>
                </p:ext>
              </p:extLst>
            </p:nvPr>
          </p:nvGraphicFramePr>
          <p:xfrm>
            <a:off x="4752368" y="2653191"/>
            <a:ext cx="355600" cy="317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913" name="Equation" r:id="rId19" imgW="355320" imgH="317160" progId="Equation.DSMT4">
                    <p:embed/>
                  </p:oleObj>
                </mc:Choice>
                <mc:Fallback>
                  <p:oleObj name="Equation" r:id="rId19" imgW="355320" imgH="317160" progId="Equation.DSMT4">
                    <p:embed/>
                    <p:pic>
                      <p:nvPicPr>
                        <p:cNvPr id="0" name=""/>
                        <p:cNvPicPr/>
                        <p:nvPr/>
                      </p:nvPicPr>
                      <p:blipFill>
                        <a:blip r:embed="rId20"/>
                        <a:stretch>
                          <a:fillRect/>
                        </a:stretch>
                      </p:blipFill>
                      <p:spPr>
                        <a:xfrm>
                          <a:off x="4752368" y="2653191"/>
                          <a:ext cx="355600" cy="317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0171948"/>
              </p:ext>
            </p:extLst>
          </p:nvPr>
        </p:nvGraphicFramePr>
        <p:xfrm>
          <a:off x="6095999" y="4159042"/>
          <a:ext cx="2222500" cy="368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4" name="Equation" r:id="rId21" imgW="2222280" imgH="368280" progId="Equation.DSMT4">
                  <p:embed/>
                </p:oleObj>
              </mc:Choice>
              <mc:Fallback>
                <p:oleObj name="Equation" r:id="rId21" imgW="2222280" imgH="3682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2"/>
                      <a:stretch>
                        <a:fillRect/>
                      </a:stretch>
                    </p:blipFill>
                    <p:spPr>
                      <a:xfrm>
                        <a:off x="6095999" y="4159042"/>
                        <a:ext cx="2222500" cy="3683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928870"/>
              </p:ext>
            </p:extLst>
          </p:nvPr>
        </p:nvGraphicFramePr>
        <p:xfrm>
          <a:off x="8463896" y="4149328"/>
          <a:ext cx="24765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915" name="Equation" r:id="rId23" imgW="2476440" imgH="533160" progId="Equation.DSMT4">
                  <p:embed/>
                </p:oleObj>
              </mc:Choice>
              <mc:Fallback>
                <p:oleObj name="Equation" r:id="rId23" imgW="2476440" imgH="533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4"/>
                      <a:stretch>
                        <a:fillRect/>
                      </a:stretch>
                    </p:blipFill>
                    <p:spPr>
                      <a:xfrm>
                        <a:off x="8463896" y="4149328"/>
                        <a:ext cx="2476500" cy="5334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5" name="Group 34"/>
          <p:cNvGrpSpPr/>
          <p:nvPr/>
        </p:nvGrpSpPr>
        <p:grpSpPr>
          <a:xfrm>
            <a:off x="1600086" y="4862565"/>
            <a:ext cx="3566405" cy="549176"/>
            <a:chOff x="1366638" y="2502572"/>
            <a:chExt cx="3566405" cy="549176"/>
          </a:xfrm>
        </p:grpSpPr>
        <p:sp>
          <p:nvSpPr>
            <p:cNvPr id="36" name="Rectangle 35"/>
            <p:cNvSpPr/>
            <p:nvPr/>
          </p:nvSpPr>
          <p:spPr>
            <a:xfrm>
              <a:off x="1366638" y="2502572"/>
              <a:ext cx="80342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Tx/>
                <a:buSzTx/>
                <a:buFontTx/>
                <a:buNone/>
                <a:tabLst/>
                <a:defRPr/>
              </a:pPr>
              <a:r>
                <a:rPr lang="fr-FR" sz="2800" noProof="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</a:rPr>
                <a:t>Vậy</a:t>
              </a:r>
              <a:endPara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37" name="Object 36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2144258702"/>
                </p:ext>
              </p:extLst>
            </p:nvPr>
          </p:nvGraphicFramePr>
          <p:xfrm>
            <a:off x="2241465" y="2652507"/>
            <a:ext cx="317500" cy="3048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916" name="Equation" r:id="rId25" imgW="317160" imgH="304560" progId="Equation.DSMT4">
                    <p:embed/>
                  </p:oleObj>
                </mc:Choice>
                <mc:Fallback>
                  <p:oleObj name="Equation" r:id="rId25" imgW="317160" imgH="304560" progId="Equation.DSMT4">
                    <p:embed/>
                    <p:pic>
                      <p:nvPicPr>
                        <p:cNvPr id="3" name="Object 2"/>
                        <p:cNvPicPr/>
                        <p:nvPr/>
                      </p:nvPicPr>
                      <p:blipFill>
                        <a:blip r:embed="rId26"/>
                        <a:stretch>
                          <a:fillRect/>
                        </a:stretch>
                      </p:blipFill>
                      <p:spPr>
                        <a:xfrm>
                          <a:off x="2241465" y="2652507"/>
                          <a:ext cx="317500" cy="3048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8" name="Rectangle 37"/>
            <p:cNvSpPr/>
            <p:nvPr/>
          </p:nvSpPr>
          <p:spPr>
            <a:xfrm>
              <a:off x="2740249" y="2528528"/>
              <a:ext cx="191590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300"/>
                </a:spcBef>
                <a:spcAft>
                  <a:spcPts val="300"/>
                </a:spcAft>
                <a:buClrTx/>
                <a:buSzTx/>
                <a:buFontTx/>
                <a:buNone/>
                <a:tabLst/>
                <a:defRPr/>
              </a:pPr>
              <a:r>
                <a:rPr lang="fr-FR" sz="280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</a:rPr>
                <a:t>c</a:t>
              </a:r>
              <a:r>
                <a:rPr lang="fr-FR" sz="2800" smtClean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Times New Roman" panose="02020603050405020304" pitchFamily="18" charset="0"/>
                  <a:ea typeface="Times New Roman" panose="02020603050405020304" pitchFamily="18" charset="0"/>
                </a:rPr>
                <a:t>hia hết cho</a:t>
              </a:r>
              <a:endPara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graphicFrame>
          <p:nvGraphicFramePr>
            <p:cNvPr id="39" name="Object 38"/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60398164"/>
                </p:ext>
              </p:extLst>
            </p:nvPr>
          </p:nvGraphicFramePr>
          <p:xfrm>
            <a:off x="4742543" y="2646804"/>
            <a:ext cx="190500" cy="3175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9917" name="Equation" r:id="rId27" imgW="190440" imgH="317160" progId="Equation.DSMT4">
                    <p:embed/>
                  </p:oleObj>
                </mc:Choice>
                <mc:Fallback>
                  <p:oleObj name="Equation" r:id="rId27" imgW="190440" imgH="317160" progId="Equation.DSMT4">
                    <p:embed/>
                    <p:pic>
                      <p:nvPicPr>
                        <p:cNvPr id="7" name="Object 6"/>
                        <p:cNvPicPr/>
                        <p:nvPr/>
                      </p:nvPicPr>
                      <p:blipFill>
                        <a:blip r:embed="rId28"/>
                        <a:stretch>
                          <a:fillRect/>
                        </a:stretch>
                      </p:blipFill>
                      <p:spPr>
                        <a:xfrm>
                          <a:off x="4742543" y="2646804"/>
                          <a:ext cx="190500" cy="317500"/>
                        </a:xfrm>
                        <a:prstGeom prst="rect">
                          <a:avLst/>
                        </a:prstGeom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40" name="Rectangle 39"/>
          <p:cNvSpPr/>
          <p:nvPr/>
        </p:nvSpPr>
        <p:spPr>
          <a:xfrm>
            <a:off x="1670766" y="310975"/>
            <a:ext cx="3547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fr-F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Bài tập</a:t>
            </a:r>
            <a:r>
              <a:rPr lang="fr-FR" sz="28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fr-FR" sz="28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4 trang 27 sgk</a:t>
            </a:r>
            <a:endParaRPr lang="en-US" sz="28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3644" y="1392529"/>
            <a:ext cx="2336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a) Ta có: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262040" y="3469980"/>
            <a:ext cx="2336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Ta có: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2" name="Picture 41"/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239284" y="290251"/>
            <a:ext cx="969745" cy="845915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30"/>
          <a:stretch>
            <a:fillRect/>
          </a:stretch>
        </p:blipFill>
        <p:spPr>
          <a:xfrm>
            <a:off x="76824" y="344780"/>
            <a:ext cx="1294663" cy="731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44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 animBg="1"/>
      <p:bldP spid="15" grpId="0"/>
      <p:bldP spid="5" grpId="0"/>
      <p:bldP spid="4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n 2">
            <a:extLst>
              <a:ext uri="{FF2B5EF4-FFF2-40B4-BE49-F238E27FC236}">
                <a16:creationId xmlns="" xmlns:a16="http://schemas.microsoft.com/office/drawing/2014/main" id="{6437E96C-B4D7-4CA6-90EE-43A5C748EF9C}"/>
              </a:ext>
            </a:extLst>
          </p:cNvPr>
          <p:cNvSpPr/>
          <p:nvPr/>
        </p:nvSpPr>
        <p:spPr>
          <a:xfrm>
            <a:off x="1117600" y="1041400"/>
            <a:ext cx="4292600" cy="4114800"/>
          </a:xfrm>
          <a:prstGeom prst="sun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812FD0D-3345-4D97-BED4-5A0590056D2D}"/>
              </a:ext>
            </a:extLst>
          </p:cNvPr>
          <p:cNvSpPr txBox="1"/>
          <p:nvPr/>
        </p:nvSpPr>
        <p:spPr>
          <a:xfrm>
            <a:off x="5791200" y="2581999"/>
            <a:ext cx="5994400" cy="748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267" b="1" dirty="0">
                <a:solidFill>
                  <a:srgbClr val="FF0000"/>
                </a:solidFill>
                <a:latin typeface="Times New Roman" panose="02020603050405020304" pitchFamily="18" charset="0"/>
              </a:rPr>
              <a:t>VẬN DỤNG</a:t>
            </a:r>
            <a:endParaRPr lang="en-US" sz="4267" dirty="0">
              <a:solidFill>
                <a:prstClr val="black"/>
              </a:solidFill>
            </a:endParaRPr>
          </a:p>
        </p:txBody>
      </p:sp>
      <p:pic>
        <p:nvPicPr>
          <p:cNvPr id="4" name="Hình ảnh 3" descr="Ảnh có chứa văn bản, đồ chơi, đồ họa véc-tơ, danh thiếp&#10;&#10;Mô tả được tạo tự động">
            <a:extLst>
              <a:ext uri="{FF2B5EF4-FFF2-40B4-BE49-F238E27FC236}">
                <a16:creationId xmlns="" xmlns:a16="http://schemas.microsoft.com/office/drawing/2014/main" id="{A667EB62-86C3-4EF0-AA26-81461A6A5A6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5633" y="3568116"/>
            <a:ext cx="3093627" cy="2979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7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1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35234045"/>
              </p:ext>
            </p:extLst>
          </p:nvPr>
        </p:nvGraphicFramePr>
        <p:xfrm>
          <a:off x="544513" y="144463"/>
          <a:ext cx="11034712" cy="5948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72" name="Document" r:id="rId4" imgW="10325724" imgH="5585246" progId="Word.Document.12">
                  <p:embed/>
                </p:oleObj>
              </mc:Choice>
              <mc:Fallback>
                <p:oleObj name="Document" r:id="rId4" imgW="10325724" imgH="5585246" progId="Word.Document.12">
                  <p:embed/>
                  <p:pic>
                    <p:nvPicPr>
                      <p:cNvPr id="2" name="Object 1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544513" y="144463"/>
                        <a:ext cx="11034712" cy="59483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67069" y="146862"/>
            <a:ext cx="888275" cy="76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05488" y="146862"/>
            <a:ext cx="611436" cy="6921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319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03543"/>
            <a:ext cx="1219200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67069" y="146862"/>
            <a:ext cx="888275" cy="7679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5488" y="146862"/>
            <a:ext cx="611436" cy="692181"/>
          </a:xfrm>
          <a:prstGeom prst="rect">
            <a:avLst/>
          </a:prstGeom>
        </p:spPr>
      </p:pic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163864"/>
              </p:ext>
            </p:extLst>
          </p:nvPr>
        </p:nvGraphicFramePr>
        <p:xfrm>
          <a:off x="1584325" y="1493838"/>
          <a:ext cx="10852150" cy="3768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68" name="Document" r:id="rId6" imgW="10449921" imgH="3638147" progId="Word.Document.12">
                  <p:embed/>
                </p:oleObj>
              </mc:Choice>
              <mc:Fallback>
                <p:oleObj name="Document" r:id="rId6" imgW="10449921" imgH="3638147" progId="Word.Document.12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584325" y="1493838"/>
                        <a:ext cx="10852150" cy="37687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706754" y="265043"/>
            <a:ext cx="57655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Bài tập vận dụng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6838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260"/>
            <a:ext cx="1233569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37310" y="505786"/>
            <a:ext cx="567334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vi-VN" sz="4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Hướng dẫn tự học ở nhà </a:t>
            </a:r>
            <a:endParaRPr lang="en-US" sz="4000" dirty="0"/>
          </a:p>
        </p:txBody>
      </p:sp>
      <p:sp>
        <p:nvSpPr>
          <p:cNvPr id="4" name="Rectangle 3"/>
          <p:cNvSpPr/>
          <p:nvPr/>
        </p:nvSpPr>
        <p:spPr>
          <a:xfrm>
            <a:off x="1874522" y="2488120"/>
            <a:ext cx="928115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300"/>
              </a:spcBef>
              <a:spcAft>
                <a:spcPts val="300"/>
              </a:spcAft>
            </a:pPr>
            <a:r>
              <a:rPr lang="en-US" sz="28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Nắm chắc vận dụng hằng đẳng thức để phân tích đa thức thành nhân tử.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Quad Arrow Callout 4"/>
          <p:cNvSpPr/>
          <p:nvPr/>
        </p:nvSpPr>
        <p:spPr>
          <a:xfrm flipH="1">
            <a:off x="1384663" y="1661179"/>
            <a:ext cx="359230" cy="365760"/>
          </a:xfrm>
          <a:prstGeom prst="quad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2014330" y="1568087"/>
            <a:ext cx="91413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300"/>
              </a:spcBef>
              <a:spcAft>
                <a:spcPts val="300"/>
              </a:spcAft>
            </a:pPr>
            <a:r>
              <a:rPr lang="vi-VN" sz="280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Làm bài 4 trang 27.Xem lại các bài đã làm trong tiết học.</a:t>
            </a: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619" y="2548545"/>
            <a:ext cx="396274" cy="40237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74522" y="3457260"/>
            <a:ext cx="95753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Chuẩn bị giờ sau: Vẽ sơ đồ tư duy tóm tắt kiến thức ở chương I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4663" y="3578109"/>
            <a:ext cx="396274" cy="40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362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6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1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12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ppt/theme/theme1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UI/customUI14.xml>30	CD	ID15 2022CD STT30	0338484311	Đức Tài	CD	W + PPT	tranductai17061995@gmail.com
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564</Words>
  <Application>Microsoft Office PowerPoint</Application>
  <PresentationFormat>Widescreen</PresentationFormat>
  <Paragraphs>131</Paragraphs>
  <Slides>29</Slides>
  <Notes>4</Notes>
  <HiddenSlides>0</HiddenSlides>
  <MMClips>1</MMClips>
  <ScaleCrop>false</ScaleCrop>
  <HeadingPairs>
    <vt:vector size="8" baseType="variant">
      <vt:variant>
        <vt:lpstr>Fonts Used</vt:lpstr>
      </vt:variant>
      <vt:variant>
        <vt:i4>9</vt:i4>
      </vt:variant>
      <vt:variant>
        <vt:lpstr>Theme</vt:lpstr>
      </vt:variant>
      <vt:variant>
        <vt:i4>12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29</vt:i4>
      </vt:variant>
    </vt:vector>
  </HeadingPairs>
  <TitlesOfParts>
    <vt:vector size="52" baseType="lpstr">
      <vt:lpstr>Century Gothic</vt:lpstr>
      <vt:lpstr>Wingdings 3</vt:lpstr>
      <vt:lpstr>Garamond</vt:lpstr>
      <vt:lpstr>Calibri</vt:lpstr>
      <vt:lpstr>Times New Roman</vt:lpstr>
      <vt:lpstr>Arial</vt:lpstr>
      <vt:lpstr>Calibri Light</vt:lpstr>
      <vt:lpstr>Trebuchet MS</vt:lpstr>
      <vt:lpstr>Tahoma</vt:lpstr>
      <vt:lpstr>Office Theme</vt:lpstr>
      <vt:lpstr>1_Office Theme</vt:lpstr>
      <vt:lpstr>2_Office Theme</vt:lpstr>
      <vt:lpstr>3_Office Theme</vt:lpstr>
      <vt:lpstr>4_Office Theme</vt:lpstr>
      <vt:lpstr>5_Office Theme</vt:lpstr>
      <vt:lpstr>6_Office Theme</vt:lpstr>
      <vt:lpstr>7_Office Theme</vt:lpstr>
      <vt:lpstr>9_Office Theme</vt:lpstr>
      <vt:lpstr>Facet</vt:lpstr>
      <vt:lpstr>Wisp</vt:lpstr>
      <vt:lpstr>Organic</vt:lpstr>
      <vt:lpstr>Document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thuvienhoclieu.com</dc:title>
  <dc:creator/>
  <cp:keywords>thuvienhoclieu.com</cp:keywords>
  <dc:description>thuvienhoclieu.com</dc:description>
  <cp:lastModifiedBy/>
  <cp:revision>1</cp:revision>
  <dcterms:created xsi:type="dcterms:W3CDTF">2021-08-13T15:19:56Z</dcterms:created>
  <dcterms:modified xsi:type="dcterms:W3CDTF">2023-07-31T01:36:44Z</dcterms:modified>
</cp:coreProperties>
</file>