
<file path=[Content_Types].xml><?xml version="1.0" encoding="utf-8"?>
<Types xmlns="http://schemas.openxmlformats.org/package/2006/content-types">
  <Default Extension="png" ContentType="image/png"/>
  <Default Extension="mp3" ContentType="audio/mpe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audio2.wav" ContentType="audio/x-wav"/>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1.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7"/>
  </p:notesMasterIdLst>
  <p:sldIdLst>
    <p:sldId id="570" r:id="rId3"/>
    <p:sldId id="1213" r:id="rId4"/>
    <p:sldId id="282" r:id="rId5"/>
    <p:sldId id="497" r:id="rId6"/>
    <p:sldId id="456" r:id="rId7"/>
    <p:sldId id="340" r:id="rId8"/>
    <p:sldId id="341" r:id="rId9"/>
    <p:sldId id="263" r:id="rId10"/>
    <p:sldId id="345" r:id="rId11"/>
    <p:sldId id="346" r:id="rId12"/>
    <p:sldId id="347" r:id="rId13"/>
    <p:sldId id="362" r:id="rId14"/>
    <p:sldId id="259" r:id="rId15"/>
    <p:sldId id="262" r:id="rId16"/>
    <p:sldId id="265" r:id="rId17"/>
    <p:sldId id="367" r:id="rId18"/>
    <p:sldId id="368" r:id="rId19"/>
    <p:sldId id="363" r:id="rId20"/>
    <p:sldId id="326" r:id="rId21"/>
    <p:sldId id="574" r:id="rId22"/>
    <p:sldId id="591" r:id="rId23"/>
    <p:sldId id="483" r:id="rId24"/>
    <p:sldId id="597" r:id="rId25"/>
    <p:sldId id="598" r:id="rId26"/>
    <p:sldId id="599" r:id="rId27"/>
    <p:sldId id="600" r:id="rId28"/>
    <p:sldId id="601" r:id="rId29"/>
    <p:sldId id="603" r:id="rId30"/>
    <p:sldId id="604" r:id="rId31"/>
    <p:sldId id="605" r:id="rId32"/>
    <p:sldId id="606" r:id="rId33"/>
    <p:sldId id="607" r:id="rId34"/>
    <p:sldId id="484" r:id="rId35"/>
    <p:sldId id="596" r:id="rId36"/>
    <p:sldId id="595" r:id="rId37"/>
    <p:sldId id="594" r:id="rId38"/>
    <p:sldId id="593" r:id="rId39"/>
    <p:sldId id="592" r:id="rId40"/>
    <p:sldId id="578" r:id="rId41"/>
    <p:sldId id="609" r:id="rId42"/>
    <p:sldId id="608" r:id="rId43"/>
    <p:sldId id="643" r:id="rId44"/>
    <p:sldId id="644" r:id="rId45"/>
    <p:sldId id="645" r:id="rId46"/>
    <p:sldId id="610" r:id="rId47"/>
    <p:sldId id="1214" r:id="rId48"/>
    <p:sldId id="543" r:id="rId49"/>
    <p:sldId id="579" r:id="rId50"/>
    <p:sldId id="611" r:id="rId51"/>
    <p:sldId id="612" r:id="rId52"/>
    <p:sldId id="1215" r:id="rId53"/>
    <p:sldId id="613" r:id="rId54"/>
    <p:sldId id="1216" r:id="rId55"/>
    <p:sldId id="576" r:id="rId5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uan Nguyen Thi My" initials="TNTM" lastIdx="1" clrIdx="0">
    <p:extLst>
      <p:ext uri="{19B8F6BF-5375-455C-9EA6-DF929625EA0E}">
        <p15:presenceInfo xmlns:p15="http://schemas.microsoft.com/office/powerpoint/2012/main" userId="Thuan Nguyen Thi My" providerId="None"/>
      </p:ext>
    </p:extLst>
  </p:cmAuthor>
  <p:cmAuthor id="2" name="ADMIN"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BCD43"/>
    <a:srgbClr val="02023C"/>
    <a:srgbClr val="DE4654"/>
    <a:srgbClr val="54304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106" d="100"/>
          <a:sy n="106" d="100"/>
        </p:scale>
        <p:origin x="390"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6C867-5640-4890-9BBB-DBBB33C62E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E595FF9-7F13-4589-ADB1-A98CFA417FE8}">
      <dgm:prSet phldrT="[Text]" custT="1"/>
      <dgm:spPr>
        <a:solidFill>
          <a:schemeClr val="accent1">
            <a:lumMod val="60000"/>
            <a:lumOff val="40000"/>
          </a:schemeClr>
        </a:solidFill>
        <a:ln>
          <a:solidFill>
            <a:schemeClr val="accent1">
              <a:lumMod val="40000"/>
              <a:lumOff val="60000"/>
            </a:schemeClr>
          </a:solidFill>
        </a:ln>
      </dgm:spPr>
      <dgm:t>
        <a:bodyPr/>
        <a:lstStyle/>
        <a:p>
          <a:r>
            <a:rPr kumimoji="0" lang="en-US" altLang="en-US" sz="35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5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35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5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3500" dirty="0"/>
        </a:p>
      </dgm:t>
    </dgm:pt>
    <dgm:pt modelId="{B327BC0A-A89C-479E-B8CD-C46EF1DB42D9}" type="parTrans" cxnId="{98EF93F6-9645-42BA-9EDE-0684263968A6}">
      <dgm:prSet/>
      <dgm:spPr/>
      <dgm:t>
        <a:bodyPr/>
        <a:lstStyle/>
        <a:p>
          <a:endParaRPr lang="en-US" sz="2800"/>
        </a:p>
      </dgm:t>
    </dgm:pt>
    <dgm:pt modelId="{41D8AE83-6358-42AE-B439-0EFC9D377ED1}" type="sibTrans" cxnId="{98EF93F6-9645-42BA-9EDE-0684263968A6}">
      <dgm:prSet/>
      <dgm:spPr/>
      <dgm:t>
        <a:bodyPr/>
        <a:lstStyle/>
        <a:p>
          <a:endParaRPr lang="en-US" sz="2800"/>
        </a:p>
      </dgm:t>
    </dgm:pt>
    <dgm:pt modelId="{ECA0ABAF-B23C-4736-AEB9-5FAE681D07FA}">
      <dgm:prSet phldrT="[Text]" custT="1"/>
      <dgm:spPr/>
      <dgm:t>
        <a:bodyPr/>
        <a:lstStyle/>
        <a:p>
          <a:r>
            <a:rPr lang="en-US" sz="3500">
              <a:latin typeface="Times New Roman" panose="02020603050405020304" pitchFamily="18" charset="0"/>
              <a:cs typeface="Times New Roman" panose="02020603050405020304" pitchFamily="18" charset="0"/>
            </a:rPr>
            <a:t>SGK, kế hoạch bài dạy, thước thẳng, bảng phụ hoặc máy chiếu, phiếu học tập để hoạt động nhóm theo kỹ thuật khăn trải bàn.</a:t>
          </a:r>
          <a:endParaRPr lang="en-US" sz="3500" dirty="0">
            <a:latin typeface="Times New Roman" panose="02020603050405020304" pitchFamily="18" charset="0"/>
            <a:cs typeface="Times New Roman" panose="02020603050405020304" pitchFamily="18" charset="0"/>
          </a:endParaRPr>
        </a:p>
      </dgm:t>
    </dgm:pt>
    <dgm:pt modelId="{A44464D3-94BC-4791-92AF-D4DDB39C3B1A}" type="parTrans" cxnId="{8424536B-BE7E-4427-8F9D-11FD9E33F2DF}">
      <dgm:prSet/>
      <dgm:spPr/>
      <dgm:t>
        <a:bodyPr/>
        <a:lstStyle/>
        <a:p>
          <a:endParaRPr lang="en-US" sz="2800"/>
        </a:p>
      </dgm:t>
    </dgm:pt>
    <dgm:pt modelId="{C021D020-C3B9-4ABB-A06B-CC452B865337}" type="sibTrans" cxnId="{8424536B-BE7E-4427-8F9D-11FD9E33F2DF}">
      <dgm:prSet/>
      <dgm:spPr/>
      <dgm:t>
        <a:bodyPr/>
        <a:lstStyle/>
        <a:p>
          <a:endParaRPr lang="en-US" sz="2800"/>
        </a:p>
      </dgm:t>
    </dgm:pt>
    <dgm:pt modelId="{3B33AAEF-2BF8-4EBB-A3B1-62835B5C81BF}">
      <dgm:prSet phldrT="[Text]" custT="1"/>
      <dgm:spPr>
        <a:solidFill>
          <a:schemeClr val="accent1">
            <a:lumMod val="60000"/>
            <a:lumOff val="40000"/>
          </a:schemeClr>
        </a:solidFill>
        <a:ln>
          <a:solidFill>
            <a:schemeClr val="accent1">
              <a:lumMod val="40000"/>
              <a:lumOff val="60000"/>
            </a:schemeClr>
          </a:solidFill>
        </a:ln>
      </dgm:spPr>
      <dgm:t>
        <a:bodyPr/>
        <a:lstStyle/>
        <a:p>
          <a:r>
            <a:rPr lang="en-US" sz="35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5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5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3500" dirty="0"/>
        </a:p>
      </dgm:t>
    </dgm:pt>
    <dgm:pt modelId="{887C755C-0A39-4BCA-B05A-04B6066CC9B9}" type="parTrans" cxnId="{114F78D7-52EA-4C98-83EA-2E3113FBAE6C}">
      <dgm:prSet/>
      <dgm:spPr/>
      <dgm:t>
        <a:bodyPr/>
        <a:lstStyle/>
        <a:p>
          <a:endParaRPr lang="en-US" sz="2800"/>
        </a:p>
      </dgm:t>
    </dgm:pt>
    <dgm:pt modelId="{8A81B1FB-67E6-4DD3-8927-4689A7E10F68}" type="sibTrans" cxnId="{114F78D7-52EA-4C98-83EA-2E3113FBAE6C}">
      <dgm:prSet/>
      <dgm:spPr/>
      <dgm:t>
        <a:bodyPr/>
        <a:lstStyle/>
        <a:p>
          <a:endParaRPr lang="en-US" sz="2800"/>
        </a:p>
      </dgm:t>
    </dgm:pt>
    <dgm:pt modelId="{704E6F5A-9DD3-4463-B617-DAC4CB1475BA}">
      <dgm:prSet phldrT="[Text]" custT="1"/>
      <dgm:spPr/>
      <dgm:t>
        <a:bodyPr/>
        <a:lstStyle/>
        <a:p>
          <a:r>
            <a:rPr lang="en-US" sz="3500">
              <a:latin typeface="Times New Roman" panose="02020603050405020304" pitchFamily="18" charset="0"/>
              <a:cs typeface="Times New Roman" panose="02020603050405020304" pitchFamily="18" charset="0"/>
            </a:rPr>
            <a:t>SGK, thước thẳng, bảng nhóm, máy tính bỏ túi.</a:t>
          </a:r>
          <a:endParaRPr lang="en-US" sz="3500" dirty="0">
            <a:latin typeface="Times New Roman" panose="02020603050405020304" pitchFamily="18" charset="0"/>
            <a:cs typeface="Times New Roman" panose="02020603050405020304" pitchFamily="18" charset="0"/>
          </a:endParaRPr>
        </a:p>
      </dgm:t>
    </dgm:pt>
    <dgm:pt modelId="{527A9CE6-AF4E-472F-AD59-A231136EB5D9}" type="parTrans" cxnId="{D4D75E30-4B78-4946-8E43-D2A67A5959C0}">
      <dgm:prSet/>
      <dgm:spPr/>
      <dgm:t>
        <a:bodyPr/>
        <a:lstStyle/>
        <a:p>
          <a:endParaRPr lang="en-US" sz="2800"/>
        </a:p>
      </dgm:t>
    </dgm:pt>
    <dgm:pt modelId="{3EE0876E-E618-456F-81E9-FBAA95CF7E2B}" type="sibTrans" cxnId="{D4D75E30-4B78-4946-8E43-D2A67A5959C0}">
      <dgm:prSet/>
      <dgm:spPr/>
      <dgm:t>
        <a:bodyPr/>
        <a:lstStyle/>
        <a:p>
          <a:endParaRPr lang="en-US" sz="2800"/>
        </a:p>
      </dgm:t>
    </dgm:pt>
    <dgm:pt modelId="{578C45F3-86DD-4F23-BF8F-057A8C926990}">
      <dgm:prSet phldrT="[Text]" custT="1"/>
      <dgm:spPr/>
      <dgm:t>
        <a:bodyPr/>
        <a:lstStyle/>
        <a:p>
          <a:endParaRPr lang="en-US" sz="2800" dirty="0">
            <a:latin typeface="+mj-lt"/>
          </a:endParaRPr>
        </a:p>
      </dgm:t>
    </dgm:pt>
    <dgm:pt modelId="{89E4B728-BD2D-4262-99F3-4C1D72A4FFFC}" type="parTrans" cxnId="{9543479C-F188-497A-8378-6CCF83F47E1A}">
      <dgm:prSet/>
      <dgm:spPr/>
      <dgm:t>
        <a:bodyPr/>
        <a:lstStyle/>
        <a:p>
          <a:endParaRPr lang="en-US" sz="2800"/>
        </a:p>
      </dgm:t>
    </dgm:pt>
    <dgm:pt modelId="{E12720AB-8054-4212-8C1B-7445DF0EB8F9}" type="sibTrans" cxnId="{9543479C-F188-497A-8378-6CCF83F47E1A}">
      <dgm:prSet/>
      <dgm:spPr/>
      <dgm:t>
        <a:bodyPr/>
        <a:lstStyle/>
        <a:p>
          <a:endParaRPr lang="en-US" sz="2800"/>
        </a:p>
      </dgm:t>
    </dgm:pt>
    <dgm:pt modelId="{D71F825F-8A65-4BDA-BC7A-08775CC4F943}">
      <dgm:prSet phldrT="[Text]" custT="1"/>
      <dgm:spPr/>
      <dgm:t>
        <a:bodyPr/>
        <a:lstStyle/>
        <a:p>
          <a:endParaRPr lang="en-US" sz="2800" dirty="0"/>
        </a:p>
      </dgm:t>
    </dgm:pt>
    <dgm:pt modelId="{340B0917-AE02-47E8-991A-57C2FEF6B492}" type="parTrans" cxnId="{949833C7-880F-431F-9337-C36D09FD7E69}">
      <dgm:prSet/>
      <dgm:spPr/>
      <dgm:t>
        <a:bodyPr/>
        <a:lstStyle/>
        <a:p>
          <a:endParaRPr lang="en-US" sz="2800"/>
        </a:p>
      </dgm:t>
    </dgm:pt>
    <dgm:pt modelId="{EEA8AB36-2CE6-4B2C-BE03-742C9EF0AE15}" type="sibTrans" cxnId="{949833C7-880F-431F-9337-C36D09FD7E69}">
      <dgm:prSet/>
      <dgm:spPr/>
      <dgm:t>
        <a:bodyPr/>
        <a:lstStyle/>
        <a:p>
          <a:endParaRPr lang="en-US" sz="2800"/>
        </a:p>
      </dgm:t>
    </dgm:pt>
    <dgm:pt modelId="{EBF0A97A-EDF1-4C47-8ECB-5F5F6A8E456D}" type="pres">
      <dgm:prSet presAssocID="{E1A6C867-5640-4890-9BBB-DBBB33C62E0E}" presName="linear" presStyleCnt="0">
        <dgm:presLayoutVars>
          <dgm:animLvl val="lvl"/>
          <dgm:resizeHandles val="exact"/>
        </dgm:presLayoutVars>
      </dgm:prSet>
      <dgm:spPr/>
    </dgm:pt>
    <dgm:pt modelId="{E5C9E7A5-AF2E-4D50-8726-C7D64A106B64}" type="pres">
      <dgm:prSet presAssocID="{8E595FF9-7F13-4589-ADB1-A98CFA417FE8}" presName="parentText" presStyleLbl="node1" presStyleIdx="0" presStyleCnt="2" custLinFactNeighborX="6500" custLinFactNeighborY="-8208">
        <dgm:presLayoutVars>
          <dgm:chMax val="0"/>
          <dgm:bulletEnabled val="1"/>
        </dgm:presLayoutVars>
      </dgm:prSet>
      <dgm:spPr/>
    </dgm:pt>
    <dgm:pt modelId="{0DFB8EA2-E9F4-4E7D-B5BF-ABC527E44C63}" type="pres">
      <dgm:prSet presAssocID="{8E595FF9-7F13-4589-ADB1-A98CFA417FE8}" presName="childText" presStyleLbl="revTx" presStyleIdx="0" presStyleCnt="2">
        <dgm:presLayoutVars>
          <dgm:bulletEnabled val="1"/>
        </dgm:presLayoutVars>
      </dgm:prSet>
      <dgm:spPr/>
    </dgm:pt>
    <dgm:pt modelId="{D2408717-B530-41AC-B5CE-E14FAEC5B062}" type="pres">
      <dgm:prSet presAssocID="{3B33AAEF-2BF8-4EBB-A3B1-62835B5C81BF}" presName="parentText" presStyleLbl="node1" presStyleIdx="1" presStyleCnt="2" custLinFactNeighborX="-152" custLinFactNeighborY="-1821">
        <dgm:presLayoutVars>
          <dgm:chMax val="0"/>
          <dgm:bulletEnabled val="1"/>
        </dgm:presLayoutVars>
      </dgm:prSet>
      <dgm:spPr/>
    </dgm:pt>
    <dgm:pt modelId="{8F3B6D51-6576-4847-95F8-097004C88A78}" type="pres">
      <dgm:prSet presAssocID="{3B33AAEF-2BF8-4EBB-A3B1-62835B5C81BF}" presName="childText" presStyleLbl="revTx" presStyleIdx="1" presStyleCnt="2" custLinFactNeighborY="3600">
        <dgm:presLayoutVars>
          <dgm:bulletEnabled val="1"/>
        </dgm:presLayoutVars>
      </dgm:prSet>
      <dgm:spPr/>
    </dgm:pt>
  </dgm:ptLst>
  <dgm:cxnLst>
    <dgm:cxn modelId="{2ACFD60D-ABB2-4145-BA35-09A5FD91CFF0}" type="presOf" srcId="{8E595FF9-7F13-4589-ADB1-A98CFA417FE8}" destId="{E5C9E7A5-AF2E-4D50-8726-C7D64A106B64}" srcOrd="0" destOrd="0" presId="urn:microsoft.com/office/officeart/2005/8/layout/vList2"/>
    <dgm:cxn modelId="{3A28E52C-05AC-464F-BC2C-AE5BA1C059F0}" type="presOf" srcId="{E1A6C867-5640-4890-9BBB-DBBB33C62E0E}" destId="{EBF0A97A-EDF1-4C47-8ECB-5F5F6A8E456D}" srcOrd="0" destOrd="0" presId="urn:microsoft.com/office/officeart/2005/8/layout/vList2"/>
    <dgm:cxn modelId="{D4D75E30-4B78-4946-8E43-D2A67A5959C0}" srcId="{3B33AAEF-2BF8-4EBB-A3B1-62835B5C81BF}" destId="{704E6F5A-9DD3-4463-B617-DAC4CB1475BA}" srcOrd="0" destOrd="0" parTransId="{527A9CE6-AF4E-472F-AD59-A231136EB5D9}" sibTransId="{3EE0876E-E618-456F-81E9-FBAA95CF7E2B}"/>
    <dgm:cxn modelId="{99C0CA34-B0CB-444B-8AAD-810CD5D103FE}" type="presOf" srcId="{ECA0ABAF-B23C-4736-AEB9-5FAE681D07FA}" destId="{0DFB8EA2-E9F4-4E7D-B5BF-ABC527E44C63}" srcOrd="0" destOrd="0" presId="urn:microsoft.com/office/officeart/2005/8/layout/vList2"/>
    <dgm:cxn modelId="{FD09A55E-6FC0-4B08-8C11-21482B1E3979}" type="presOf" srcId="{3B33AAEF-2BF8-4EBB-A3B1-62835B5C81BF}" destId="{D2408717-B530-41AC-B5CE-E14FAEC5B062}" srcOrd="0" destOrd="0" presId="urn:microsoft.com/office/officeart/2005/8/layout/vList2"/>
    <dgm:cxn modelId="{94D07763-1582-4358-9964-159E391A382B}" type="presOf" srcId="{578C45F3-86DD-4F23-BF8F-057A8C926990}" destId="{8F3B6D51-6576-4847-95F8-097004C88A78}" srcOrd="0" destOrd="1" presId="urn:microsoft.com/office/officeart/2005/8/layout/vList2"/>
    <dgm:cxn modelId="{8424536B-BE7E-4427-8F9D-11FD9E33F2DF}" srcId="{8E595FF9-7F13-4589-ADB1-A98CFA417FE8}" destId="{ECA0ABAF-B23C-4736-AEB9-5FAE681D07FA}" srcOrd="0" destOrd="0" parTransId="{A44464D3-94BC-4791-92AF-D4DDB39C3B1A}" sibTransId="{C021D020-C3B9-4ABB-A06B-CC452B865337}"/>
    <dgm:cxn modelId="{9543479C-F188-497A-8378-6CCF83F47E1A}" srcId="{3B33AAEF-2BF8-4EBB-A3B1-62835B5C81BF}" destId="{578C45F3-86DD-4F23-BF8F-057A8C926990}" srcOrd="1" destOrd="0" parTransId="{89E4B728-BD2D-4262-99F3-4C1D72A4FFFC}" sibTransId="{E12720AB-8054-4212-8C1B-7445DF0EB8F9}"/>
    <dgm:cxn modelId="{949833C7-880F-431F-9337-C36D09FD7E69}" srcId="{8E595FF9-7F13-4589-ADB1-A98CFA417FE8}" destId="{D71F825F-8A65-4BDA-BC7A-08775CC4F943}" srcOrd="1" destOrd="0" parTransId="{340B0917-AE02-47E8-991A-57C2FEF6B492}" sibTransId="{EEA8AB36-2CE6-4B2C-BE03-742C9EF0AE15}"/>
    <dgm:cxn modelId="{BA5B9CD6-AF1A-4D79-8DC3-9ED6964CB5F5}" type="presOf" srcId="{D71F825F-8A65-4BDA-BC7A-08775CC4F943}" destId="{0DFB8EA2-E9F4-4E7D-B5BF-ABC527E44C63}" srcOrd="0" destOrd="1" presId="urn:microsoft.com/office/officeart/2005/8/layout/vList2"/>
    <dgm:cxn modelId="{114F78D7-52EA-4C98-83EA-2E3113FBAE6C}" srcId="{E1A6C867-5640-4890-9BBB-DBBB33C62E0E}" destId="{3B33AAEF-2BF8-4EBB-A3B1-62835B5C81BF}" srcOrd="1" destOrd="0" parTransId="{887C755C-0A39-4BCA-B05A-04B6066CC9B9}" sibTransId="{8A81B1FB-67E6-4DD3-8927-4689A7E10F68}"/>
    <dgm:cxn modelId="{31096CDC-920C-4489-BD01-670DA5CE15D5}" type="presOf" srcId="{704E6F5A-9DD3-4463-B617-DAC4CB1475BA}" destId="{8F3B6D51-6576-4847-95F8-097004C88A78}" srcOrd="0" destOrd="0" presId="urn:microsoft.com/office/officeart/2005/8/layout/vList2"/>
    <dgm:cxn modelId="{98EF93F6-9645-42BA-9EDE-0684263968A6}" srcId="{E1A6C867-5640-4890-9BBB-DBBB33C62E0E}" destId="{8E595FF9-7F13-4589-ADB1-A98CFA417FE8}" srcOrd="0" destOrd="0" parTransId="{B327BC0A-A89C-479E-B8CD-C46EF1DB42D9}" sibTransId="{41D8AE83-6358-42AE-B439-0EFC9D377ED1}"/>
    <dgm:cxn modelId="{9F1AFFF0-E33D-4DC7-B3E7-D911C79A7F1A}" type="presParOf" srcId="{EBF0A97A-EDF1-4C47-8ECB-5F5F6A8E456D}" destId="{E5C9E7A5-AF2E-4D50-8726-C7D64A106B64}" srcOrd="0" destOrd="0" presId="urn:microsoft.com/office/officeart/2005/8/layout/vList2"/>
    <dgm:cxn modelId="{88644A3A-F668-480A-850D-C179F4F6DD3A}" type="presParOf" srcId="{EBF0A97A-EDF1-4C47-8ECB-5F5F6A8E456D}" destId="{0DFB8EA2-E9F4-4E7D-B5BF-ABC527E44C63}" srcOrd="1" destOrd="0" presId="urn:microsoft.com/office/officeart/2005/8/layout/vList2"/>
    <dgm:cxn modelId="{6C8D77FC-A446-430E-A02D-DAFAB5B7BD9F}" type="presParOf" srcId="{EBF0A97A-EDF1-4C47-8ECB-5F5F6A8E456D}" destId="{D2408717-B530-41AC-B5CE-E14FAEC5B062}" srcOrd="2" destOrd="0" presId="urn:microsoft.com/office/officeart/2005/8/layout/vList2"/>
    <dgm:cxn modelId="{91D390D9-0792-4B7E-8561-3CDA6BC8385E}" type="presParOf" srcId="{EBF0A97A-EDF1-4C47-8ECB-5F5F6A8E456D}" destId="{8F3B6D51-6576-4847-95F8-097004C88A7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9E7A5-AF2E-4D50-8726-C7D64A106B64}">
      <dsp:nvSpPr>
        <dsp:cNvPr id="0" name=""/>
        <dsp:cNvSpPr/>
      </dsp:nvSpPr>
      <dsp:spPr>
        <a:xfrm>
          <a:off x="0" y="0"/>
          <a:ext cx="6347860" cy="707820"/>
        </a:xfrm>
        <a:prstGeom prst="roundRect">
          <a:avLst/>
        </a:prstGeom>
        <a:solidFill>
          <a:schemeClr val="accent1">
            <a:lumMod val="60000"/>
            <a:lumOff val="4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kumimoji="0" lang="en-US" altLang="en-US" sz="3500" b="1" i="0" u="none" strike="noStrike" kern="1200"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500" b="1" i="0" u="none" strike="noStrike" kern="1200"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3500" b="1" i="0" u="none" strike="noStrike" kern="1200"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500" b="1" i="0" u="none" strike="noStrike" kern="1200"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3500" kern="1200" dirty="0"/>
        </a:p>
      </dsp:txBody>
      <dsp:txXfrm>
        <a:off x="34553" y="34553"/>
        <a:ext cx="6278754" cy="638714"/>
      </dsp:txXfrm>
    </dsp:sp>
    <dsp:sp modelId="{0DFB8EA2-E9F4-4E7D-B5BF-ABC527E44C63}">
      <dsp:nvSpPr>
        <dsp:cNvPr id="0" name=""/>
        <dsp:cNvSpPr/>
      </dsp:nvSpPr>
      <dsp:spPr>
        <a:xfrm>
          <a:off x="0" y="710752"/>
          <a:ext cx="6347860" cy="2397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545" tIns="44450" rIns="248920" bIns="44450" numCol="1" spcCol="1270" anchor="t" anchorCtr="0">
          <a:noAutofit/>
        </a:bodyPr>
        <a:lstStyle/>
        <a:p>
          <a:pPr marL="285750" lvl="1" indent="-285750" algn="l" defTabSz="1555750">
            <a:lnSpc>
              <a:spcPct val="90000"/>
            </a:lnSpc>
            <a:spcBef>
              <a:spcPct val="0"/>
            </a:spcBef>
            <a:spcAft>
              <a:spcPct val="20000"/>
            </a:spcAft>
            <a:buChar char="•"/>
          </a:pPr>
          <a:r>
            <a:rPr lang="en-US" sz="3500" kern="1200">
              <a:latin typeface="Times New Roman" panose="02020603050405020304" pitchFamily="18" charset="0"/>
              <a:cs typeface="Times New Roman" panose="02020603050405020304" pitchFamily="18" charset="0"/>
            </a:rPr>
            <a:t>SGK, kế hoạch bài dạy, thước thẳng, bảng phụ hoặc máy chiếu, phiếu học tập để hoạt động nhóm theo kỹ thuật khăn trải bàn.</a:t>
          </a:r>
          <a:endParaRPr lang="en-US" sz="3500" kern="1200" dirty="0">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20000"/>
            </a:spcAft>
            <a:buChar char="•"/>
          </a:pPr>
          <a:endParaRPr lang="en-US" sz="2800" kern="1200" dirty="0"/>
        </a:p>
      </dsp:txBody>
      <dsp:txXfrm>
        <a:off x="0" y="710752"/>
        <a:ext cx="6347860" cy="2397562"/>
      </dsp:txXfrm>
    </dsp:sp>
    <dsp:sp modelId="{D2408717-B530-41AC-B5CE-E14FAEC5B062}">
      <dsp:nvSpPr>
        <dsp:cNvPr id="0" name=""/>
        <dsp:cNvSpPr/>
      </dsp:nvSpPr>
      <dsp:spPr>
        <a:xfrm>
          <a:off x="0" y="3085237"/>
          <a:ext cx="6347860" cy="707820"/>
        </a:xfrm>
        <a:prstGeom prst="roundRect">
          <a:avLst/>
        </a:prstGeom>
        <a:solidFill>
          <a:schemeClr val="accent1">
            <a:lumMod val="60000"/>
            <a:lumOff val="4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500" b="1" kern="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500" b="1" kern="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500" b="1" kern="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3500" kern="1200" dirty="0"/>
        </a:p>
      </dsp:txBody>
      <dsp:txXfrm>
        <a:off x="34553" y="3119790"/>
        <a:ext cx="6278754" cy="638714"/>
      </dsp:txXfrm>
    </dsp:sp>
    <dsp:sp modelId="{8F3B6D51-6576-4847-95F8-097004C88A78}">
      <dsp:nvSpPr>
        <dsp:cNvPr id="0" name=""/>
        <dsp:cNvSpPr/>
      </dsp:nvSpPr>
      <dsp:spPr>
        <a:xfrm>
          <a:off x="0" y="3819066"/>
          <a:ext cx="6347860" cy="126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545" tIns="44450" rIns="248920" bIns="44450" numCol="1" spcCol="1270" anchor="t" anchorCtr="0">
          <a:noAutofit/>
        </a:bodyPr>
        <a:lstStyle/>
        <a:p>
          <a:pPr marL="285750" lvl="1" indent="-285750" algn="l" defTabSz="1555750">
            <a:lnSpc>
              <a:spcPct val="90000"/>
            </a:lnSpc>
            <a:spcBef>
              <a:spcPct val="0"/>
            </a:spcBef>
            <a:spcAft>
              <a:spcPct val="20000"/>
            </a:spcAft>
            <a:buChar char="•"/>
          </a:pPr>
          <a:r>
            <a:rPr lang="en-US" sz="3500" kern="1200">
              <a:latin typeface="Times New Roman" panose="02020603050405020304" pitchFamily="18" charset="0"/>
              <a:cs typeface="Times New Roman" panose="02020603050405020304" pitchFamily="18" charset="0"/>
            </a:rPr>
            <a:t>SGK, thước thẳng, bảng nhóm, máy tính bỏ túi.</a:t>
          </a:r>
          <a:endParaRPr lang="en-US" sz="3500" kern="1200" dirty="0">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20000"/>
            </a:spcAft>
            <a:buChar char="•"/>
          </a:pPr>
          <a:endParaRPr lang="en-US" sz="2800" kern="1200" dirty="0">
            <a:latin typeface="+mj-lt"/>
          </a:endParaRPr>
        </a:p>
      </dsp:txBody>
      <dsp:txXfrm>
        <a:off x="0" y="3819066"/>
        <a:ext cx="6347860" cy="126728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8A3592-FEF6-4F18-A34B-F0E5D14EE5C6}" type="datetimeFigureOut">
              <a:rPr lang="en-US" smtClean="0"/>
              <a:t>8/7/2023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986841-B6E9-4602-99D2-E5DE711450F7}" type="slidenum">
              <a:rPr lang="en-US" smtClean="0"/>
              <a:t>‹#›</a:t>
            </a:fld>
            <a:endParaRPr lang="en-US"/>
          </a:p>
        </p:txBody>
      </p:sp>
    </p:spTree>
    <p:extLst>
      <p:ext uri="{BB962C8B-B14F-4D97-AF65-F5344CB8AC3E}">
        <p14:creationId xmlns:p14="http://schemas.microsoft.com/office/powerpoint/2010/main" val="52824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2</a:t>
            </a:fld>
            <a:endParaRPr lang="en-US"/>
          </a:p>
        </p:txBody>
      </p:sp>
    </p:spTree>
    <p:extLst>
      <p:ext uri="{BB962C8B-B14F-4D97-AF65-F5344CB8AC3E}">
        <p14:creationId xmlns:p14="http://schemas.microsoft.com/office/powerpoint/2010/main" val="2876694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14</a:t>
            </a:fld>
            <a:endParaRPr lang="en-US"/>
          </a:p>
        </p:txBody>
      </p:sp>
    </p:spTree>
    <p:extLst>
      <p:ext uri="{BB962C8B-B14F-4D97-AF65-F5344CB8AC3E}">
        <p14:creationId xmlns:p14="http://schemas.microsoft.com/office/powerpoint/2010/main" val="247507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15</a:t>
            </a:fld>
            <a:endParaRPr lang="en-US"/>
          </a:p>
        </p:txBody>
      </p:sp>
    </p:spTree>
    <p:extLst>
      <p:ext uri="{BB962C8B-B14F-4D97-AF65-F5344CB8AC3E}">
        <p14:creationId xmlns:p14="http://schemas.microsoft.com/office/powerpoint/2010/main" val="2695209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16</a:t>
            </a:fld>
            <a:endParaRPr lang="en-US"/>
          </a:p>
        </p:txBody>
      </p:sp>
    </p:spTree>
    <p:extLst>
      <p:ext uri="{BB962C8B-B14F-4D97-AF65-F5344CB8AC3E}">
        <p14:creationId xmlns:p14="http://schemas.microsoft.com/office/powerpoint/2010/main" val="4273502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17</a:t>
            </a:fld>
            <a:endParaRPr lang="en-US"/>
          </a:p>
        </p:txBody>
      </p:sp>
    </p:spTree>
    <p:extLst>
      <p:ext uri="{BB962C8B-B14F-4D97-AF65-F5344CB8AC3E}">
        <p14:creationId xmlns:p14="http://schemas.microsoft.com/office/powerpoint/2010/main" val="1997078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Nhóm nào chiến thắng thầy cô điền vào ô trống lúc đang trình chiếu luôn ạ</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3A7B57-CD0D-4989-B6C4-B818CC76B4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1082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sử dụng 10 câu hỏi ở phần khởi động để tái hiện kiến thức.</a:t>
            </a:r>
          </a:p>
        </p:txBody>
      </p:sp>
      <p:sp>
        <p:nvSpPr>
          <p:cNvPr id="4" name="Slide Number Placeholder 3"/>
          <p:cNvSpPr>
            <a:spLocks noGrp="1"/>
          </p:cNvSpPr>
          <p:nvPr>
            <p:ph type="sldNum" sz="quarter" idx="5"/>
          </p:nvPr>
        </p:nvSpPr>
        <p:spPr/>
        <p:txBody>
          <a:bodyPr/>
          <a:lstStyle/>
          <a:p>
            <a:fld id="{D2986841-B6E9-4602-99D2-E5DE711450F7}" type="slidenum">
              <a:rPr lang="en-US" smtClean="0"/>
              <a:t>23</a:t>
            </a:fld>
            <a:endParaRPr lang="en-US"/>
          </a:p>
        </p:txBody>
      </p:sp>
    </p:spTree>
    <p:extLst>
      <p:ext uri="{BB962C8B-B14F-4D97-AF65-F5344CB8AC3E}">
        <p14:creationId xmlns:p14="http://schemas.microsoft.com/office/powerpoint/2010/main" val="881367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3A7B57-CD0D-4989-B6C4-B818CC76B4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532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986841-B6E9-4602-99D2-E5DE711450F7}" type="slidenum">
              <a:rPr lang="en-US" smtClean="0"/>
              <a:t>28</a:t>
            </a:fld>
            <a:endParaRPr lang="en-US"/>
          </a:p>
        </p:txBody>
      </p:sp>
    </p:spTree>
    <p:extLst>
      <p:ext uri="{BB962C8B-B14F-4D97-AF65-F5344CB8AC3E}">
        <p14:creationId xmlns:p14="http://schemas.microsoft.com/office/powerpoint/2010/main" val="2107584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30</a:t>
            </a:fld>
            <a:endParaRPr lang="en-US"/>
          </a:p>
        </p:txBody>
      </p:sp>
    </p:spTree>
    <p:extLst>
      <p:ext uri="{BB962C8B-B14F-4D97-AF65-F5344CB8AC3E}">
        <p14:creationId xmlns:p14="http://schemas.microsoft.com/office/powerpoint/2010/main" val="3912249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31</a:t>
            </a:fld>
            <a:endParaRPr lang="en-US"/>
          </a:p>
        </p:txBody>
      </p:sp>
    </p:spTree>
    <p:extLst>
      <p:ext uri="{BB962C8B-B14F-4D97-AF65-F5344CB8AC3E}">
        <p14:creationId xmlns:p14="http://schemas.microsoft.com/office/powerpoint/2010/main" val="3864618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3</a:t>
            </a:fld>
            <a:endParaRPr lang="en-US"/>
          </a:p>
        </p:txBody>
      </p:sp>
    </p:spTree>
    <p:extLst>
      <p:ext uri="{BB962C8B-B14F-4D97-AF65-F5344CB8AC3E}">
        <p14:creationId xmlns:p14="http://schemas.microsoft.com/office/powerpoint/2010/main" val="2239155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32</a:t>
            </a:fld>
            <a:endParaRPr lang="en-US"/>
          </a:p>
        </p:txBody>
      </p:sp>
    </p:spTree>
    <p:extLst>
      <p:ext uri="{BB962C8B-B14F-4D97-AF65-F5344CB8AC3E}">
        <p14:creationId xmlns:p14="http://schemas.microsoft.com/office/powerpoint/2010/main" val="561951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kern="10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 HS làm việc cá nhân trong 5 phút.  </a:t>
            </a:r>
            <a:r>
              <a:rPr lang="en-US" sz="18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Một học sinh lên bảng trình bày bài 1a. - Một học sinh lên bảng trình bày bài 1b.   - Các học sinh khác nhận xét, bổ sung.</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34</a:t>
            </a:fld>
            <a:endParaRPr lang="en-US"/>
          </a:p>
        </p:txBody>
      </p:sp>
    </p:spTree>
    <p:extLst>
      <p:ext uri="{BB962C8B-B14F-4D97-AF65-F5344CB8AC3E}">
        <p14:creationId xmlns:p14="http://schemas.microsoft.com/office/powerpoint/2010/main" val="266256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kern="10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 HS hoạt động cặp đôi trong 5 phút, trình bày mỗi bài trong một tờ giấy A3.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720"/>
              </a:spcBef>
              <a:spcAft>
                <a:spcPts val="720"/>
              </a:spcAft>
            </a:pPr>
            <a:r>
              <a:rPr lang="en-US" sz="18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GV treo bài 1c và 1d của 2 cặp đôi bất kỳ lên bảng.  - Các cặp đôi khác nhận xét, bổ sung.   - Các cặp đôi còn lại đổi chéo bài cho nhau để chấm.</a:t>
            </a:r>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37</a:t>
            </a:fld>
            <a:endParaRPr lang="en-US"/>
          </a:p>
        </p:txBody>
      </p:sp>
    </p:spTree>
    <p:extLst>
      <p:ext uri="{BB962C8B-B14F-4D97-AF65-F5344CB8AC3E}">
        <p14:creationId xmlns:p14="http://schemas.microsoft.com/office/powerpoint/2010/main" val="2574141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39</a:t>
            </a:fld>
            <a:endParaRPr lang="en-US"/>
          </a:p>
        </p:txBody>
      </p:sp>
    </p:spTree>
    <p:extLst>
      <p:ext uri="{BB962C8B-B14F-4D97-AF65-F5344CB8AC3E}">
        <p14:creationId xmlns:p14="http://schemas.microsoft.com/office/powerpoint/2010/main" val="6057833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720"/>
              </a:spcBef>
              <a:spcAft>
                <a:spcPts val="720"/>
              </a:spcAft>
            </a:pPr>
            <a:r>
              <a:rPr lang="en-US" sz="1200">
                <a:solidFill>
                  <a:srgbClr val="0000FF"/>
                </a:solidFill>
                <a:effectLst/>
                <a:latin typeface="Times New Roman" panose="02020603050405020304" pitchFamily="18" charset="0"/>
                <a:ea typeface="Times New Roman" panose="02020603050405020304" pitchFamily="18" charset="0"/>
              </a:rPr>
              <a:t>Cá nhân nghiên cứu hoàn thành phần bảng của mình trong 4 phút.</a:t>
            </a:r>
            <a:endParaRPr lang="en-US" sz="1200">
              <a:effectLst/>
              <a:latin typeface="Times New Roman" panose="02020603050405020304" pitchFamily="18" charset="0"/>
              <a:ea typeface="Times New Roman" panose="02020603050405020304" pitchFamily="18" charset="0"/>
            </a:endParaRPr>
          </a:p>
          <a:p>
            <a:pPr>
              <a:spcBef>
                <a:spcPts val="720"/>
              </a:spcBef>
              <a:spcAft>
                <a:spcPts val="720"/>
              </a:spcAft>
            </a:pPr>
            <a:r>
              <a:rPr lang="en-US" sz="1200">
                <a:solidFill>
                  <a:srgbClr val="0000FF"/>
                </a:solidFill>
                <a:effectLst/>
                <a:latin typeface="Times New Roman" panose="02020603050405020304" pitchFamily="18" charset="0"/>
                <a:ea typeface="Times New Roman" panose="02020603050405020304" pitchFamily="18" charset="0"/>
              </a:rPr>
              <a:t>Hoạt động nhóm thống nhất kết quả, trình bày sản phẩm chung của nhóm vào phiếu học tập trong 5 phút. </a:t>
            </a:r>
            <a:endParaRPr lang="en-US" sz="1200">
              <a:effectLst/>
              <a:latin typeface="Times New Roman" panose="02020603050405020304" pitchFamily="18" charset="0"/>
              <a:ea typeface="Times New Roman" panose="02020603050405020304" pitchFamily="18" charset="0"/>
            </a:endParaRPr>
          </a:p>
          <a:p>
            <a:endParaRPr lang="en-US"/>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41</a:t>
            </a:fld>
            <a:endParaRPr lang="en-US"/>
          </a:p>
        </p:txBody>
      </p:sp>
    </p:spTree>
    <p:extLst>
      <p:ext uri="{BB962C8B-B14F-4D97-AF65-F5344CB8AC3E}">
        <p14:creationId xmlns:p14="http://schemas.microsoft.com/office/powerpoint/2010/main" val="1271953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720"/>
              </a:spcBef>
              <a:spcAft>
                <a:spcPts val="720"/>
              </a:spcAft>
            </a:pPr>
            <a:r>
              <a:rPr lang="en-US" sz="1800">
                <a:solidFill>
                  <a:srgbClr val="0000FF"/>
                </a:solidFill>
                <a:effectLst/>
                <a:latin typeface="Times New Roman" panose="02020603050405020304" pitchFamily="18" charset="0"/>
                <a:ea typeface="Times New Roman" panose="02020603050405020304" pitchFamily="18" charset="0"/>
              </a:rPr>
              <a:t>Cá nhân nghiên cứu hoàn thành phần bảng của mình trong 4 phút.</a:t>
            </a:r>
            <a:endParaRPr lang="en-US" sz="1800">
              <a:effectLst/>
              <a:latin typeface="Times New Roman" panose="02020603050405020304" pitchFamily="18" charset="0"/>
              <a:ea typeface="Times New Roman" panose="02020603050405020304" pitchFamily="18" charset="0"/>
            </a:endParaRPr>
          </a:p>
          <a:p>
            <a:pPr>
              <a:spcBef>
                <a:spcPts val="720"/>
              </a:spcBef>
              <a:spcAft>
                <a:spcPts val="720"/>
              </a:spcAft>
            </a:pPr>
            <a:r>
              <a:rPr lang="en-US" sz="1800">
                <a:solidFill>
                  <a:srgbClr val="0000FF"/>
                </a:solidFill>
                <a:effectLst/>
                <a:latin typeface="Times New Roman" panose="02020603050405020304" pitchFamily="18" charset="0"/>
                <a:ea typeface="Times New Roman" panose="02020603050405020304" pitchFamily="18" charset="0"/>
              </a:rPr>
              <a:t>Hoạt động nhóm thống nhất kết quả, trình bày sản phẩm chung của nhóm vào phiếu học tập trong 5 phút. </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43</a:t>
            </a:fld>
            <a:endParaRPr lang="en-US"/>
          </a:p>
        </p:txBody>
      </p:sp>
    </p:spTree>
    <p:extLst>
      <p:ext uri="{BB962C8B-B14F-4D97-AF65-F5344CB8AC3E}">
        <p14:creationId xmlns:p14="http://schemas.microsoft.com/office/powerpoint/2010/main" val="2797214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t>47</a:t>
            </a:fld>
            <a:endParaRPr lang="en-US"/>
          </a:p>
        </p:txBody>
      </p:sp>
    </p:spTree>
    <p:extLst>
      <p:ext uri="{BB962C8B-B14F-4D97-AF65-F5344CB8AC3E}">
        <p14:creationId xmlns:p14="http://schemas.microsoft.com/office/powerpoint/2010/main" val="755990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720"/>
              </a:spcBef>
              <a:spcAft>
                <a:spcPts val="720"/>
              </a:spcAft>
            </a:pPr>
            <a:r>
              <a:rPr lang="en-US" sz="18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Học sinh hoạt động nhóm trong vòng 8 phút.</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720"/>
              </a:spcBef>
              <a:spcAft>
                <a:spcPts val="720"/>
              </a:spcAft>
            </a:pPr>
            <a:r>
              <a:rPr lang="en-US" sz="18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Hoàn thành sản phẩm vào bảng phụ (hoặc nửa tờ giấy A0).</a:t>
            </a:r>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48</a:t>
            </a:fld>
            <a:endParaRPr lang="en-US"/>
          </a:p>
        </p:txBody>
      </p:sp>
    </p:spTree>
    <p:extLst>
      <p:ext uri="{BB962C8B-B14F-4D97-AF65-F5344CB8AC3E}">
        <p14:creationId xmlns:p14="http://schemas.microsoft.com/office/powerpoint/2010/main" val="8280441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phát phiếu bài tập</a:t>
            </a:r>
          </a:p>
        </p:txBody>
      </p:sp>
      <p:sp>
        <p:nvSpPr>
          <p:cNvPr id="4" name="Slide Number Placeholder 3"/>
          <p:cNvSpPr>
            <a:spLocks noGrp="1"/>
          </p:cNvSpPr>
          <p:nvPr>
            <p:ph type="sldNum" sz="quarter" idx="5"/>
          </p:nvPr>
        </p:nvSpPr>
        <p:spPr/>
        <p:txBody>
          <a:bodyPr/>
          <a:lstStyle/>
          <a:p>
            <a:fld id="{D2986841-B6E9-4602-99D2-E5DE711450F7}" type="slidenum">
              <a:rPr lang="en-US" smtClean="0"/>
              <a:t>54</a:t>
            </a:fld>
            <a:endParaRPr lang="en-US"/>
          </a:p>
        </p:txBody>
      </p:sp>
    </p:spTree>
    <p:extLst>
      <p:ext uri="{BB962C8B-B14F-4D97-AF65-F5344CB8AC3E}">
        <p14:creationId xmlns:p14="http://schemas.microsoft.com/office/powerpoint/2010/main" val="1088861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5</a:t>
            </a:fld>
            <a:endParaRPr lang="en-US"/>
          </a:p>
        </p:txBody>
      </p:sp>
    </p:spTree>
    <p:extLst>
      <p:ext uri="{BB962C8B-B14F-4D97-AF65-F5344CB8AC3E}">
        <p14:creationId xmlns:p14="http://schemas.microsoft.com/office/powerpoint/2010/main" val="2783115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8</a:t>
            </a:fld>
            <a:endParaRPr lang="en-US"/>
          </a:p>
        </p:txBody>
      </p:sp>
    </p:spTree>
    <p:extLst>
      <p:ext uri="{BB962C8B-B14F-4D97-AF65-F5344CB8AC3E}">
        <p14:creationId xmlns:p14="http://schemas.microsoft.com/office/powerpoint/2010/main" val="3564518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để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3A7B57-CD0D-4989-B6C4-B818CC76B4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856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để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10</a:t>
            </a:fld>
            <a:endParaRPr lang="en-US"/>
          </a:p>
        </p:txBody>
      </p:sp>
    </p:spTree>
    <p:extLst>
      <p:ext uri="{BB962C8B-B14F-4D97-AF65-F5344CB8AC3E}">
        <p14:creationId xmlns:p14="http://schemas.microsoft.com/office/powerpoint/2010/main" val="1852141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để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11</a:t>
            </a:fld>
            <a:endParaRPr lang="en-US"/>
          </a:p>
        </p:txBody>
      </p:sp>
    </p:spTree>
    <p:extLst>
      <p:ext uri="{BB962C8B-B14F-4D97-AF65-F5344CB8AC3E}">
        <p14:creationId xmlns:p14="http://schemas.microsoft.com/office/powerpoint/2010/main" val="3714148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để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12</a:t>
            </a:fld>
            <a:endParaRPr lang="en-US"/>
          </a:p>
        </p:txBody>
      </p:sp>
    </p:spTree>
    <p:extLst>
      <p:ext uri="{BB962C8B-B14F-4D97-AF65-F5344CB8AC3E}">
        <p14:creationId xmlns:p14="http://schemas.microsoft.com/office/powerpoint/2010/main" val="2776259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nháy chuột 1 lần để đồng hồ bắt đầu tính thời gian, nháy vào đáp án để xem đáp án đúng hay sai.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Thầy cô nhấn 1 lần vào đáp án sai. Sẽ hiện ra mặt mếu. Nhấn 1 lần nữa vào đáp án đó thì mặt mếu sẽ biến mất.</a:t>
            </a:r>
          </a:p>
          <a:p>
            <a:endParaRPr lang="en-US"/>
          </a:p>
        </p:txBody>
      </p:sp>
      <p:sp>
        <p:nvSpPr>
          <p:cNvPr id="4" name="Slide Number Placeholder 3"/>
          <p:cNvSpPr>
            <a:spLocks noGrp="1"/>
          </p:cNvSpPr>
          <p:nvPr>
            <p:ph type="sldNum" sz="quarter" idx="5"/>
          </p:nvPr>
        </p:nvSpPr>
        <p:spPr/>
        <p:txBody>
          <a:bodyPr/>
          <a:lstStyle/>
          <a:p>
            <a:fld id="{D2986841-B6E9-4602-99D2-E5DE711450F7}" type="slidenum">
              <a:rPr lang="en-US" smtClean="0"/>
              <a:t>13</a:t>
            </a:fld>
            <a:endParaRPr lang="en-US"/>
          </a:p>
        </p:txBody>
      </p:sp>
    </p:spTree>
    <p:extLst>
      <p:ext uri="{BB962C8B-B14F-4D97-AF65-F5344CB8AC3E}">
        <p14:creationId xmlns:p14="http://schemas.microsoft.com/office/powerpoint/2010/main" val="450302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38DDCE-A2E0-4ED5-91D6-A39DA716103D}"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744794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246487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600897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5B08E-D3E3-49F0-BBEF-B0433311CD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4B8A713F-BF7B-411E-965B-0A5748B1C79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52A438-EB53-4CB2-811C-FA064650A028}"/>
              </a:ext>
            </a:extLst>
          </p:cNvPr>
          <p:cNvSpPr>
            <a:spLocks noGrp="1"/>
          </p:cNvSpPr>
          <p:nvPr>
            <p:ph type="dt" sz="half" idx="10"/>
          </p:nvPr>
        </p:nvSpPr>
        <p:spPr/>
        <p:txBody>
          <a:bodyPr/>
          <a:lstStyle/>
          <a:p>
            <a:fld id="{B5C826A0-340A-4C37-8231-98E033F44746}" type="datetimeFigureOut">
              <a:rPr lang="en-US" smtClean="0"/>
              <a:t>8/7/2023</a:t>
            </a:fld>
            <a:endParaRPr lang="en-US"/>
          </a:p>
        </p:txBody>
      </p:sp>
      <p:sp>
        <p:nvSpPr>
          <p:cNvPr id="5" name="Footer Placeholder 4">
            <a:extLst>
              <a:ext uri="{FF2B5EF4-FFF2-40B4-BE49-F238E27FC236}">
                <a16:creationId xmlns:a16="http://schemas.microsoft.com/office/drawing/2014/main" id="{0CFAE681-0EE1-4968-80C3-5B4F42268D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A451AF-71B6-41C9-B927-AFA84E2C2304}"/>
              </a:ext>
            </a:extLst>
          </p:cNvPr>
          <p:cNvSpPr>
            <a:spLocks noGrp="1"/>
          </p:cNvSpPr>
          <p:nvPr>
            <p:ph type="sldNum" sz="quarter" idx="12"/>
          </p:nvPr>
        </p:nvSpPr>
        <p:spPr/>
        <p:txBody>
          <a:bodyPr/>
          <a:lstStyle/>
          <a:p>
            <a:fld id="{825CD730-B79B-4E11-967C-EC6904136485}" type="slidenum">
              <a:rPr lang="en-US" smtClean="0"/>
              <a:t>‹#›</a:t>
            </a:fld>
            <a:endParaRPr lang="en-US"/>
          </a:p>
        </p:txBody>
      </p:sp>
    </p:spTree>
    <p:extLst>
      <p:ext uri="{BB962C8B-B14F-4D97-AF65-F5344CB8AC3E}">
        <p14:creationId xmlns:p14="http://schemas.microsoft.com/office/powerpoint/2010/main" val="1367722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6BE5A3A-290B-4650-8837-C7DF6B09D7C2}"/>
              </a:ext>
            </a:extLst>
          </p:cNvPr>
          <p:cNvSpPr>
            <a:spLocks noGrp="1"/>
          </p:cNvSpPr>
          <p:nvPr>
            <p:ph type="ctrTitle"/>
          </p:nvPr>
        </p:nvSpPr>
        <p:spPr>
          <a:xfrm>
            <a:off x="1143000" y="841772"/>
            <a:ext cx="6858000" cy="1790700"/>
          </a:xfrm>
        </p:spPr>
        <p:txBody>
          <a:bodyPr anchor="b"/>
          <a:lstStyle>
            <a:lvl1pPr algn="ctr">
              <a:defRPr sz="45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FAAB943A-05E5-4DBB-9439-4AA9AB58B95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937A2A3E-C51E-4812-928F-9F6EDF7D6891}"/>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5" name="Chỗ dành sẵn cho Chân trang 4">
            <a:extLst>
              <a:ext uri="{FF2B5EF4-FFF2-40B4-BE49-F238E27FC236}">
                <a16:creationId xmlns:a16="http://schemas.microsoft.com/office/drawing/2014/main" id="{4E7793D6-E57D-4A32-9BA2-23F3DF086B3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58CFE39-66CB-4FC5-B2FF-60BABF3EF11C}"/>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451568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84C8E96-EA78-40BF-BDB6-5AD323A5C4C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1FAEDDC-B817-4EED-9D53-E7D15904C0BF}"/>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57E5799D-AEA1-46D7-9F99-374B9CA01260}"/>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5" name="Chỗ dành sẵn cho Chân trang 4">
            <a:extLst>
              <a:ext uri="{FF2B5EF4-FFF2-40B4-BE49-F238E27FC236}">
                <a16:creationId xmlns:a16="http://schemas.microsoft.com/office/drawing/2014/main" id="{1E9E9318-9CF6-4ACA-A5CE-8663495348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FD000B7-C01C-4DE0-BFB4-7BE0BE314184}"/>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3590453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1D6E89E-E412-49B0-BE62-F2EE4A2B26C5}"/>
              </a:ext>
            </a:extLst>
          </p:cNvPr>
          <p:cNvSpPr>
            <a:spLocks noGrp="1"/>
          </p:cNvSpPr>
          <p:nvPr>
            <p:ph type="title"/>
          </p:nvPr>
        </p:nvSpPr>
        <p:spPr>
          <a:xfrm>
            <a:off x="623888" y="1282304"/>
            <a:ext cx="7886700" cy="2139553"/>
          </a:xfrm>
        </p:spPr>
        <p:txBody>
          <a:bodyPr anchor="b"/>
          <a:lstStyle>
            <a:lvl1pPr>
              <a:defRPr sz="45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81F4A66-C7C1-48F5-AAB5-5A374166ABE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DCD16AEB-16D5-42CA-9537-FAD06C886A53}"/>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5" name="Chỗ dành sẵn cho Chân trang 4">
            <a:extLst>
              <a:ext uri="{FF2B5EF4-FFF2-40B4-BE49-F238E27FC236}">
                <a16:creationId xmlns:a16="http://schemas.microsoft.com/office/drawing/2014/main" id="{5110061A-2295-4F39-894F-8BF3905A0D5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4EAFA22-2B3E-47BF-8F5E-F64F865092DD}"/>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1515802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9761EA5-4D33-4A36-8325-0AFDE8063B7B}"/>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9285093-E273-47EC-8BFD-2D378C93B7D0}"/>
              </a:ext>
            </a:extLst>
          </p:cNvPr>
          <p:cNvSpPr>
            <a:spLocks noGrp="1"/>
          </p:cNvSpPr>
          <p:nvPr>
            <p:ph sz="half" idx="1"/>
          </p:nvPr>
        </p:nvSpPr>
        <p:spPr>
          <a:xfrm>
            <a:off x="628650" y="1369219"/>
            <a:ext cx="3886200" cy="326350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E200BCDF-53F2-4681-B896-B97C759BB46D}"/>
              </a:ext>
            </a:extLst>
          </p:cNvPr>
          <p:cNvSpPr>
            <a:spLocks noGrp="1"/>
          </p:cNvSpPr>
          <p:nvPr>
            <p:ph sz="half" idx="2"/>
          </p:nvPr>
        </p:nvSpPr>
        <p:spPr>
          <a:xfrm>
            <a:off x="4629150" y="1369219"/>
            <a:ext cx="3886200" cy="326350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B86C5409-E40F-4002-9C0B-84C74584F17D}"/>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6" name="Chỗ dành sẵn cho Chân trang 5">
            <a:extLst>
              <a:ext uri="{FF2B5EF4-FFF2-40B4-BE49-F238E27FC236}">
                <a16:creationId xmlns:a16="http://schemas.microsoft.com/office/drawing/2014/main" id="{03742CB6-7BBC-4CCA-A49E-F4B0DB855DC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4BB5FB3-9A75-4DFD-82CE-F2954A164016}"/>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783450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A5CC030-E22D-4C7E-B82F-6C746FBEE35A}"/>
              </a:ext>
            </a:extLst>
          </p:cNvPr>
          <p:cNvSpPr>
            <a:spLocks noGrp="1"/>
          </p:cNvSpPr>
          <p:nvPr>
            <p:ph type="title"/>
          </p:nvPr>
        </p:nvSpPr>
        <p:spPr>
          <a:xfrm>
            <a:off x="629841" y="273844"/>
            <a:ext cx="7886700" cy="994172"/>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A1C16AB-9FFB-4D1E-9898-18C983971D6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B848FA3B-CE27-4FB9-967B-9D7414F8DDEB}"/>
              </a:ext>
            </a:extLst>
          </p:cNvPr>
          <p:cNvSpPr>
            <a:spLocks noGrp="1"/>
          </p:cNvSpPr>
          <p:nvPr>
            <p:ph sz="half" idx="2"/>
          </p:nvPr>
        </p:nvSpPr>
        <p:spPr>
          <a:xfrm>
            <a:off x="629842" y="1878806"/>
            <a:ext cx="3868340" cy="276344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A3946EAB-6249-4D4C-BE84-13FD2632327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CB35F50-BC3C-4EE3-8A42-9DE4B0D93042}"/>
              </a:ext>
            </a:extLst>
          </p:cNvPr>
          <p:cNvSpPr>
            <a:spLocks noGrp="1"/>
          </p:cNvSpPr>
          <p:nvPr>
            <p:ph sz="quarter" idx="4"/>
          </p:nvPr>
        </p:nvSpPr>
        <p:spPr>
          <a:xfrm>
            <a:off x="4629150" y="1878806"/>
            <a:ext cx="3887391" cy="276344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054FDB98-3C96-4BC5-8100-EFDBD032C580}"/>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8" name="Chỗ dành sẵn cho Chân trang 7">
            <a:extLst>
              <a:ext uri="{FF2B5EF4-FFF2-40B4-BE49-F238E27FC236}">
                <a16:creationId xmlns:a16="http://schemas.microsoft.com/office/drawing/2014/main" id="{CE02A3A8-70AB-4CBC-B228-8EE92B606D39}"/>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271F50C4-EB83-47B1-B971-F20016E98BFF}"/>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2787976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D26466-4061-4AEE-A69B-CB196B06D42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04544B7C-8624-48E3-9CF2-AFFE26A38AC3}"/>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4" name="Chỗ dành sẵn cho Chân trang 3">
            <a:extLst>
              <a:ext uri="{FF2B5EF4-FFF2-40B4-BE49-F238E27FC236}">
                <a16:creationId xmlns:a16="http://schemas.microsoft.com/office/drawing/2014/main" id="{C1F059B1-CAD6-423E-A9CD-390BFB122CA2}"/>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EA24A03B-D71E-48E8-A1BE-FD13DDD607F6}"/>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1258406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D6476802-3A7D-45C0-A6D8-6AA8567F39C8}"/>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3" name="Chỗ dành sẵn cho Chân trang 2">
            <a:extLst>
              <a:ext uri="{FF2B5EF4-FFF2-40B4-BE49-F238E27FC236}">
                <a16:creationId xmlns:a16="http://schemas.microsoft.com/office/drawing/2014/main" id="{1B13712D-5B04-4E6A-8A0F-5C28924999B5}"/>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CA2E22E9-1CDF-4FDC-AAE0-4533882ED8ED}"/>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825617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1977496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C277932-5BE4-45E5-AC8E-FACA9EA330B5}"/>
              </a:ext>
            </a:extLst>
          </p:cNvPr>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E7281689-A220-4734-AC81-35FC709D0BF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81C09AB8-6206-4767-ADA0-0F5BFE4C759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DF5A107-BA2F-4CEF-9B32-74906C309E39}"/>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6" name="Chỗ dành sẵn cho Chân trang 5">
            <a:extLst>
              <a:ext uri="{FF2B5EF4-FFF2-40B4-BE49-F238E27FC236}">
                <a16:creationId xmlns:a16="http://schemas.microsoft.com/office/drawing/2014/main" id="{1C10382E-E862-41C1-A96E-11E22F4130A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6D0F9C6B-8592-414D-89CA-B1BFD2E633D7}"/>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83957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00DA8BF-E5D9-46F3-BF21-BD184503033D}"/>
              </a:ext>
            </a:extLst>
          </p:cNvPr>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C43884FC-7CB4-4A84-8786-D3B218280DF9}"/>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Chỗ dành sẵn cho Văn bản 3">
            <a:extLst>
              <a:ext uri="{FF2B5EF4-FFF2-40B4-BE49-F238E27FC236}">
                <a16:creationId xmlns:a16="http://schemas.microsoft.com/office/drawing/2014/main" id="{8292C80B-F672-4040-9ED6-176F3D4277E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6776CA2F-89E0-48FF-B7DB-B7435BE2E5F2}"/>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6" name="Chỗ dành sẵn cho Chân trang 5">
            <a:extLst>
              <a:ext uri="{FF2B5EF4-FFF2-40B4-BE49-F238E27FC236}">
                <a16:creationId xmlns:a16="http://schemas.microsoft.com/office/drawing/2014/main" id="{2580E76E-FA8D-4FBC-BCFF-C35B8797649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EBF6CBD-9D8A-44F6-BEBD-EA780CC7CDB5}"/>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464301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6D26D3B-4D83-4901-B953-D52E007DFDC2}"/>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921C6C4-6DBC-4E30-97B6-5A0B683E966A}"/>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76BC1D8-FBB1-44B4-AD6C-9A98F65D07C1}"/>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5" name="Chỗ dành sẵn cho Chân trang 4">
            <a:extLst>
              <a:ext uri="{FF2B5EF4-FFF2-40B4-BE49-F238E27FC236}">
                <a16:creationId xmlns:a16="http://schemas.microsoft.com/office/drawing/2014/main" id="{E106A809-2D05-4F49-A350-721D1F61D8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D31A982-DCE9-4452-B352-F525A3C40909}"/>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2131091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48643E9C-D4D0-4C27-9B92-8E7B64182860}"/>
              </a:ext>
            </a:extLst>
          </p:cNvPr>
          <p:cNvSpPr>
            <a:spLocks noGrp="1"/>
          </p:cNvSpPr>
          <p:nvPr>
            <p:ph type="title" orient="vert"/>
          </p:nvPr>
        </p:nvSpPr>
        <p:spPr>
          <a:xfrm>
            <a:off x="6543675" y="273844"/>
            <a:ext cx="1971675" cy="4358879"/>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78D2274-438C-4DFA-AB47-D2EC50A510F3}"/>
              </a:ext>
            </a:extLst>
          </p:cNvPr>
          <p:cNvSpPr>
            <a:spLocks noGrp="1"/>
          </p:cNvSpPr>
          <p:nvPr>
            <p:ph type="body" orient="vert" idx="1"/>
          </p:nvPr>
        </p:nvSpPr>
        <p:spPr>
          <a:xfrm>
            <a:off x="628650" y="273844"/>
            <a:ext cx="5800725" cy="4358879"/>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F6C0C3D-3E8C-4FA2-9C4A-FB6A74AB65A3}"/>
              </a:ext>
            </a:extLst>
          </p:cNvPr>
          <p:cNvSpPr>
            <a:spLocks noGrp="1"/>
          </p:cNvSpPr>
          <p:nvPr>
            <p:ph type="dt" sz="half" idx="10"/>
          </p:nvPr>
        </p:nvSpPr>
        <p:spPr/>
        <p:txBody>
          <a:bodyPr/>
          <a:lstStyle/>
          <a:p>
            <a:fld id="{5DE9C4D9-BB03-4C0C-9630-F5D180F654E4}" type="datetimeFigureOut">
              <a:rPr lang="en-US" smtClean="0"/>
              <a:t>8/7/2023</a:t>
            </a:fld>
            <a:endParaRPr lang="en-US"/>
          </a:p>
        </p:txBody>
      </p:sp>
      <p:sp>
        <p:nvSpPr>
          <p:cNvPr id="5" name="Chỗ dành sẵn cho Chân trang 4">
            <a:extLst>
              <a:ext uri="{FF2B5EF4-FFF2-40B4-BE49-F238E27FC236}">
                <a16:creationId xmlns:a16="http://schemas.microsoft.com/office/drawing/2014/main" id="{B2C93262-3164-4660-9FF4-3F62E2AFFB9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2037D9B-155D-4BA7-B28F-D052B396D9FA}"/>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25188271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cSld name="比较">
    <p:spTree>
      <p:nvGrpSpPr>
        <p:cNvPr id="1" name=""/>
        <p:cNvGrpSpPr/>
        <p:nvPr/>
      </p:nvGrpSpPr>
      <p:grpSpPr>
        <a:xfrm>
          <a:off x="0" y="0"/>
          <a:ext cx="0" cy="0"/>
          <a:chOff x="0" y="0"/>
          <a:chExt cx="0" cy="0"/>
        </a:xfrm>
      </p:grpSpPr>
      <p:sp>
        <p:nvSpPr>
          <p:cNvPr id="10" name="矩形: 圆角 9"/>
          <p:cNvSpPr/>
          <p:nvPr userDrawn="1"/>
        </p:nvSpPr>
        <p:spPr>
          <a:xfrm>
            <a:off x="355607" y="200029"/>
            <a:ext cx="8432786" cy="4743443"/>
          </a:xfrm>
          <a:prstGeom prst="roundRect">
            <a:avLst>
              <a:gd name="adj" fmla="val 3157"/>
            </a:avLst>
          </a:prstGeom>
          <a:solidFill>
            <a:srgbClr val="1EA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圆角 11"/>
          <p:cNvSpPr/>
          <p:nvPr userDrawn="1"/>
        </p:nvSpPr>
        <p:spPr>
          <a:xfrm>
            <a:off x="483433" y="303976"/>
            <a:ext cx="8139659" cy="4499582"/>
          </a:xfrm>
          <a:prstGeom prst="roundRect">
            <a:avLst>
              <a:gd name="adj" fmla="val 30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0" name="矩形: 圆角 59"/>
          <p:cNvSpPr/>
          <p:nvPr userDrawn="1"/>
        </p:nvSpPr>
        <p:spPr>
          <a:xfrm>
            <a:off x="530276" y="342860"/>
            <a:ext cx="8046000" cy="4428000"/>
          </a:xfrm>
          <a:prstGeom prst="roundRect">
            <a:avLst>
              <a:gd name="adj" fmla="val 307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13" name="矩形: 一个圆顶角，剪去另一个顶角 12"/>
          <p:cNvSpPr/>
          <p:nvPr userDrawn="1"/>
        </p:nvSpPr>
        <p:spPr>
          <a:xfrm rot="5400000" flipV="1">
            <a:off x="52277" y="648773"/>
            <a:ext cx="675000" cy="270000"/>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b="1">
              <a:latin typeface="思源黑体 Heavy" panose="020B0A00000000000000" pitchFamily="34" charset="-122"/>
              <a:ea typeface="思源黑体 Heavy" panose="020B0A00000000000000" pitchFamily="34" charset="-122"/>
            </a:endParaRPr>
          </a:p>
        </p:txBody>
      </p:sp>
      <p:grpSp>
        <p:nvGrpSpPr>
          <p:cNvPr id="11" name="组合 10"/>
          <p:cNvGrpSpPr/>
          <p:nvPr userDrawn="1"/>
        </p:nvGrpSpPr>
        <p:grpSpPr>
          <a:xfrm>
            <a:off x="718661" y="100489"/>
            <a:ext cx="7612380" cy="461010"/>
            <a:chOff x="1509" y="211"/>
            <a:chExt cx="15984" cy="968"/>
          </a:xfrm>
        </p:grpSpPr>
        <p:sp>
          <p:nvSpPr>
            <p:cNvPr id="42" name="流程图: 接点 41"/>
            <p:cNvSpPr/>
            <p:nvPr/>
          </p:nvSpPr>
          <p:spPr>
            <a:xfrm>
              <a:off x="1509" y="720"/>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3" name="空心弧 18"/>
            <p:cNvSpPr/>
            <p:nvPr/>
          </p:nvSpPr>
          <p:spPr>
            <a:xfrm rot="5400000">
              <a:off x="1469" y="295"/>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4" name="流程图: 接点 43"/>
            <p:cNvSpPr/>
            <p:nvPr/>
          </p:nvSpPr>
          <p:spPr>
            <a:xfrm>
              <a:off x="3378" y="720"/>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5" name="空心弧 18"/>
            <p:cNvSpPr/>
            <p:nvPr/>
          </p:nvSpPr>
          <p:spPr>
            <a:xfrm rot="5400000">
              <a:off x="3338" y="295"/>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6" name="流程图: 接点 45"/>
            <p:cNvSpPr/>
            <p:nvPr/>
          </p:nvSpPr>
          <p:spPr>
            <a:xfrm>
              <a:off x="5211" y="725"/>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7" name="空心弧 18"/>
            <p:cNvSpPr/>
            <p:nvPr/>
          </p:nvSpPr>
          <p:spPr>
            <a:xfrm rot="5400000">
              <a:off x="5171" y="299"/>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8" name="流程图: 接点 47"/>
            <p:cNvSpPr/>
            <p:nvPr/>
          </p:nvSpPr>
          <p:spPr>
            <a:xfrm>
              <a:off x="7391" y="718"/>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9" name="空心弧 18"/>
            <p:cNvSpPr/>
            <p:nvPr/>
          </p:nvSpPr>
          <p:spPr>
            <a:xfrm rot="5400000">
              <a:off x="7351" y="292"/>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0" name="流程图: 接点 49"/>
            <p:cNvSpPr/>
            <p:nvPr/>
          </p:nvSpPr>
          <p:spPr>
            <a:xfrm>
              <a:off x="9260" y="718"/>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1" name="空心弧 18"/>
            <p:cNvSpPr/>
            <p:nvPr/>
          </p:nvSpPr>
          <p:spPr>
            <a:xfrm rot="5400000">
              <a:off x="9220" y="292"/>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2" name="流程图: 接点 51"/>
            <p:cNvSpPr/>
            <p:nvPr/>
          </p:nvSpPr>
          <p:spPr>
            <a:xfrm>
              <a:off x="11093" y="722"/>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3" name="空心弧 18"/>
            <p:cNvSpPr/>
            <p:nvPr/>
          </p:nvSpPr>
          <p:spPr>
            <a:xfrm rot="5400000">
              <a:off x="11053" y="297"/>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4" name="流程图: 接点 53"/>
            <p:cNvSpPr/>
            <p:nvPr/>
          </p:nvSpPr>
          <p:spPr>
            <a:xfrm>
              <a:off x="13203" y="709"/>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5" name="空心弧 18"/>
            <p:cNvSpPr/>
            <p:nvPr/>
          </p:nvSpPr>
          <p:spPr>
            <a:xfrm rot="5400000">
              <a:off x="13162" y="284"/>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6" name="流程图: 接点 55"/>
            <p:cNvSpPr/>
            <p:nvPr/>
          </p:nvSpPr>
          <p:spPr>
            <a:xfrm>
              <a:off x="15071" y="709"/>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7" name="空心弧 18"/>
            <p:cNvSpPr/>
            <p:nvPr/>
          </p:nvSpPr>
          <p:spPr>
            <a:xfrm rot="5400000">
              <a:off x="15031" y="284"/>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8" name="流程图: 接点 57"/>
            <p:cNvSpPr/>
            <p:nvPr/>
          </p:nvSpPr>
          <p:spPr>
            <a:xfrm>
              <a:off x="16905" y="714"/>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9" name="空心弧 18"/>
            <p:cNvSpPr/>
            <p:nvPr/>
          </p:nvSpPr>
          <p:spPr>
            <a:xfrm rot="5400000">
              <a:off x="16864" y="289"/>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grpSp>
      <p:sp>
        <p:nvSpPr>
          <p:cNvPr id="65" name="矩形: 一个圆顶角，剪去另一个顶角 64"/>
          <p:cNvSpPr/>
          <p:nvPr userDrawn="1"/>
        </p:nvSpPr>
        <p:spPr>
          <a:xfrm rot="5400000" flipV="1">
            <a:off x="52277" y="1362659"/>
            <a:ext cx="675000" cy="270000"/>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b="1">
              <a:latin typeface="思源黑体 Heavy" panose="020B0A00000000000000" pitchFamily="34" charset="-122"/>
              <a:ea typeface="思源黑体 Heavy" panose="020B0A00000000000000" pitchFamily="34" charset="-122"/>
            </a:endParaRPr>
          </a:p>
        </p:txBody>
      </p:sp>
      <p:sp>
        <p:nvSpPr>
          <p:cNvPr id="66" name="矩形: 一个圆顶角，剪去另一个顶角 65"/>
          <p:cNvSpPr/>
          <p:nvPr userDrawn="1"/>
        </p:nvSpPr>
        <p:spPr>
          <a:xfrm rot="16200000" flipV="1">
            <a:off x="8400350" y="2040258"/>
            <a:ext cx="675000" cy="324000"/>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b="1">
              <a:latin typeface="思源黑体 Heavy" panose="020B0A00000000000000" pitchFamily="34" charset="-122"/>
              <a:ea typeface="思源黑体 Heavy" panose="020B0A00000000000000" pitchFamily="34" charset="-122"/>
            </a:endParaRPr>
          </a:p>
        </p:txBody>
      </p:sp>
      <p:sp>
        <p:nvSpPr>
          <p:cNvPr id="67" name="矩形: 一个圆顶角，剪去另一个顶角 66"/>
          <p:cNvSpPr/>
          <p:nvPr userDrawn="1"/>
        </p:nvSpPr>
        <p:spPr>
          <a:xfrm rot="16200000" flipV="1">
            <a:off x="8373350" y="2781143"/>
            <a:ext cx="675000" cy="270000"/>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思源黑体 Heavy" panose="020B0A00000000000000" pitchFamily="34" charset="-122"/>
              <a:ea typeface="思源黑体 Heavy" panose="020B0A00000000000000" pitchFamily="34" charset="-122"/>
            </a:endParaRPr>
          </a:p>
        </p:txBody>
      </p:sp>
      <p:sp>
        <p:nvSpPr>
          <p:cNvPr id="68" name="矩形: 一个圆顶角，剪去另一个顶角 67"/>
          <p:cNvSpPr/>
          <p:nvPr userDrawn="1"/>
        </p:nvSpPr>
        <p:spPr>
          <a:xfrm rot="16200000" flipV="1">
            <a:off x="8373350" y="3495029"/>
            <a:ext cx="675000" cy="270000"/>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思源黑体 Heavy" panose="020B0A00000000000000" pitchFamily="34" charset="-122"/>
              <a:ea typeface="思源黑体 Heavy" panose="020B0A00000000000000" pitchFamily="34" charset="-122"/>
            </a:endParaRPr>
          </a:p>
        </p:txBody>
      </p:sp>
      <p:sp>
        <p:nvSpPr>
          <p:cNvPr id="69" name="矩形: 一个圆顶角，剪去另一个顶角 68"/>
          <p:cNvSpPr/>
          <p:nvPr userDrawn="1"/>
        </p:nvSpPr>
        <p:spPr>
          <a:xfrm rot="16200000" flipV="1">
            <a:off x="8373350" y="4208914"/>
            <a:ext cx="675000" cy="270000"/>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思源黑体 Heavy" panose="020B0A00000000000000" pitchFamily="34" charset="-122"/>
              <a:ea typeface="思源黑体 Heavy" panose="020B0A00000000000000" pitchFamily="34" charset="-122"/>
            </a:endParaRPr>
          </a:p>
        </p:txBody>
      </p:sp>
    </p:spTree>
    <p:extLst>
      <p:ext uri="{BB962C8B-B14F-4D97-AF65-F5344CB8AC3E}">
        <p14:creationId xmlns:p14="http://schemas.microsoft.com/office/powerpoint/2010/main" val="1180642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38DDCE-A2E0-4ED5-91D6-A39DA716103D}"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1214131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38DDCE-A2E0-4ED5-91D6-A39DA716103D}" type="datetimeFigureOut">
              <a:rPr lang="en-US" smtClean="0"/>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866246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38DDCE-A2E0-4ED5-91D6-A39DA716103D}" type="datetimeFigureOut">
              <a:rPr lang="en-US" smtClean="0"/>
              <a:t>8/7/2023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31365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38DDCE-A2E0-4ED5-91D6-A39DA716103D}" type="datetimeFigureOut">
              <a:rPr lang="en-US" smtClean="0"/>
              <a:t>8/7/2023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1634723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8DDCE-A2E0-4ED5-91D6-A39DA716103D}" type="datetimeFigureOut">
              <a:rPr lang="en-US" smtClean="0"/>
              <a:t>8/7/2023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1374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778017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4169509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C38DDCE-A2E0-4ED5-91D6-A39DA716103D}" type="datetimeFigureOut">
              <a:rPr lang="en-US" smtClean="0"/>
              <a:t>8/7/2023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6E1D2B-0CA4-49DE-8ACE-2DF230ACA4E4}" type="slidenum">
              <a:rPr lang="en-US" smtClean="0"/>
              <a:t>‹#›</a:t>
            </a:fld>
            <a:endParaRPr lang="en-US"/>
          </a:p>
        </p:txBody>
      </p:sp>
    </p:spTree>
    <p:extLst>
      <p:ext uri="{BB962C8B-B14F-4D97-AF65-F5344CB8AC3E}">
        <p14:creationId xmlns:p14="http://schemas.microsoft.com/office/powerpoint/2010/main" val="238411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2BC07D31-4B56-4456-B116-34D421119C1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194F17A-712D-4687-B4B7-996AFB00A49F}"/>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8CCD1E4-6DA5-4A95-A4B6-EECB6CDD60E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DE9C4D9-BB03-4C0C-9630-F5D180F654E4}" type="datetimeFigureOut">
              <a:rPr lang="en-US" smtClean="0"/>
              <a:t>8/7/2023</a:t>
            </a:fld>
            <a:endParaRPr lang="en-US"/>
          </a:p>
        </p:txBody>
      </p:sp>
      <p:sp>
        <p:nvSpPr>
          <p:cNvPr id="5" name="Chỗ dành sẵn cho Chân trang 4">
            <a:extLst>
              <a:ext uri="{FF2B5EF4-FFF2-40B4-BE49-F238E27FC236}">
                <a16:creationId xmlns:a16="http://schemas.microsoft.com/office/drawing/2014/main" id="{FB198DB4-ACDF-494E-933C-55FE66AC6A7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F8B1083-D58F-4699-A741-E7EA5384509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020C7E6-65DD-4795-8988-78B3EDD8A9D6}" type="slidenum">
              <a:rPr lang="en-US" smtClean="0"/>
              <a:t>‹#›</a:t>
            </a:fld>
            <a:endParaRPr lang="en-US"/>
          </a:p>
        </p:txBody>
      </p:sp>
    </p:spTree>
    <p:extLst>
      <p:ext uri="{BB962C8B-B14F-4D97-AF65-F5344CB8AC3E}">
        <p14:creationId xmlns:p14="http://schemas.microsoft.com/office/powerpoint/2010/main" val="35061700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19.png"/><Relationship Id="rId3" Type="http://schemas.openxmlformats.org/officeDocument/2006/relationships/slideLayout" Target="../slideLayouts/slideLayout12.xml"/><Relationship Id="rId7" Type="http://schemas.openxmlformats.org/officeDocument/2006/relationships/image" Target="../media/image20.jpg"/><Relationship Id="rId12" Type="http://schemas.openxmlformats.org/officeDocument/2006/relationships/image" Target="../media/image3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2.png"/><Relationship Id="rId5" Type="http://schemas.openxmlformats.org/officeDocument/2006/relationships/audio" Target="../media/audio1.wav"/><Relationship Id="rId10" Type="http://schemas.openxmlformats.org/officeDocument/2006/relationships/image" Target="../media/image31.png"/><Relationship Id="rId4" Type="http://schemas.openxmlformats.org/officeDocument/2006/relationships/notesSlide" Target="../notesSlides/notesSlide6.xml"/><Relationship Id="rId9" Type="http://schemas.openxmlformats.org/officeDocument/2006/relationships/image" Target="../media/image30.png"/><Relationship Id="rId1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20.jpg"/><Relationship Id="rId13" Type="http://schemas.openxmlformats.org/officeDocument/2006/relationships/image" Target="../media/image38.png"/><Relationship Id="rId3" Type="http://schemas.openxmlformats.org/officeDocument/2006/relationships/slideLayout" Target="../slideLayouts/slideLayout12.xml"/><Relationship Id="rId7" Type="http://schemas.openxmlformats.org/officeDocument/2006/relationships/image" Target="../media/image19.png"/><Relationship Id="rId12" Type="http://schemas.openxmlformats.org/officeDocument/2006/relationships/image" Target="../media/image3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6.png"/><Relationship Id="rId5" Type="http://schemas.openxmlformats.org/officeDocument/2006/relationships/audio" Target="../media/audio1.wav"/><Relationship Id="rId10" Type="http://schemas.openxmlformats.org/officeDocument/2006/relationships/image" Target="../media/image18.jpeg"/><Relationship Id="rId4" Type="http://schemas.openxmlformats.org/officeDocument/2006/relationships/notesSlide" Target="../notesSlides/notesSlide7.xml"/><Relationship Id="rId9" Type="http://schemas.openxmlformats.org/officeDocument/2006/relationships/image" Target="../media/image35.png"/><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4.png"/><Relationship Id="rId3" Type="http://schemas.openxmlformats.org/officeDocument/2006/relationships/slideLayout" Target="../slideLayouts/slideLayout12.xml"/><Relationship Id="rId7" Type="http://schemas.openxmlformats.org/officeDocument/2006/relationships/image" Target="../media/image20.jpg"/><Relationship Id="rId12" Type="http://schemas.openxmlformats.org/officeDocument/2006/relationships/image" Target="../media/image4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42.png"/><Relationship Id="rId5" Type="http://schemas.openxmlformats.org/officeDocument/2006/relationships/audio" Target="../media/audio1.wav"/><Relationship Id="rId10" Type="http://schemas.openxmlformats.org/officeDocument/2006/relationships/image" Target="../media/image41.png"/><Relationship Id="rId4" Type="http://schemas.openxmlformats.org/officeDocument/2006/relationships/notesSlide" Target="../notesSlides/notesSlide8.xml"/><Relationship Id="rId9" Type="http://schemas.openxmlformats.org/officeDocument/2006/relationships/image" Target="../media/image18.jpeg"/><Relationship Id="rId1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19.png"/><Relationship Id="rId3" Type="http://schemas.openxmlformats.org/officeDocument/2006/relationships/slideLayout" Target="../slideLayouts/slideLayout12.xml"/><Relationship Id="rId7" Type="http://schemas.openxmlformats.org/officeDocument/2006/relationships/image" Target="../media/image45.png"/><Relationship Id="rId12" Type="http://schemas.openxmlformats.org/officeDocument/2006/relationships/image" Target="../media/image1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20.jpg"/><Relationship Id="rId5" Type="http://schemas.openxmlformats.org/officeDocument/2006/relationships/audio" Target="../media/audio1.wav"/><Relationship Id="rId10" Type="http://schemas.openxmlformats.org/officeDocument/2006/relationships/image" Target="../media/image48.png"/><Relationship Id="rId4" Type="http://schemas.openxmlformats.org/officeDocument/2006/relationships/notesSlide" Target="../notesSlides/notesSlide9.xml"/><Relationship Id="rId9" Type="http://schemas.openxmlformats.org/officeDocument/2006/relationships/image" Target="../media/image47.png"/><Relationship Id="rId1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8.jpeg"/><Relationship Id="rId3" Type="http://schemas.openxmlformats.org/officeDocument/2006/relationships/slideLayout" Target="../slideLayouts/slideLayout12.xml"/><Relationship Id="rId7" Type="http://schemas.openxmlformats.org/officeDocument/2006/relationships/image" Target="../media/image19.png"/><Relationship Id="rId12" Type="http://schemas.openxmlformats.org/officeDocument/2006/relationships/image" Target="../media/image20.jp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53.png"/><Relationship Id="rId5" Type="http://schemas.openxmlformats.org/officeDocument/2006/relationships/audio" Target="../media/audio1.wav"/><Relationship Id="rId10" Type="http://schemas.openxmlformats.org/officeDocument/2006/relationships/image" Target="../media/image52.png"/><Relationship Id="rId4" Type="http://schemas.openxmlformats.org/officeDocument/2006/relationships/notesSlide" Target="../notesSlides/notesSlide10.xml"/><Relationship Id="rId9" Type="http://schemas.openxmlformats.org/officeDocument/2006/relationships/image" Target="../media/image51.png"/><Relationship Id="rId14" Type="http://schemas.openxmlformats.org/officeDocument/2006/relationships/image" Target="../media/image54.pn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19.png"/><Relationship Id="rId3" Type="http://schemas.openxmlformats.org/officeDocument/2006/relationships/slideLayout" Target="../slideLayouts/slideLayout12.xml"/><Relationship Id="rId7" Type="http://schemas.openxmlformats.org/officeDocument/2006/relationships/image" Target="../media/image55.png"/><Relationship Id="rId12" Type="http://schemas.openxmlformats.org/officeDocument/2006/relationships/image" Target="../media/image1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20.jpg"/><Relationship Id="rId5" Type="http://schemas.openxmlformats.org/officeDocument/2006/relationships/audio" Target="../media/audio1.wav"/><Relationship Id="rId10" Type="http://schemas.openxmlformats.org/officeDocument/2006/relationships/image" Target="../media/image58.png"/><Relationship Id="rId4" Type="http://schemas.openxmlformats.org/officeDocument/2006/relationships/notesSlide" Target="../notesSlides/notesSlide11.xml"/><Relationship Id="rId9" Type="http://schemas.openxmlformats.org/officeDocument/2006/relationships/image" Target="../media/image57.png"/><Relationship Id="rId14" Type="http://schemas.openxmlformats.org/officeDocument/2006/relationships/image" Target="../media/image59.png"/></Relationships>
</file>

<file path=ppt/slides/_rels/slide16.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19.png"/><Relationship Id="rId3" Type="http://schemas.openxmlformats.org/officeDocument/2006/relationships/slideLayout" Target="../slideLayouts/slideLayout12.xml"/><Relationship Id="rId7" Type="http://schemas.openxmlformats.org/officeDocument/2006/relationships/image" Target="../media/image60.png"/><Relationship Id="rId12" Type="http://schemas.openxmlformats.org/officeDocument/2006/relationships/image" Target="../media/image1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20.jpg"/><Relationship Id="rId5" Type="http://schemas.openxmlformats.org/officeDocument/2006/relationships/audio" Target="../media/audio1.wav"/><Relationship Id="rId10" Type="http://schemas.openxmlformats.org/officeDocument/2006/relationships/image" Target="../media/image63.png"/><Relationship Id="rId4" Type="http://schemas.openxmlformats.org/officeDocument/2006/relationships/notesSlide" Target="../notesSlides/notesSlide12.xml"/><Relationship Id="rId9" Type="http://schemas.openxmlformats.org/officeDocument/2006/relationships/image" Target="../media/image62.png"/><Relationship Id="rId14" Type="http://schemas.openxmlformats.org/officeDocument/2006/relationships/image" Target="../media/image64.png"/></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19.png"/><Relationship Id="rId3" Type="http://schemas.openxmlformats.org/officeDocument/2006/relationships/slideLayout" Target="../slideLayouts/slideLayout12.xml"/><Relationship Id="rId7" Type="http://schemas.openxmlformats.org/officeDocument/2006/relationships/image" Target="../media/image65.png"/><Relationship Id="rId12" Type="http://schemas.openxmlformats.org/officeDocument/2006/relationships/image" Target="../media/image1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20.jpg"/><Relationship Id="rId5" Type="http://schemas.openxmlformats.org/officeDocument/2006/relationships/audio" Target="../media/audio1.wav"/><Relationship Id="rId10" Type="http://schemas.openxmlformats.org/officeDocument/2006/relationships/image" Target="../media/image68.png"/><Relationship Id="rId4" Type="http://schemas.openxmlformats.org/officeDocument/2006/relationships/notesSlide" Target="../notesSlides/notesSlide13.xml"/><Relationship Id="rId9" Type="http://schemas.openxmlformats.org/officeDocument/2006/relationships/image" Target="../media/image67.png"/><Relationship Id="rId14" Type="http://schemas.openxmlformats.org/officeDocument/2006/relationships/image" Target="../media/image6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1.wmf"/><Relationship Id="rId5" Type="http://schemas.openxmlformats.org/officeDocument/2006/relationships/image" Target="../media/image22.gif"/><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76.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0.png"/><Relationship Id="rId7"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72.png"/><Relationship Id="rId2" Type="http://schemas.openxmlformats.org/officeDocument/2006/relationships/image" Target="../media/image86.png"/><Relationship Id="rId1" Type="http://schemas.openxmlformats.org/officeDocument/2006/relationships/slideLayout" Target="../slideLayouts/slideLayout1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6.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1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27.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png"/><Relationship Id="rId1" Type="http://schemas.openxmlformats.org/officeDocument/2006/relationships/slideLayout" Target="../slideLayouts/slideLayout1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28.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70.png"/><Relationship Id="rId7" Type="http://schemas.openxmlformats.org/officeDocument/2006/relationships/image" Target="../media/image108.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10.png"/></Relationships>
</file>

<file path=ppt/slides/_rels/slide2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70.png"/><Relationship Id="rId1" Type="http://schemas.openxmlformats.org/officeDocument/2006/relationships/slideLayout" Target="../slideLayouts/slideLayout1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7.png"/></Relationships>
</file>

<file path=ppt/slides/_rels/slide3.xml.rels><?xml version="1.0" encoding="UTF-8" standalone="yes"?>
<Relationships xmlns="http://schemas.openxmlformats.org/package/2006/relationships"><Relationship Id="rId8" Type="http://schemas.openxmlformats.org/officeDocument/2006/relationships/hyperlink" Target="https://www.wisc-online.com/assetrepository/viewasset?id=1508" TargetMode="External"/><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www.allwhitebackground.com/colorful-background-images.html" TargetMode="External"/><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image" Target="../media/image7.png"/><Relationship Id="rId4" Type="http://schemas.openxmlformats.org/officeDocument/2006/relationships/hyperlink" Target="https://www.publicdomainpictures.net/en/view-image.php?image=317882&amp;picture=abstract-background" TargetMode="External"/><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70.png"/><Relationship Id="rId7" Type="http://schemas.openxmlformats.org/officeDocument/2006/relationships/image" Target="../media/image121.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20.png"/><Relationship Id="rId11" Type="http://schemas.openxmlformats.org/officeDocument/2006/relationships/image" Target="../media/image125.png"/><Relationship Id="rId5" Type="http://schemas.openxmlformats.org/officeDocument/2006/relationships/image" Target="../media/image119.png"/><Relationship Id="rId10" Type="http://schemas.openxmlformats.org/officeDocument/2006/relationships/image" Target="../media/image124.png"/><Relationship Id="rId4" Type="http://schemas.openxmlformats.org/officeDocument/2006/relationships/image" Target="../media/image118.png"/><Relationship Id="rId9" Type="http://schemas.openxmlformats.org/officeDocument/2006/relationships/image" Target="../media/image123.png"/></Relationships>
</file>

<file path=ppt/slides/_rels/slide3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70.png"/><Relationship Id="rId7" Type="http://schemas.openxmlformats.org/officeDocument/2006/relationships/image" Target="../media/image129.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1.png"/></Relationships>
</file>

<file path=ppt/slides/_rels/slide3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70.png"/><Relationship Id="rId7" Type="http://schemas.openxmlformats.org/officeDocument/2006/relationships/image" Target="../media/image135.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3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slideLayout" Target="../slideLayouts/slideLayout7.xml"/><Relationship Id="rId7" Type="http://schemas.openxmlformats.org/officeDocument/2006/relationships/image" Target="../media/image78.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notesSlide" Target="../notesSlides/notesSlide21.xml"/></Relationships>
</file>

<file path=ppt/slides/_rels/slide35.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3.png"/><Relationship Id="rId7" Type="http://schemas.openxmlformats.org/officeDocument/2006/relationships/image" Target="../media/image70.png"/><Relationship Id="rId2" Type="http://schemas.openxmlformats.org/officeDocument/2006/relationships/image" Target="../media/image142.png"/><Relationship Id="rId1" Type="http://schemas.openxmlformats.org/officeDocument/2006/relationships/slideLayout" Target="../slideLayouts/slideLayout7.xml"/><Relationship Id="rId6" Type="http://schemas.openxmlformats.org/officeDocument/2006/relationships/image" Target="../media/image116.png"/><Relationship Id="rId5" Type="http://schemas.openxmlformats.org/officeDocument/2006/relationships/image" Target="../media/image91.png"/><Relationship Id="rId4" Type="http://schemas.openxmlformats.org/officeDocument/2006/relationships/image" Target="../media/image144.png"/></Relationships>
</file>

<file path=ppt/slides/_rels/slide36.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151.png"/><Relationship Id="rId5" Type="http://schemas.openxmlformats.org/officeDocument/2006/relationships/image" Target="../media/image137.png"/><Relationship Id="rId4" Type="http://schemas.openxmlformats.org/officeDocument/2006/relationships/image" Target="../media/image149.png"/><Relationship Id="rId9" Type="http://schemas.openxmlformats.org/officeDocument/2006/relationships/image" Target="../media/image154.png"/></Relationships>
</file>

<file path=ppt/slides/_rels/slide37.xml.rels><?xml version="1.0" encoding="UTF-8" standalone="yes"?>
<Relationships xmlns="http://schemas.openxmlformats.org/package/2006/relationships"><Relationship Id="rId8" Type="http://schemas.openxmlformats.org/officeDocument/2006/relationships/hyperlink" Target="https://www.publicdomainpictures.net/en/view-image.php?image=317882&amp;picture=abstract-background" TargetMode="External"/><Relationship Id="rId3" Type="http://schemas.openxmlformats.org/officeDocument/2006/relationships/slideLayout" Target="../slideLayouts/slideLayout7.xml"/><Relationship Id="rId7" Type="http://schemas.openxmlformats.org/officeDocument/2006/relationships/image" Target="../media/image3.jpe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41.png"/><Relationship Id="rId5" Type="http://schemas.openxmlformats.org/officeDocument/2006/relationships/image" Target="../media/image140.png"/><Relationship Id="rId10" Type="http://schemas.openxmlformats.org/officeDocument/2006/relationships/image" Target="../media/image85.png"/><Relationship Id="rId4" Type="http://schemas.openxmlformats.org/officeDocument/2006/relationships/notesSlide" Target="../notesSlides/notesSlide22.xml"/><Relationship Id="rId9"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7.xml"/><Relationship Id="rId5" Type="http://schemas.openxmlformats.org/officeDocument/2006/relationships/image" Target="../media/image160.png"/><Relationship Id="rId4" Type="http://schemas.openxmlformats.org/officeDocument/2006/relationships/image" Target="../media/image159.png"/></Relationships>
</file>

<file path=ppt/slides/_rels/slide3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 Id="rId9" Type="http://schemas.openxmlformats.org/officeDocument/2006/relationships/image" Target="../media/image16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88.jpeg"/><Relationship Id="rId7" Type="http://schemas.microsoft.com/office/2007/relationships/hdphoto" Target="../media/hdphoto3.wdp"/><Relationship Id="rId2" Type="http://schemas.openxmlformats.org/officeDocument/2006/relationships/image" Target="../media/image87.gif"/><Relationship Id="rId1" Type="http://schemas.openxmlformats.org/officeDocument/2006/relationships/slideLayout" Target="../slideLayouts/slideLayout2.xml"/><Relationship Id="rId6" Type="http://schemas.openxmlformats.org/officeDocument/2006/relationships/image" Target="../media/image155.png"/><Relationship Id="rId11" Type="http://schemas.openxmlformats.org/officeDocument/2006/relationships/image" Target="../media/image86.jpeg"/><Relationship Id="rId5" Type="http://schemas.openxmlformats.org/officeDocument/2006/relationships/image" Target="../media/image150.png"/><Relationship Id="rId10" Type="http://schemas.openxmlformats.org/officeDocument/2006/relationships/image" Target="../media/image167.png"/><Relationship Id="rId4" Type="http://schemas.openxmlformats.org/officeDocument/2006/relationships/image" Target="../media/image146.png"/><Relationship Id="rId9" Type="http://schemas.microsoft.com/office/2007/relationships/hdphoto" Target="../media/hdphoto4.wdp"/></Relationships>
</file>

<file path=ppt/slides/_rels/slide43.xml.rels><?xml version="1.0" encoding="UTF-8" standalone="yes"?>
<Relationships xmlns="http://schemas.openxmlformats.org/package/2006/relationships"><Relationship Id="rId8" Type="http://schemas.openxmlformats.org/officeDocument/2006/relationships/hyperlink" Target="http://www.allwhitebackground.com/colorful-background-images.html" TargetMode="External"/><Relationship Id="rId3" Type="http://schemas.openxmlformats.org/officeDocument/2006/relationships/video" Target="NULL" TargetMode="External"/><Relationship Id="rId7" Type="http://schemas.openxmlformats.org/officeDocument/2006/relationships/image" Target="../media/image4.jpeg"/><Relationship Id="rId12" Type="http://schemas.openxmlformats.org/officeDocument/2006/relationships/image" Target="../media/image7.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68.png"/><Relationship Id="rId11" Type="http://schemas.openxmlformats.org/officeDocument/2006/relationships/image" Target="../media/image6.png"/><Relationship Id="rId5" Type="http://schemas.openxmlformats.org/officeDocument/2006/relationships/notesSlide" Target="../notesSlides/notesSlide25.xml"/><Relationship Id="rId10" Type="http://schemas.openxmlformats.org/officeDocument/2006/relationships/hyperlink" Target="https://www.wisc-online.com/assetrepository/viewasset?id=1508" TargetMode="External"/><Relationship Id="rId4" Type="http://schemas.openxmlformats.org/officeDocument/2006/relationships/slideLayout" Target="../slideLayouts/slideLayout2.xml"/><Relationship Id="rId9" Type="http://schemas.openxmlformats.org/officeDocument/2006/relationships/image" Target="../media/image5.jpeg"/></Relationships>
</file>

<file path=ppt/slides/_rels/slide44.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79.png"/><Relationship Id="rId7" Type="http://schemas.openxmlformats.org/officeDocument/2006/relationships/image" Target="../media/image170.png"/><Relationship Id="rId2" Type="http://schemas.openxmlformats.org/officeDocument/2006/relationships/image" Target="../media/image178.png"/><Relationship Id="rId1" Type="http://schemas.openxmlformats.org/officeDocument/2006/relationships/slideLayout" Target="../slideLayouts/slideLayout7.xml"/><Relationship Id="rId6" Type="http://schemas.openxmlformats.org/officeDocument/2006/relationships/image" Target="../media/image169.png"/><Relationship Id="rId5" Type="http://schemas.openxmlformats.org/officeDocument/2006/relationships/image" Target="../media/image181.png"/><Relationship Id="rId4" Type="http://schemas.openxmlformats.org/officeDocument/2006/relationships/image" Target="../media/image180.png"/></Relationships>
</file>

<file path=ppt/slides/_rels/slide45.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70.png"/><Relationship Id="rId7" Type="http://schemas.openxmlformats.org/officeDocument/2006/relationships/image" Target="../media/image173.png"/><Relationship Id="rId2" Type="http://schemas.openxmlformats.org/officeDocument/2006/relationships/image" Target="../media/image185.png"/><Relationship Id="rId1" Type="http://schemas.openxmlformats.org/officeDocument/2006/relationships/slideLayout" Target="../slideLayouts/slideLayout7.xml"/><Relationship Id="rId6" Type="http://schemas.openxmlformats.org/officeDocument/2006/relationships/image" Target="../media/image188.png"/><Relationship Id="rId11" Type="http://schemas.openxmlformats.org/officeDocument/2006/relationships/image" Target="../media/image193.png"/><Relationship Id="rId5" Type="http://schemas.openxmlformats.org/officeDocument/2006/relationships/image" Target="../media/image187.png"/><Relationship Id="rId10" Type="http://schemas.openxmlformats.org/officeDocument/2006/relationships/image" Target="../media/image192.png"/><Relationship Id="rId4" Type="http://schemas.openxmlformats.org/officeDocument/2006/relationships/image" Target="../media/image186.png"/><Relationship Id="rId9" Type="http://schemas.openxmlformats.org/officeDocument/2006/relationships/image" Target="../media/image191.png"/></Relationships>
</file>

<file path=ppt/slides/_rels/slide46.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47.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73.gif"/></Relationships>
</file>

<file path=ppt/slides/_rels/slide49.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70.png"/><Relationship Id="rId1" Type="http://schemas.openxmlformats.org/officeDocument/2006/relationships/slideLayout" Target="../slideLayouts/slideLayout7.xml"/><Relationship Id="rId5" Type="http://schemas.openxmlformats.org/officeDocument/2006/relationships/image" Target="../media/image200.png"/><Relationship Id="rId4" Type="http://schemas.openxmlformats.org/officeDocument/2006/relationships/image" Target="../media/image19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02.png"/><Relationship Id="rId7" Type="http://schemas.openxmlformats.org/officeDocument/2006/relationships/image" Target="../media/image206.png"/><Relationship Id="rId2" Type="http://schemas.openxmlformats.org/officeDocument/2006/relationships/image" Target="../media/image201.png"/><Relationship Id="rId1" Type="http://schemas.openxmlformats.org/officeDocument/2006/relationships/slideLayout" Target="../slideLayouts/slideLayout7.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png"/></Relationships>
</file>

<file path=ppt/slides/_rels/slide52.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196.png"/></Relationships>
</file>

<file path=ppt/slides/_rels/slide53.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209.png"/><Relationship Id="rId7" Type="http://schemas.openxmlformats.org/officeDocument/2006/relationships/image" Target="../media/image211.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208.png"/><Relationship Id="rId5" Type="http://schemas.openxmlformats.org/officeDocument/2006/relationships/image" Target="../media/image197.png"/><Relationship Id="rId4" Type="http://schemas.openxmlformats.org/officeDocument/2006/relationships/image" Target="../media/image210.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3.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wdp"/><Relationship Id="rId5" Type="http://schemas.openxmlformats.org/officeDocument/2006/relationships/image" Target="../media/image15.png"/><Relationship Id="rId10" Type="http://schemas.openxmlformats.org/officeDocument/2006/relationships/image" Target="../media/image13.png"/><Relationship Id="rId4" Type="http://schemas.openxmlformats.org/officeDocument/2006/relationships/image" Target="../media/image14.jpe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0.jpg"/><Relationship Id="rId3" Type="http://schemas.openxmlformats.org/officeDocument/2006/relationships/slideLayout" Target="../slideLayouts/slideLayout12.xml"/><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22.png"/><Relationship Id="rId5" Type="http://schemas.openxmlformats.org/officeDocument/2006/relationships/audio" Target="../media/audio1.wav"/><Relationship Id="rId10" Type="http://schemas.openxmlformats.org/officeDocument/2006/relationships/image" Target="../media/image21.png"/><Relationship Id="rId4" Type="http://schemas.openxmlformats.org/officeDocument/2006/relationships/notesSlide" Target="../notesSlides/notesSlide4.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19.png"/><Relationship Id="rId3" Type="http://schemas.openxmlformats.org/officeDocument/2006/relationships/slideLayout" Target="../slideLayouts/slideLayout12.xml"/><Relationship Id="rId7" Type="http://schemas.openxmlformats.org/officeDocument/2006/relationships/image" Target="../media/image20.jpg"/><Relationship Id="rId12" Type="http://schemas.openxmlformats.org/officeDocument/2006/relationships/image" Target="../media/image2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27.png"/><Relationship Id="rId5" Type="http://schemas.openxmlformats.org/officeDocument/2006/relationships/audio" Target="../media/audio1.wav"/><Relationship Id="rId10" Type="http://schemas.openxmlformats.org/officeDocument/2006/relationships/image" Target="../media/image26.png"/><Relationship Id="rId4" Type="http://schemas.openxmlformats.org/officeDocument/2006/relationships/notesSlide" Target="../notesSlides/notesSlide5.xml"/><Relationship Id="rId9" Type="http://schemas.openxmlformats.org/officeDocument/2006/relationships/image" Target="../media/image25.png"/><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5" name="Chỗ dành sẵn cho Nội dung 4" descr="Ảnh có chứa diều, bầu trời, bay, ngoài trời&#10;&#10;Mô tả được tạo tự động">
            <a:extLst>
              <a:ext uri="{FF2B5EF4-FFF2-40B4-BE49-F238E27FC236}">
                <a16:creationId xmlns:a16="http://schemas.microsoft.com/office/drawing/2014/main" id="{71528377-7ACF-46B8-9189-905EFCEFA86C}"/>
              </a:ext>
            </a:extLst>
          </p:cNvPr>
          <p:cNvPicPr>
            <a:picLocks noChangeAspect="1"/>
          </p:cNvPicPr>
          <p:nvPr/>
        </p:nvPicPr>
        <p:blipFill rotWithShape="1">
          <a:blip r:embed="rId2">
            <a:extLst>
              <a:ext uri="{28A0092B-C50C-407E-A947-70E740481C1C}">
                <a14:useLocalDpi xmlns:a14="http://schemas.microsoft.com/office/drawing/2010/main" val="0"/>
              </a:ext>
            </a:extLst>
          </a:blip>
          <a:srcRect l="7294"/>
          <a:stretch/>
        </p:blipFill>
        <p:spPr>
          <a:xfrm>
            <a:off x="1" y="7"/>
            <a:ext cx="7252232" cy="5143493"/>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4"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8" name="Hộp Văn bản 7">
            <a:extLst>
              <a:ext uri="{FF2B5EF4-FFF2-40B4-BE49-F238E27FC236}">
                <a16:creationId xmlns:a16="http://schemas.microsoft.com/office/drawing/2014/main" id="{ABD37E8A-D45A-4AF4-AA02-27891D5290CA}"/>
              </a:ext>
            </a:extLst>
          </p:cNvPr>
          <p:cNvSpPr txBox="1"/>
          <p:nvPr/>
        </p:nvSpPr>
        <p:spPr>
          <a:xfrm>
            <a:off x="-1" y="717592"/>
            <a:ext cx="9139429" cy="507831"/>
          </a:xfrm>
          <a:prstGeom prst="rect">
            <a:avLst/>
          </a:prstGeom>
          <a:noFill/>
        </p:spPr>
        <p:txBody>
          <a:bodyPr wrap="square" rtlCol="0">
            <a:spAutoFit/>
          </a:bodyPr>
          <a:lstStyle/>
          <a:p>
            <a:pPr defTabSz="685800">
              <a:spcAft>
                <a:spcPts val="450"/>
              </a:spcAft>
            </a:pPr>
            <a:r>
              <a:rPr lang="en-US" sz="2700" b="1" dirty="0">
                <a:solidFill>
                  <a:srgbClr val="002060"/>
                </a:solidFill>
                <a:latin typeface="Times New Roman" panose="02020603050405020304" pitchFamily="18" charset="0"/>
                <a:cs typeface="Times New Roman" panose="02020603050405020304" pitchFamily="18" charset="0"/>
              </a:rPr>
              <a:t>TRƯỜNG TRUNG HỌC CƠ SỞ ………………</a:t>
            </a:r>
          </a:p>
        </p:txBody>
      </p:sp>
      <p:sp>
        <p:nvSpPr>
          <p:cNvPr id="9" name="Hộp Văn bản 8">
            <a:extLst>
              <a:ext uri="{FF2B5EF4-FFF2-40B4-BE49-F238E27FC236}">
                <a16:creationId xmlns:a16="http://schemas.microsoft.com/office/drawing/2014/main" id="{D5A797EB-37FC-432B-A43C-3061B2852843}"/>
              </a:ext>
            </a:extLst>
          </p:cNvPr>
          <p:cNvSpPr txBox="1"/>
          <p:nvPr/>
        </p:nvSpPr>
        <p:spPr>
          <a:xfrm>
            <a:off x="411931" y="3013265"/>
            <a:ext cx="8732069" cy="1605568"/>
          </a:xfrm>
          <a:prstGeom prst="rect">
            <a:avLst/>
          </a:prstGeom>
          <a:noFill/>
        </p:spPr>
        <p:txBody>
          <a:bodyPr wrap="square" rtlCol="0">
            <a:spAutoFit/>
          </a:bodyPr>
          <a:lstStyle/>
          <a:p>
            <a:pP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ZALO GVSB</a:t>
            </a:r>
            <a:r>
              <a:rPr lang="en-US" sz="3000" b="1">
                <a:solidFill>
                  <a:srgbClr val="002060"/>
                </a:solidFill>
                <a:latin typeface="Times New Roman" panose="02020603050405020304" pitchFamily="18" charset="0"/>
                <a:cs typeface="Times New Roman" panose="02020603050405020304" pitchFamily="18" charset="0"/>
              </a:rPr>
              <a:t>: NGUYỄN THỊ NGỌC HÀ</a:t>
            </a:r>
            <a:endParaRPr lang="en-US" sz="3000" b="1" dirty="0">
              <a:solidFill>
                <a:srgbClr val="002060"/>
              </a:solidFill>
              <a:latin typeface="Times New Roman" panose="02020603050405020304" pitchFamily="18" charset="0"/>
              <a:cs typeface="Times New Roman" panose="02020603050405020304" pitchFamily="18" charset="0"/>
            </a:endParaRPr>
          </a:p>
          <a:p>
            <a:pP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ZALO GVPB 1:………………………</a:t>
            </a:r>
          </a:p>
          <a:p>
            <a:pP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ZALO GVPB 2………………………</a:t>
            </a:r>
          </a:p>
        </p:txBody>
      </p:sp>
      <p:sp>
        <p:nvSpPr>
          <p:cNvPr id="10" name="Hộp Văn bản 9">
            <a:extLst>
              <a:ext uri="{FF2B5EF4-FFF2-40B4-BE49-F238E27FC236}">
                <a16:creationId xmlns:a16="http://schemas.microsoft.com/office/drawing/2014/main" id="{BC2202BE-FB57-4E81-83EF-0EA40E864761}"/>
              </a:ext>
            </a:extLst>
          </p:cNvPr>
          <p:cNvSpPr txBox="1"/>
          <p:nvPr/>
        </p:nvSpPr>
        <p:spPr>
          <a:xfrm>
            <a:off x="-2285" y="1962661"/>
            <a:ext cx="9139429" cy="784830"/>
          </a:xfrm>
          <a:prstGeom prst="rect">
            <a:avLst/>
          </a:prstGeom>
          <a:noFill/>
        </p:spPr>
        <p:txBody>
          <a:bodyPr wrap="square" rtlCol="0">
            <a:spAutoFit/>
          </a:bodyPr>
          <a:lstStyle/>
          <a:p>
            <a:pPr algn="ctr" defTabSz="685800">
              <a:spcAft>
                <a:spcPts val="450"/>
              </a:spcAft>
            </a:pPr>
            <a:r>
              <a:rPr lang="en-US" sz="4500" b="1" dirty="0">
                <a:solidFill>
                  <a:srgbClr val="FF0000"/>
                </a:solidFill>
                <a:latin typeface="Times New Roman" panose="02020603050405020304" pitchFamily="18" charset="0"/>
                <a:cs typeface="Times New Roman" panose="02020603050405020304" pitchFamily="18" charset="0"/>
              </a:rPr>
              <a:t>MÔN TOÁN LỚP 8 (CÁNH DIỀU )</a:t>
            </a:r>
          </a:p>
        </p:txBody>
      </p:sp>
      <p:sp>
        <p:nvSpPr>
          <p:cNvPr id="11" name="Hộp Văn bản 10">
            <a:extLst>
              <a:ext uri="{FF2B5EF4-FFF2-40B4-BE49-F238E27FC236}">
                <a16:creationId xmlns:a16="http://schemas.microsoft.com/office/drawing/2014/main" id="{D2B28935-FE08-4EA8-AA06-C7169869F84A}"/>
              </a:ext>
            </a:extLst>
          </p:cNvPr>
          <p:cNvSpPr txBox="1"/>
          <p:nvPr/>
        </p:nvSpPr>
        <p:spPr>
          <a:xfrm>
            <a:off x="2287" y="4612578"/>
            <a:ext cx="9134857" cy="553998"/>
          </a:xfrm>
          <a:prstGeom prst="rect">
            <a:avLst/>
          </a:prstGeom>
          <a:noFill/>
        </p:spPr>
        <p:txBody>
          <a:bodyPr wrap="square" rtlCol="0">
            <a:spAutoFit/>
          </a:bodyPr>
          <a:lstStyle/>
          <a:p>
            <a:pPr algn="ct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NĂM HỌC: 2023 - 2024</a:t>
            </a:r>
          </a:p>
        </p:txBody>
      </p:sp>
      <p:sp>
        <p:nvSpPr>
          <p:cNvPr id="12" name="Hộp Văn bản 11">
            <a:extLst>
              <a:ext uri="{FF2B5EF4-FFF2-40B4-BE49-F238E27FC236}">
                <a16:creationId xmlns:a16="http://schemas.microsoft.com/office/drawing/2014/main" id="{039C44B3-5CCE-402B-9E16-576A3ABE7C3E}"/>
              </a:ext>
            </a:extLst>
          </p:cNvPr>
          <p:cNvSpPr txBox="1"/>
          <p:nvPr/>
        </p:nvSpPr>
        <p:spPr>
          <a:xfrm>
            <a:off x="-2285" y="222914"/>
            <a:ext cx="9141714" cy="553998"/>
          </a:xfrm>
          <a:prstGeom prst="rect">
            <a:avLst/>
          </a:prstGeom>
          <a:noFill/>
        </p:spPr>
        <p:txBody>
          <a:bodyPr wrap="square" rtlCol="0">
            <a:spAutoFit/>
          </a:bodyPr>
          <a:lstStyle/>
          <a:p>
            <a:pPr defTabSz="685800"/>
            <a:r>
              <a:rPr lang="en-US" sz="3000" b="1" dirty="0">
                <a:solidFill>
                  <a:srgbClr val="002060"/>
                </a:solidFill>
                <a:latin typeface="Times New Roman" panose="02020603050405020304" pitchFamily="18" charset="0"/>
                <a:cs typeface="Times New Roman" panose="02020603050405020304" pitchFamily="18" charset="0"/>
              </a:rPr>
              <a:t>PHÒNG GIÁO DỤC VÀ ĐÀO TẠO ………….</a:t>
            </a:r>
          </a:p>
        </p:txBody>
      </p:sp>
    </p:spTree>
    <p:extLst>
      <p:ext uri="{BB962C8B-B14F-4D97-AF65-F5344CB8AC3E}">
        <p14:creationId xmlns:p14="http://schemas.microsoft.com/office/powerpoint/2010/main" val="2143886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93E4AF-CF96-4949-99FF-A92172AAF7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11036" y="1654571"/>
            <a:ext cx="2032964" cy="1496214"/>
          </a:xfrm>
          <a:prstGeom prst="rect">
            <a:avLst/>
          </a:prstGeom>
        </p:spPr>
      </p:pic>
      <p:pic>
        <p:nvPicPr>
          <p:cNvPr id="8" name="Picture 7">
            <a:extLst>
              <a:ext uri="{FF2B5EF4-FFF2-40B4-BE49-F238E27FC236}">
                <a16:creationId xmlns:a16="http://schemas.microsoft.com/office/drawing/2014/main" id="{51BC0E5A-6F72-9354-8526-BDCA6661B1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97693" y="3150785"/>
            <a:ext cx="2032964" cy="1796989"/>
          </a:xfrm>
          <a:prstGeom prst="rect">
            <a:avLst/>
          </a:prstGeom>
        </p:spPr>
      </p:pic>
      <p:grpSp>
        <p:nvGrpSpPr>
          <p:cNvPr id="9" name="Group 8">
            <a:extLst>
              <a:ext uri="{FF2B5EF4-FFF2-40B4-BE49-F238E27FC236}">
                <a16:creationId xmlns:a16="http://schemas.microsoft.com/office/drawing/2014/main" id="{8AD9C44F-C847-15A4-EA71-1AC358C45D7B}"/>
              </a:ext>
            </a:extLst>
          </p:cNvPr>
          <p:cNvGrpSpPr/>
          <p:nvPr/>
        </p:nvGrpSpPr>
        <p:grpSpPr>
          <a:xfrm>
            <a:off x="453506" y="1594343"/>
            <a:ext cx="2893069" cy="1117997"/>
            <a:chOff x="419845" y="1610484"/>
            <a:chExt cx="3857425" cy="1623321"/>
          </a:xfrm>
        </p:grpSpPr>
        <p:sp>
          <p:nvSpPr>
            <p:cNvPr id="18" name="Arrow: Pentagon 17">
              <a:extLst>
                <a:ext uri="{FF2B5EF4-FFF2-40B4-BE49-F238E27FC236}">
                  <a16:creationId xmlns:a16="http://schemas.microsoft.com/office/drawing/2014/main" id="{6FF4471E-261B-3A7C-9D20-88CD3942E30A}"/>
                </a:ext>
              </a:extLst>
            </p:cNvPr>
            <p:cNvSpPr/>
            <p:nvPr/>
          </p:nvSpPr>
          <p:spPr>
            <a:xfrm>
              <a:off x="419845" y="1610484"/>
              <a:ext cx="3857425" cy="1623321"/>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Object 19">
                  <a:extLst>
                    <a:ext uri="{FF2B5EF4-FFF2-40B4-BE49-F238E27FC236}">
                      <a16:creationId xmlns:a16="http://schemas.microsoft.com/office/drawing/2014/main" id="{92DE23BB-F793-7121-49DA-E5555D4A0EBF}"/>
                    </a:ext>
                  </a:extLst>
                </p:cNvPr>
                <p:cNvSpPr txBox="1"/>
                <p:nvPr/>
              </p:nvSpPr>
              <p:spPr>
                <a:xfrm>
                  <a:off x="529708" y="1844160"/>
                  <a:ext cx="2528361" cy="1389645"/>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nor/>
                          </m:rPr>
                          <a:rPr lang="en-US" sz="2900" b="1" i="0" smtClean="0">
                            <a:solidFill>
                              <a:srgbClr val="0000FF"/>
                            </a:solidFill>
                            <a:latin typeface="Times New Roman" panose="02020603050405020304" pitchFamily="18" charset="0"/>
                            <a:cs typeface="Times New Roman" panose="02020603050405020304" pitchFamily="18" charset="0"/>
                          </a:rPr>
                          <m:t>A</m:t>
                        </m:r>
                        <m:r>
                          <m:rPr>
                            <m:nor/>
                          </m:rPr>
                          <a:rPr lang="en-US" sz="2900" b="1" i="0" smtClean="0">
                            <a:solidFill>
                              <a:srgbClr val="0000FF"/>
                            </a:solidFill>
                            <a:latin typeface="Times New Roman" panose="02020603050405020304" pitchFamily="18" charset="0"/>
                            <a:cs typeface="Times New Roman" panose="02020603050405020304" pitchFamily="18" charset="0"/>
                          </a:rPr>
                          <m:t>.</m:t>
                        </m:r>
                        <m:r>
                          <a:rPr lang="en-US" sz="2900" b="1" i="0" smtClean="0">
                            <a:solidFill>
                              <a:srgbClr val="0000FF"/>
                            </a:solidFill>
                            <a:latin typeface="Cambria Math" panose="02040503050406030204" pitchFamily="18" charset="0"/>
                            <a:cs typeface="Times New Roman" panose="02020603050405020304" pitchFamily="18" charset="0"/>
                          </a:rPr>
                          <m:t>  </m:t>
                        </m:r>
                        <m:f>
                          <m:fPr>
                            <m:ctrlPr>
                              <a:rPr lang="en-US" sz="2900" b="1" i="1">
                                <a:solidFill>
                                  <a:srgbClr val="000000"/>
                                </a:solidFill>
                                <a:latin typeface="Cambria Math" panose="02040503050406030204" pitchFamily="18" charset="0"/>
                              </a:rPr>
                            </m:ctrlPr>
                          </m:fPr>
                          <m:num>
                            <m:r>
                              <a:rPr lang="en-US" sz="2900" b="1" i="1">
                                <a:solidFill>
                                  <a:srgbClr val="000000"/>
                                </a:solidFill>
                                <a:latin typeface="Cambria Math" panose="02040503050406030204" pitchFamily="18" charset="0"/>
                                <a:cs typeface="Times New Roman" panose="02020603050405020304" pitchFamily="18" charset="0"/>
                              </a:rPr>
                              <m:t>𝑨</m:t>
                            </m:r>
                          </m:num>
                          <m:den>
                            <m:r>
                              <a:rPr lang="en-US" sz="2900" b="1" i="1">
                                <a:solidFill>
                                  <a:srgbClr val="000000"/>
                                </a:solidFill>
                                <a:latin typeface="Cambria Math" panose="02040503050406030204" pitchFamily="18" charset="0"/>
                                <a:cs typeface="Times New Roman" panose="02020603050405020304" pitchFamily="18" charset="0"/>
                              </a:rPr>
                              <m:t>𝑫</m:t>
                            </m:r>
                          </m:den>
                        </m:f>
                        <m:r>
                          <a:rPr lang="en-US" sz="2900" b="1" i="1">
                            <a:solidFill>
                              <a:srgbClr val="000000"/>
                            </a:solidFill>
                            <a:latin typeface="Cambria Math" panose="02040503050406030204" pitchFamily="18" charset="0"/>
                            <a:cs typeface="Times New Roman" panose="02020603050405020304" pitchFamily="18" charset="0"/>
                          </a:rPr>
                          <m:t>=</m:t>
                        </m:r>
                        <m:f>
                          <m:fPr>
                            <m:ctrlPr>
                              <a:rPr lang="en-US" sz="2900" b="1" i="1">
                                <a:solidFill>
                                  <a:srgbClr val="000000"/>
                                </a:solidFill>
                                <a:latin typeface="Cambria Math" panose="02040503050406030204" pitchFamily="18" charset="0"/>
                              </a:rPr>
                            </m:ctrlPr>
                          </m:fPr>
                          <m:num>
                            <m:r>
                              <a:rPr lang="en-US" sz="2900" b="1" i="1">
                                <a:solidFill>
                                  <a:srgbClr val="000000"/>
                                </a:solidFill>
                                <a:latin typeface="Cambria Math" panose="02040503050406030204" pitchFamily="18" charset="0"/>
                                <a:cs typeface="Times New Roman" panose="02020603050405020304" pitchFamily="18" charset="0"/>
                              </a:rPr>
                              <m:t>𝑪</m:t>
                            </m:r>
                          </m:num>
                          <m:den>
                            <m:r>
                              <a:rPr lang="en-US" sz="2900" b="1" i="1">
                                <a:solidFill>
                                  <a:srgbClr val="000000"/>
                                </a:solidFill>
                                <a:latin typeface="Cambria Math" panose="02040503050406030204" pitchFamily="18" charset="0"/>
                                <a:cs typeface="Times New Roman" panose="02020603050405020304" pitchFamily="18" charset="0"/>
                              </a:rPr>
                              <m:t>𝑩</m:t>
                            </m:r>
                          </m:den>
                        </m:f>
                      </m:oMath>
                    </m:oMathPara>
                  </a14:m>
                  <a:endParaRPr lang="en-US" sz="2900" b="1" i="1">
                    <a:latin typeface="Times New Roman" panose="02020603050405020304" pitchFamily="18" charset="0"/>
                    <a:cs typeface="Times New Roman" panose="02020603050405020304" pitchFamily="18" charset="0"/>
                  </a:endParaRPr>
                </a:p>
              </p:txBody>
            </p:sp>
          </mc:Choice>
          <mc:Fallback xmlns="">
            <p:sp>
              <p:nvSpPr>
                <p:cNvPr id="20" name="Object 19">
                  <a:extLst>
                    <a:ext uri="{FF2B5EF4-FFF2-40B4-BE49-F238E27FC236}">
                      <a16:creationId xmlns:a16="http://schemas.microsoft.com/office/drawing/2014/main" id="{92DE23BB-F793-7121-49DA-E5555D4A0EBF}"/>
                    </a:ext>
                  </a:extLst>
                </p:cNvPr>
                <p:cNvSpPr txBox="1">
                  <a:spLocks noRot="1" noChangeAspect="1" noMove="1" noResize="1" noEditPoints="1" noAdjustHandles="1" noChangeArrowheads="1" noChangeShapeType="1" noTextEdit="1"/>
                </p:cNvSpPr>
                <p:nvPr/>
              </p:nvSpPr>
              <p:spPr>
                <a:xfrm>
                  <a:off x="529708" y="1844160"/>
                  <a:ext cx="2528361" cy="1389645"/>
                </a:xfrm>
                <a:prstGeom prst="rect">
                  <a:avLst/>
                </a:prstGeom>
                <a:blipFill>
                  <a:blip r:embed="rId9"/>
                  <a:stretch>
                    <a:fillRect/>
                  </a:stretch>
                </a:blipFill>
              </p:spPr>
              <p:txBody>
                <a:bodyPr/>
                <a:lstStyle/>
                <a:p>
                  <a:r>
                    <a:rPr lang="en-US">
                      <a:noFill/>
                    </a:rPr>
                    <a:t> </a:t>
                  </a:r>
                </a:p>
              </p:txBody>
            </p:sp>
          </mc:Fallback>
        </mc:AlternateContent>
      </p:grpSp>
      <p:grpSp>
        <p:nvGrpSpPr>
          <p:cNvPr id="21" name="Group 20">
            <a:extLst>
              <a:ext uri="{FF2B5EF4-FFF2-40B4-BE49-F238E27FC236}">
                <a16:creationId xmlns:a16="http://schemas.microsoft.com/office/drawing/2014/main" id="{26AA6C3A-A803-6947-A909-593A23B5ECD2}"/>
              </a:ext>
            </a:extLst>
          </p:cNvPr>
          <p:cNvGrpSpPr/>
          <p:nvPr/>
        </p:nvGrpSpPr>
        <p:grpSpPr>
          <a:xfrm>
            <a:off x="424313" y="3264184"/>
            <a:ext cx="3194830" cy="1117997"/>
            <a:chOff x="5665488" y="2073142"/>
            <a:chExt cx="3342494" cy="1005019"/>
          </a:xfrm>
        </p:grpSpPr>
        <p:sp>
          <p:nvSpPr>
            <p:cNvPr id="22" name="Arrow: Pentagon 21">
              <a:extLst>
                <a:ext uri="{FF2B5EF4-FFF2-40B4-BE49-F238E27FC236}">
                  <a16:creationId xmlns:a16="http://schemas.microsoft.com/office/drawing/2014/main" id="{3D55CC92-2EB7-9443-9548-64617DB45592}"/>
                </a:ext>
              </a:extLst>
            </p:cNvPr>
            <p:cNvSpPr/>
            <p:nvPr/>
          </p:nvSpPr>
          <p:spPr>
            <a:xfrm>
              <a:off x="5665488" y="2073142"/>
              <a:ext cx="2970956" cy="1005019"/>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Object 22">
                  <a:extLst>
                    <a:ext uri="{FF2B5EF4-FFF2-40B4-BE49-F238E27FC236}">
                      <a16:creationId xmlns:a16="http://schemas.microsoft.com/office/drawing/2014/main" id="{5906DE95-A23A-E460-2760-8C7114692EE2}"/>
                    </a:ext>
                  </a:extLst>
                </p:cNvPr>
                <p:cNvSpPr txBox="1"/>
                <p:nvPr/>
              </p:nvSpPr>
              <p:spPr>
                <a:xfrm>
                  <a:off x="5772849" y="2346301"/>
                  <a:ext cx="3235133" cy="42919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2900" b="1" i="0" smtClean="0">
                            <a:solidFill>
                              <a:srgbClr val="0000FF"/>
                            </a:solidFill>
                            <a:latin typeface="Times New Roman" panose="02020603050405020304" pitchFamily="18" charset="0"/>
                            <a:cs typeface="Times New Roman" panose="02020603050405020304" pitchFamily="18" charset="0"/>
                          </a:rPr>
                          <m:t>C</m:t>
                        </m:r>
                        <m:r>
                          <m:rPr>
                            <m:nor/>
                          </m:rPr>
                          <a:rPr lang="en-US" sz="2900" b="1" i="0" smtClean="0">
                            <a:solidFill>
                              <a:srgbClr val="0000FF"/>
                            </a:solidFill>
                            <a:latin typeface="Times New Roman" panose="02020603050405020304" pitchFamily="18" charset="0"/>
                            <a:cs typeface="Times New Roman" panose="02020603050405020304" pitchFamily="18" charset="0"/>
                          </a:rPr>
                          <m:t>.</m:t>
                        </m:r>
                        <m:r>
                          <a:rPr lang="en-US" sz="2900" b="1" i="0" smtClean="0">
                            <a:solidFill>
                              <a:srgbClr val="0000FF"/>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𝑨</m:t>
                        </m:r>
                        <m:r>
                          <a:rPr lang="en-US" sz="2900" b="1" i="1" smtClean="0">
                            <a:solidFill>
                              <a:srgbClr val="000000"/>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m:t>
                        </m:r>
                        <m:r>
                          <a:rPr lang="en-US" sz="2900" b="1" i="1">
                            <a:solidFill>
                              <a:srgbClr val="000000"/>
                            </a:solidFill>
                            <a:latin typeface="Cambria Math" panose="02040503050406030204" pitchFamily="18" charset="0"/>
                            <a:cs typeface="Times New Roman" panose="02020603050405020304" pitchFamily="18" charset="0"/>
                          </a:rPr>
                          <m:t>𝑪</m:t>
                        </m:r>
                        <m:r>
                          <a:rPr lang="en-US" sz="2900" b="1" i="1">
                            <a:solidFill>
                              <a:srgbClr val="000000"/>
                            </a:solidFill>
                            <a:latin typeface="Cambria Math" panose="02040503050406030204" pitchFamily="18" charset="0"/>
                            <a:cs typeface="Times New Roman" panose="02020603050405020304" pitchFamily="18" charset="0"/>
                          </a:rPr>
                          <m:t>=</m:t>
                        </m:r>
                        <m:r>
                          <a:rPr lang="en-US" sz="2900" b="1" i="1">
                            <a:solidFill>
                              <a:srgbClr val="000000"/>
                            </a:solidFill>
                            <a:latin typeface="Cambria Math" panose="02040503050406030204" pitchFamily="18" charset="0"/>
                            <a:cs typeface="Times New Roman" panose="02020603050405020304" pitchFamily="18" charset="0"/>
                          </a:rPr>
                          <m:t>𝑩</m:t>
                        </m:r>
                        <m:r>
                          <a:rPr lang="en-US" sz="2900" b="1" i="1" smtClean="0">
                            <a:solidFill>
                              <a:srgbClr val="000000"/>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m:t>
                        </m:r>
                        <m:r>
                          <a:rPr lang="en-US" sz="2900" b="1" i="1" smtClean="0">
                            <a:solidFill>
                              <a:srgbClr val="000000"/>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𝑫</m:t>
                        </m:r>
                      </m:oMath>
                    </m:oMathPara>
                  </a14:m>
                  <a:endParaRPr lang="en-US" sz="2900" b="1" i="1">
                    <a:latin typeface="Times New Roman" panose="02020603050405020304" pitchFamily="18" charset="0"/>
                    <a:cs typeface="Times New Roman" panose="02020603050405020304" pitchFamily="18" charset="0"/>
                  </a:endParaRPr>
                </a:p>
              </p:txBody>
            </p:sp>
          </mc:Choice>
          <mc:Fallback xmlns="">
            <p:sp>
              <p:nvSpPr>
                <p:cNvPr id="23" name="Object 22">
                  <a:extLst>
                    <a:ext uri="{FF2B5EF4-FFF2-40B4-BE49-F238E27FC236}">
                      <a16:creationId xmlns:a16="http://schemas.microsoft.com/office/drawing/2014/main" id="{5906DE95-A23A-E460-2760-8C7114692EE2}"/>
                    </a:ext>
                  </a:extLst>
                </p:cNvPr>
                <p:cNvSpPr txBox="1">
                  <a:spLocks noRot="1" noChangeAspect="1" noMove="1" noResize="1" noEditPoints="1" noAdjustHandles="1" noChangeArrowheads="1" noChangeShapeType="1" noTextEdit="1"/>
                </p:cNvSpPr>
                <p:nvPr/>
              </p:nvSpPr>
              <p:spPr>
                <a:xfrm>
                  <a:off x="5772849" y="2346301"/>
                  <a:ext cx="3235133" cy="429194"/>
                </a:xfrm>
                <a:prstGeom prst="rect">
                  <a:avLst/>
                </a:prstGeom>
                <a:blipFill>
                  <a:blip r:embed="rId10"/>
                  <a:stretch>
                    <a:fillRect/>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1FBF4D4A-DD10-6A01-9DE5-7B5EE891E98D}"/>
              </a:ext>
            </a:extLst>
          </p:cNvPr>
          <p:cNvGrpSpPr/>
          <p:nvPr/>
        </p:nvGrpSpPr>
        <p:grpSpPr>
          <a:xfrm>
            <a:off x="3681167" y="1594343"/>
            <a:ext cx="3096765" cy="1150818"/>
            <a:chOff x="-29517" y="4250076"/>
            <a:chExt cx="3339015" cy="1490659"/>
          </a:xfrm>
        </p:grpSpPr>
        <p:sp>
          <p:nvSpPr>
            <p:cNvPr id="25" name="Arrow: Pentagon 24">
              <a:extLst>
                <a:ext uri="{FF2B5EF4-FFF2-40B4-BE49-F238E27FC236}">
                  <a16:creationId xmlns:a16="http://schemas.microsoft.com/office/drawing/2014/main" id="{A3170F8A-FEE5-393E-5E5F-3E4A1085FD11}"/>
                </a:ext>
              </a:extLst>
            </p:cNvPr>
            <p:cNvSpPr/>
            <p:nvPr/>
          </p:nvSpPr>
          <p:spPr>
            <a:xfrm>
              <a:off x="-29517" y="4250076"/>
              <a:ext cx="3339015" cy="1490659"/>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9B9A4E7E-BC1D-2CD9-DA67-74CCEF33054C}"/>
                    </a:ext>
                  </a:extLst>
                </p:cNvPr>
                <p:cNvSpPr txBox="1"/>
                <p:nvPr/>
              </p:nvSpPr>
              <p:spPr>
                <a:xfrm>
                  <a:off x="137339" y="4734974"/>
                  <a:ext cx="3172159" cy="572742"/>
                </a:xfrm>
                <a:prstGeom prst="rect">
                  <a:avLst/>
                </a:prstGeom>
              </p:spPr>
              <p:txBody>
                <a:bodyPr>
                  <a:noAutofit/>
                </a:bodyPr>
                <a:lstStyle/>
                <a:p>
                  <a14:m>
                    <m:oMath xmlns:m="http://schemas.openxmlformats.org/officeDocument/2006/math">
                      <m:r>
                        <m:rPr>
                          <m:nor/>
                        </m:rPr>
                        <a:rPr lang="en-US" sz="2900" b="1" i="0" smtClean="0">
                          <a:solidFill>
                            <a:srgbClr val="0000FF"/>
                          </a:solidFill>
                          <a:latin typeface="Times New Roman" panose="02020603050405020304" pitchFamily="18" charset="0"/>
                          <a:cs typeface="Times New Roman" panose="02020603050405020304" pitchFamily="18" charset="0"/>
                        </a:rPr>
                        <m:t>B</m:t>
                      </m:r>
                      <m:r>
                        <m:rPr>
                          <m:nor/>
                        </m:rPr>
                        <a:rPr lang="en-US" sz="2900" b="1" i="0" smtClean="0">
                          <a:solidFill>
                            <a:srgbClr val="0000FF"/>
                          </a:solidFill>
                          <a:latin typeface="Times New Roman" panose="02020603050405020304" pitchFamily="18" charset="0"/>
                          <a:cs typeface="Times New Roman" panose="02020603050405020304" pitchFamily="18" charset="0"/>
                        </a:rPr>
                        <m:t>.</m:t>
                      </m:r>
                      <m:r>
                        <a:rPr lang="en-US" sz="2900" b="1" i="0" smtClean="0">
                          <a:solidFill>
                            <a:srgbClr val="0000FF"/>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𝑨</m:t>
                      </m:r>
                      <m:r>
                        <a:rPr lang="en-US" sz="2900" b="1" i="1" smtClean="0">
                          <a:solidFill>
                            <a:srgbClr val="000000"/>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m:t>
                      </m:r>
                      <m:r>
                        <a:rPr lang="en-US" sz="2900" b="1" i="1">
                          <a:solidFill>
                            <a:srgbClr val="000000"/>
                          </a:solidFill>
                          <a:latin typeface="Cambria Math" panose="02040503050406030204" pitchFamily="18" charset="0"/>
                          <a:cs typeface="Times New Roman" panose="02020603050405020304" pitchFamily="18" charset="0"/>
                        </a:rPr>
                        <m:t>𝑫</m:t>
                      </m:r>
                    </m:oMath>
                  </a14:m>
                  <a:r>
                    <a:rPr lang="en-US" sz="2900" b="1" i="1">
                      <a:solidFill>
                        <a:srgbClr val="000000"/>
                      </a:solidFill>
                      <a:latin typeface="Times New Roman" panose="02020603050405020304" pitchFamily="18" charset="0"/>
                      <a:cs typeface="Times New Roman" panose="02020603050405020304" pitchFamily="18" charset="0"/>
                    </a:rPr>
                    <a:t> </a:t>
                  </a:r>
                  <a14:m>
                    <m:oMath xmlns:m="http://schemas.openxmlformats.org/officeDocument/2006/math">
                      <m:r>
                        <a:rPr lang="en-US" sz="2900" b="1" i="1">
                          <a:solidFill>
                            <a:srgbClr val="000000"/>
                          </a:solidFill>
                          <a:latin typeface="Cambria Math" panose="02040503050406030204" pitchFamily="18" charset="0"/>
                          <a:cs typeface="Times New Roman" panose="02020603050405020304" pitchFamily="18" charset="0"/>
                        </a:rPr>
                        <m:t>=</m:t>
                      </m:r>
                      <m:r>
                        <a:rPr lang="en-US" sz="2900" b="1" i="1">
                          <a:solidFill>
                            <a:srgbClr val="000000"/>
                          </a:solidFill>
                          <a:latin typeface="Cambria Math" panose="02040503050406030204" pitchFamily="18" charset="0"/>
                          <a:cs typeface="Times New Roman" panose="02020603050405020304" pitchFamily="18" charset="0"/>
                        </a:rPr>
                        <m:t>𝑩</m:t>
                      </m:r>
                      <m:r>
                        <a:rPr lang="en-US" sz="2900" b="1" i="1" smtClean="0">
                          <a:solidFill>
                            <a:srgbClr val="000000"/>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m:t>
                      </m:r>
                      <m:r>
                        <a:rPr lang="en-US" sz="2900" b="1" i="1" smtClean="0">
                          <a:solidFill>
                            <a:srgbClr val="000000"/>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𝑪</m:t>
                      </m:r>
                    </m:oMath>
                  </a14:m>
                  <a:endParaRPr lang="en-US" sz="2900" b="1" i="1">
                    <a:latin typeface="Times New Roman" panose="02020603050405020304" pitchFamily="18" charset="0"/>
                    <a:cs typeface="Times New Roman" panose="02020603050405020304" pitchFamily="18" charset="0"/>
                  </a:endParaRPr>
                </a:p>
              </p:txBody>
            </p:sp>
          </mc:Choice>
          <mc:Fallback xmlns="">
            <p:sp>
              <p:nvSpPr>
                <p:cNvPr id="26" name="Object 25">
                  <a:extLst>
                    <a:ext uri="{FF2B5EF4-FFF2-40B4-BE49-F238E27FC236}">
                      <a16:creationId xmlns:a16="http://schemas.microsoft.com/office/drawing/2014/main" id="{9B9A4E7E-BC1D-2CD9-DA67-74CCEF33054C}"/>
                    </a:ext>
                  </a:extLst>
                </p:cNvPr>
                <p:cNvSpPr txBox="1">
                  <a:spLocks noRot="1" noChangeAspect="1" noMove="1" noResize="1" noEditPoints="1" noAdjustHandles="1" noChangeArrowheads="1" noChangeShapeType="1" noTextEdit="1"/>
                </p:cNvSpPr>
                <p:nvPr/>
              </p:nvSpPr>
              <p:spPr>
                <a:xfrm>
                  <a:off x="137339" y="4734974"/>
                  <a:ext cx="3172159" cy="572742"/>
                </a:xfrm>
                <a:prstGeom prst="rect">
                  <a:avLst/>
                </a:prstGeom>
                <a:blipFill>
                  <a:blip r:embed="rId11"/>
                  <a:stretch>
                    <a:fillRect/>
                  </a:stretch>
                </a:blipFill>
              </p:spPr>
              <p:txBody>
                <a:bodyPr/>
                <a:lstStyle/>
                <a:p>
                  <a:r>
                    <a:rPr lang="en-US">
                      <a:noFill/>
                    </a:rPr>
                    <a:t> </a:t>
                  </a:r>
                </a:p>
              </p:txBody>
            </p:sp>
          </mc:Fallback>
        </mc:AlternateContent>
      </p:grpSp>
      <p:grpSp>
        <p:nvGrpSpPr>
          <p:cNvPr id="27" name="Group 26">
            <a:extLst>
              <a:ext uri="{FF2B5EF4-FFF2-40B4-BE49-F238E27FC236}">
                <a16:creationId xmlns:a16="http://schemas.microsoft.com/office/drawing/2014/main" id="{1B4A8C8D-C2AF-F866-9A8E-76B81839AD9A}"/>
              </a:ext>
            </a:extLst>
          </p:cNvPr>
          <p:cNvGrpSpPr/>
          <p:nvPr/>
        </p:nvGrpSpPr>
        <p:grpSpPr>
          <a:xfrm>
            <a:off x="3650804" y="3224876"/>
            <a:ext cx="3446890" cy="1252872"/>
            <a:chOff x="3812712" y="4538195"/>
            <a:chExt cx="3732418" cy="1204108"/>
          </a:xfrm>
        </p:grpSpPr>
        <p:sp>
          <p:nvSpPr>
            <p:cNvPr id="28" name="Arrow: Pentagon 27">
              <a:extLst>
                <a:ext uri="{FF2B5EF4-FFF2-40B4-BE49-F238E27FC236}">
                  <a16:creationId xmlns:a16="http://schemas.microsoft.com/office/drawing/2014/main" id="{2CE2F786-EECB-72F2-DD21-9D11240B19F0}"/>
                </a:ext>
              </a:extLst>
            </p:cNvPr>
            <p:cNvSpPr/>
            <p:nvPr/>
          </p:nvSpPr>
          <p:spPr>
            <a:xfrm>
              <a:off x="3812712" y="4538195"/>
              <a:ext cx="3732418" cy="1204108"/>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9" name="Object 28">
                  <a:extLst>
                    <a:ext uri="{FF2B5EF4-FFF2-40B4-BE49-F238E27FC236}">
                      <a16:creationId xmlns:a16="http://schemas.microsoft.com/office/drawing/2014/main" id="{8AC3A058-62A6-C288-8D81-257F1D7B7C6F}"/>
                    </a:ext>
                  </a:extLst>
                </p:cNvPr>
                <p:cNvSpPr txBox="1"/>
                <p:nvPr/>
              </p:nvSpPr>
              <p:spPr>
                <a:xfrm>
                  <a:off x="4013160" y="4911029"/>
                  <a:ext cx="3297238" cy="45843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2900" b="1" i="0" smtClean="0">
                            <a:solidFill>
                              <a:srgbClr val="0000FF"/>
                            </a:solidFill>
                            <a:latin typeface="Times New Roman" panose="02020603050405020304" pitchFamily="18" charset="0"/>
                            <a:cs typeface="Times New Roman" panose="02020603050405020304" pitchFamily="18" charset="0"/>
                          </a:rPr>
                          <m:t>D</m:t>
                        </m:r>
                        <m:r>
                          <m:rPr>
                            <m:nor/>
                          </m:rPr>
                          <a:rPr lang="en-US" sz="2900" b="1" i="0" smtClean="0">
                            <a:solidFill>
                              <a:srgbClr val="0000FF"/>
                            </a:solidFill>
                            <a:latin typeface="Times New Roman" panose="02020603050405020304" pitchFamily="18" charset="0"/>
                            <a:cs typeface="Times New Roman" panose="02020603050405020304" pitchFamily="18" charset="0"/>
                          </a:rPr>
                          <m:t>.</m:t>
                        </m:r>
                        <m:r>
                          <a:rPr lang="en-US" sz="2900" b="1" i="0" smtClean="0">
                            <a:solidFill>
                              <a:srgbClr val="0000FF"/>
                            </a:solidFill>
                            <a:latin typeface="Cambria Math" panose="02040503050406030204" pitchFamily="18" charset="0"/>
                            <a:cs typeface="Times New Roman" panose="02020603050405020304" pitchFamily="18" charset="0"/>
                          </a:rPr>
                          <m:t>  </m:t>
                        </m:r>
                        <m:r>
                          <a:rPr lang="en-US" sz="2900" b="1" i="1">
                            <a:solidFill>
                              <a:srgbClr val="000000"/>
                            </a:solidFill>
                            <a:latin typeface="Cambria Math" panose="02040503050406030204" pitchFamily="18" charset="0"/>
                            <a:cs typeface="Times New Roman" panose="02020603050405020304" pitchFamily="18" charset="0"/>
                          </a:rPr>
                          <m:t>𝑨</m:t>
                        </m:r>
                        <m:r>
                          <a:rPr lang="en-US" sz="2900" b="1" i="1" smtClean="0">
                            <a:solidFill>
                              <a:srgbClr val="000000"/>
                            </a:solidFill>
                            <a:latin typeface="Cambria Math" panose="02040503050406030204" pitchFamily="18" charset="0"/>
                            <a:cs typeface="Times New Roman" panose="02020603050405020304" pitchFamily="18" charset="0"/>
                          </a:rPr>
                          <m:t>+</m:t>
                        </m:r>
                        <m:r>
                          <a:rPr lang="en-US" sz="2900" b="1" i="1">
                            <a:solidFill>
                              <a:srgbClr val="000000"/>
                            </a:solidFill>
                            <a:latin typeface="Cambria Math" panose="02040503050406030204" pitchFamily="18" charset="0"/>
                            <a:cs typeface="Times New Roman" panose="02020603050405020304" pitchFamily="18" charset="0"/>
                          </a:rPr>
                          <m:t>𝑫</m:t>
                        </m:r>
                        <m:r>
                          <a:rPr lang="en-US" sz="2900" b="1" i="1">
                            <a:solidFill>
                              <a:srgbClr val="000000"/>
                            </a:solidFill>
                            <a:latin typeface="Cambria Math" panose="02040503050406030204" pitchFamily="18" charset="0"/>
                            <a:cs typeface="Times New Roman" panose="02020603050405020304" pitchFamily="18" charset="0"/>
                          </a:rPr>
                          <m:t>=</m:t>
                        </m:r>
                        <m:r>
                          <a:rPr lang="en-US" sz="2900" b="1" i="1">
                            <a:solidFill>
                              <a:srgbClr val="000000"/>
                            </a:solidFill>
                            <a:latin typeface="Cambria Math" panose="02040503050406030204" pitchFamily="18" charset="0"/>
                            <a:cs typeface="Times New Roman" panose="02020603050405020304" pitchFamily="18" charset="0"/>
                          </a:rPr>
                          <m:t>𝑩</m:t>
                        </m:r>
                        <m:r>
                          <a:rPr lang="en-US" sz="2900" b="1" i="1">
                            <a:solidFill>
                              <a:srgbClr val="000000"/>
                            </a:solidFill>
                            <a:latin typeface="Cambria Math" panose="02040503050406030204" pitchFamily="18" charset="0"/>
                            <a:cs typeface="Times New Roman" panose="02020603050405020304" pitchFamily="18" charset="0"/>
                          </a:rPr>
                          <m:t>+</m:t>
                        </m:r>
                        <m:r>
                          <a:rPr lang="en-US" sz="2900" b="1" i="1">
                            <a:solidFill>
                              <a:srgbClr val="000000"/>
                            </a:solidFill>
                            <a:latin typeface="Cambria Math" panose="02040503050406030204" pitchFamily="18" charset="0"/>
                            <a:cs typeface="Times New Roman" panose="02020603050405020304" pitchFamily="18" charset="0"/>
                          </a:rPr>
                          <m:t>𝑪</m:t>
                        </m:r>
                      </m:oMath>
                    </m:oMathPara>
                  </a14:m>
                  <a:endParaRPr lang="en-US" sz="2900" b="1" i="1">
                    <a:latin typeface="Times New Roman" panose="02020603050405020304" pitchFamily="18" charset="0"/>
                    <a:cs typeface="Times New Roman" panose="02020603050405020304" pitchFamily="18" charset="0"/>
                  </a:endParaRPr>
                </a:p>
              </p:txBody>
            </p:sp>
          </mc:Choice>
          <mc:Fallback xmlns="">
            <p:sp>
              <p:nvSpPr>
                <p:cNvPr id="29" name="Object 28">
                  <a:extLst>
                    <a:ext uri="{FF2B5EF4-FFF2-40B4-BE49-F238E27FC236}">
                      <a16:creationId xmlns:a16="http://schemas.microsoft.com/office/drawing/2014/main" id="{8AC3A058-62A6-C288-8D81-257F1D7B7C6F}"/>
                    </a:ext>
                  </a:extLst>
                </p:cNvPr>
                <p:cNvSpPr txBox="1">
                  <a:spLocks noRot="1" noChangeAspect="1" noMove="1" noResize="1" noEditPoints="1" noAdjustHandles="1" noChangeArrowheads="1" noChangeShapeType="1" noTextEdit="1"/>
                </p:cNvSpPr>
                <p:nvPr/>
              </p:nvSpPr>
              <p:spPr>
                <a:xfrm>
                  <a:off x="4013160" y="4911029"/>
                  <a:ext cx="3297238" cy="458439"/>
                </a:xfrm>
                <a:prstGeom prst="rect">
                  <a:avLst/>
                </a:prstGeom>
                <a:blipFill>
                  <a:blip r:embed="rId12"/>
                  <a:stretch>
                    <a:fillRect/>
                  </a:stretch>
                </a:blipFill>
              </p:spPr>
              <p:txBody>
                <a:bodyPr/>
                <a:lstStyle/>
                <a:p>
                  <a:r>
                    <a:rPr lang="en-US">
                      <a:noFill/>
                    </a:rPr>
                    <a:t> </a:t>
                  </a:r>
                </a:p>
              </p:txBody>
            </p:sp>
          </mc:Fallback>
        </mc:AlternateContent>
      </p:grpSp>
      <p:pic>
        <p:nvPicPr>
          <p:cNvPr id="30" name="Đồng hồ đếm ngược 20 giây">
            <a:hlinkClick r:id="" action="ppaction://media"/>
            <a:extLst>
              <a:ext uri="{FF2B5EF4-FFF2-40B4-BE49-F238E27FC236}">
                <a16:creationId xmlns:a16="http://schemas.microsoft.com/office/drawing/2014/main" id="{B644BEFF-AD74-9B43-E6C1-A852D5E6DEDC}"/>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7759146" y="1"/>
            <a:ext cx="1384853" cy="1496214"/>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A041A34-2D90-9E9D-7338-C4A6DE2E0F53}"/>
                  </a:ext>
                </a:extLst>
              </p:cNvPr>
              <p:cNvSpPr txBox="1"/>
              <p:nvPr/>
            </p:nvSpPr>
            <p:spPr>
              <a:xfrm>
                <a:off x="129476" y="120337"/>
                <a:ext cx="7960636" cy="1862113"/>
              </a:xfrm>
              <a:prstGeom prst="rect">
                <a:avLst/>
              </a:prstGeom>
              <a:noFill/>
            </p:spPr>
            <p:txBody>
              <a:bodyPr wrap="square">
                <a:spAutoFit/>
              </a:bodyPr>
              <a:lstStyle/>
              <a:p>
                <a:pPr defTabSz="685800"/>
                <a:r>
                  <a:rPr lang="en-US" sz="3200" b="1">
                    <a:solidFill>
                      <a:prstClr val="black"/>
                    </a:solidFill>
                    <a:latin typeface="Times New Roman" panose="02020603050405020304" pitchFamily="18" charset="0"/>
                    <a:cs typeface="Times New Roman" panose="02020603050405020304" pitchFamily="18" charset="0"/>
                  </a:rPr>
                  <a:t>Câu 3: Hai phân thức </a:t>
                </a:r>
                <a14:m>
                  <m:oMath xmlns:m="http://schemas.openxmlformats.org/officeDocument/2006/math">
                    <m:f>
                      <m:fPr>
                        <m:ctrlPr>
                          <a:rPr lang="en-US" sz="3200" b="1" i="1">
                            <a:solidFill>
                              <a:srgbClr val="000000"/>
                            </a:solidFill>
                            <a:latin typeface="Cambria Math" panose="02040503050406030204" pitchFamily="18" charset="0"/>
                          </a:rPr>
                        </m:ctrlPr>
                      </m:fPr>
                      <m:num>
                        <m:r>
                          <m:rPr>
                            <m:nor/>
                          </m:rPr>
                          <a:rPr lang="en-US" sz="3200" b="1" i="1">
                            <a:solidFill>
                              <a:srgbClr val="000000"/>
                            </a:solidFill>
                            <a:latin typeface="Times New Roman" panose="02020603050405020304" pitchFamily="18" charset="0"/>
                            <a:cs typeface="Times New Roman" panose="02020603050405020304" pitchFamily="18" charset="0"/>
                          </a:rPr>
                          <m:t>A</m:t>
                        </m:r>
                      </m:num>
                      <m:den>
                        <m:r>
                          <m:rPr>
                            <m:nor/>
                          </m:rPr>
                          <a:rPr lang="en-US" sz="3200" b="1" i="1">
                            <a:solidFill>
                              <a:srgbClr val="000000"/>
                            </a:solidFill>
                            <a:latin typeface="Times New Roman" panose="02020603050405020304" pitchFamily="18" charset="0"/>
                            <a:cs typeface="Times New Roman" panose="02020603050405020304" pitchFamily="18" charset="0"/>
                          </a:rPr>
                          <m:t>B</m:t>
                        </m:r>
                      </m:den>
                    </m:f>
                  </m:oMath>
                </a14:m>
                <a:r>
                  <a:rPr lang="en-US" sz="3200" b="1" i="1">
                    <a:solidFill>
                      <a:prstClr val="black"/>
                    </a:solidFill>
                    <a:latin typeface="Times New Roman" panose="02020603050405020304" pitchFamily="18" charset="0"/>
                    <a:cs typeface="Times New Roman" panose="02020603050405020304" pitchFamily="18" charset="0"/>
                  </a:rPr>
                  <a:t> </a:t>
                </a:r>
                <a:r>
                  <a:rPr lang="en-US" sz="3200" b="1">
                    <a:solidFill>
                      <a:prstClr val="black"/>
                    </a:solidFill>
                    <a:latin typeface="Times New Roman" panose="02020603050405020304" pitchFamily="18" charset="0"/>
                    <a:cs typeface="Times New Roman" panose="02020603050405020304" pitchFamily="18" charset="0"/>
                  </a:rPr>
                  <a:t>và </a:t>
                </a:r>
                <a14:m>
                  <m:oMath xmlns:m="http://schemas.openxmlformats.org/officeDocument/2006/math">
                    <m:f>
                      <m:fPr>
                        <m:ctrlPr>
                          <a:rPr lang="en-US" sz="3200" b="1" i="1">
                            <a:solidFill>
                              <a:srgbClr val="000000"/>
                            </a:solidFill>
                            <a:latin typeface="Cambria Math" panose="02040503050406030204" pitchFamily="18" charset="0"/>
                          </a:rPr>
                        </m:ctrlPr>
                      </m:fPr>
                      <m:num>
                        <m:r>
                          <m:rPr>
                            <m:nor/>
                          </m:rPr>
                          <a:rPr lang="en-US" sz="3200" b="1" i="1">
                            <a:solidFill>
                              <a:srgbClr val="000000"/>
                            </a:solidFill>
                            <a:latin typeface="Times New Roman" panose="02020603050405020304" pitchFamily="18" charset="0"/>
                            <a:cs typeface="Times New Roman" panose="02020603050405020304" pitchFamily="18" charset="0"/>
                          </a:rPr>
                          <m:t>C</m:t>
                        </m:r>
                      </m:num>
                      <m:den>
                        <m:r>
                          <m:rPr>
                            <m:nor/>
                          </m:rPr>
                          <a:rPr lang="en-US" sz="3200" b="1" i="1">
                            <a:solidFill>
                              <a:srgbClr val="000000"/>
                            </a:solidFill>
                            <a:latin typeface="Times New Roman" panose="02020603050405020304" pitchFamily="18" charset="0"/>
                            <a:cs typeface="Times New Roman" panose="02020603050405020304" pitchFamily="18" charset="0"/>
                          </a:rPr>
                          <m:t>D</m:t>
                        </m:r>
                      </m:den>
                    </m:f>
                  </m:oMath>
                </a14:m>
                <a:r>
                  <a:rPr lang="en-US" sz="3200" b="1" kern="100">
                    <a:solidFill>
                      <a:prstClr val="black"/>
                    </a:solidFill>
                    <a:latin typeface="Times New Roman" panose="02020603050405020304" pitchFamily="18" charset="0"/>
                    <a:ea typeface="Calibri" panose="020F0502020204030204" pitchFamily="34" charset="0"/>
                    <a:cs typeface="Times New Roman" panose="02020603050405020304" pitchFamily="18" charset="0"/>
                  </a:rPr>
                  <a:t> bằng nhau khi: </a:t>
                </a:r>
              </a:p>
              <a:p>
                <a:pPr algn="ctr" defTabSz="685800"/>
                <a:endParaRPr lang="en-US" sz="3200" b="1"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1A041A34-2D90-9E9D-7338-C4A6DE2E0F53}"/>
                  </a:ext>
                </a:extLst>
              </p:cNvPr>
              <p:cNvSpPr txBox="1">
                <a:spLocks noRot="1" noChangeAspect="1" noMove="1" noResize="1" noEditPoints="1" noAdjustHandles="1" noChangeArrowheads="1" noChangeShapeType="1" noTextEdit="1"/>
              </p:cNvSpPr>
              <p:nvPr/>
            </p:nvSpPr>
            <p:spPr>
              <a:xfrm>
                <a:off x="129476" y="120337"/>
                <a:ext cx="7960636" cy="1862113"/>
              </a:xfrm>
              <a:prstGeom prst="rect">
                <a:avLst/>
              </a:prstGeom>
              <a:blipFill>
                <a:blip r:embed="rId14"/>
                <a:stretch>
                  <a:fillRect l="-1914"/>
                </a:stretch>
              </a:blipFill>
            </p:spPr>
            <p:txBody>
              <a:bodyPr/>
              <a:lstStyle/>
              <a:p>
                <a:r>
                  <a:rPr lang="en-US">
                    <a:noFill/>
                  </a:rPr>
                  <a:t> </a:t>
                </a:r>
              </a:p>
            </p:txBody>
          </p:sp>
        </mc:Fallback>
      </mc:AlternateContent>
    </p:spTree>
    <p:extLst>
      <p:ext uri="{BB962C8B-B14F-4D97-AF65-F5344CB8AC3E}">
        <p14:creationId xmlns:p14="http://schemas.microsoft.com/office/powerpoint/2010/main" val="205030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arn(inVertical)">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23755"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subTnLst>
                                    <p:audio>
                                      <p:cMediaNode>
                                        <p:cTn display="0" masterRel="sameClick">
                                          <p:stCondLst>
                                            <p:cond evt="begin" delay="0">
                                              <p:tn val="24"/>
                                            </p:cond>
                                          </p:stCondLst>
                                          <p:endCondLst>
                                            <p:cond evt="onStopAudio" delay="0">
                                              <p:tgtEl>
                                                <p:sldTgt/>
                                              </p:tgtEl>
                                            </p:cond>
                                          </p:endCondLst>
                                        </p:cTn>
                                        <p:tgtEl>
                                          <p:sndTgt r:embed="rId5" name="applause.wav"/>
                                        </p:tgtEl>
                                      </p:cMediaNode>
                                    </p:audio>
                                  </p:subTnLst>
                                </p:cTn>
                              </p:par>
                            </p:childTnLst>
                          </p:cTn>
                        </p:par>
                        <p:par>
                          <p:cTn id="27" fill="hold">
                            <p:stCondLst>
                              <p:cond delay="500"/>
                            </p:stCondLst>
                            <p:childTnLst>
                              <p:par>
                                <p:cTn id="28" presetID="5" presetClass="exit" presetSubtype="10" fill="hold" nodeType="afterEffect">
                                  <p:stCondLst>
                                    <p:cond delay="0"/>
                                  </p:stCondLst>
                                  <p:childTnLst>
                                    <p:animEffect transition="out" filter="checkerboard(across)">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par>
                                <p:cTn id="31" presetID="5" presetClass="exit" presetSubtype="10" fill="hold" nodeType="withEffect">
                                  <p:stCondLst>
                                    <p:cond delay="0"/>
                                  </p:stCondLst>
                                  <p:childTnLst>
                                    <p:animEffect transition="out" filter="checkerboard(across)">
                                      <p:cBhvr>
                                        <p:cTn id="32" dur="500"/>
                                        <p:tgtEl>
                                          <p:spTgt spid="21"/>
                                        </p:tgtEl>
                                      </p:cBhvr>
                                    </p:animEffect>
                                    <p:set>
                                      <p:cBhvr>
                                        <p:cTn id="33" dur="1" fill="hold">
                                          <p:stCondLst>
                                            <p:cond delay="499"/>
                                          </p:stCondLst>
                                        </p:cTn>
                                        <p:tgtEl>
                                          <p:spTgt spid="21"/>
                                        </p:tgtEl>
                                        <p:attrNameLst>
                                          <p:attrName>style.visibility</p:attrName>
                                        </p:attrNameLst>
                                      </p:cBhvr>
                                      <p:to>
                                        <p:strVal val="hidden"/>
                                      </p:to>
                                    </p:set>
                                  </p:childTnLst>
                                </p:cTn>
                              </p:par>
                              <p:par>
                                <p:cTn id="34" presetID="5" presetClass="exit" presetSubtype="10" fill="hold" nodeType="withEffect">
                                  <p:stCondLst>
                                    <p:cond delay="0"/>
                                  </p:stCondLst>
                                  <p:childTnLst>
                                    <p:animEffect transition="out" filter="checkerboard(across)">
                                      <p:cBhvr>
                                        <p:cTn id="35" dur="500"/>
                                        <p:tgtEl>
                                          <p:spTgt spid="27"/>
                                        </p:tgtEl>
                                      </p:cBhvr>
                                    </p:animEffect>
                                    <p:set>
                                      <p:cBhvr>
                                        <p:cTn id="3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9"/>
                    </p:tgtEl>
                  </p:cond>
                </p:stCondLst>
                <p:endSync evt="end" delay="0">
                  <p:rtn val="all"/>
                </p:endSync>
                <p:childTnLst>
                  <p:par>
                    <p:cTn id="38" fill="hold">
                      <p:stCondLst>
                        <p:cond delay="0"/>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subTnLst>
                                    <p:audio>
                                      <p:cMediaNode>
                                        <p:cTn display="0" masterRel="sameClick">
                                          <p:stCondLst>
                                            <p:cond evt="begin" delay="0">
                                              <p:tn val="40"/>
                                            </p:cond>
                                          </p:stCondLst>
                                          <p:endCondLst>
                                            <p:cond evt="onStopAudio" delay="0">
                                              <p:tgtEl>
                                                <p:sldTgt/>
                                              </p:tgtEl>
                                            </p:cond>
                                          </p:endCondLst>
                                        </p:cTn>
                                        <p:tgtEl>
                                          <p:sndTgt r:embed="rId6" name="bomb.wav"/>
                                        </p:tgtEl>
                                      </p:cMediaNode>
                                    </p:audio>
                                  </p:sub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childTnLst>
                                    <p:animEffect transition="out" filter="blinds(horizontal)">
                                      <p:cBhvr>
                                        <p:cTn id="46" dur="500"/>
                                        <p:tgtEl>
                                          <p:spTgt spid="14"/>
                                        </p:tgtEl>
                                      </p:cBhvr>
                                    </p:animEffect>
                                    <p:set>
                                      <p:cBhvr>
                                        <p:cTn id="4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circle(in)">
                                      <p:cBhvr>
                                        <p:cTn id="53" dur="2000"/>
                                        <p:tgtEl>
                                          <p:spTgt spid="14"/>
                                        </p:tgtEl>
                                      </p:cBhvr>
                                    </p:animEffect>
                                  </p:childTnLst>
                                  <p:subTnLst>
                                    <p:audio>
                                      <p:cMediaNode>
                                        <p:cTn display="0" masterRel="sameClick">
                                          <p:stCondLst>
                                            <p:cond evt="begin" delay="0">
                                              <p:tn val="51"/>
                                            </p:cond>
                                          </p:stCondLst>
                                          <p:endCondLst>
                                            <p:cond evt="onStopAudio" delay="0">
                                              <p:tgtEl>
                                                <p:sldTgt/>
                                              </p:tgtEl>
                                            </p:cond>
                                          </p:endCondLst>
                                        </p:cTn>
                                        <p:tgtEl>
                                          <p:sndTgt r:embed="rId6" name="bomb.wav"/>
                                        </p:tgtEl>
                                      </p:cMediaNode>
                                    </p:audio>
                                  </p:subTnLst>
                                </p:cTn>
                              </p:par>
                            </p:childTnLst>
                          </p:cTn>
                        </p:par>
                      </p:childTnLst>
                    </p:cTn>
                  </p:par>
                  <p:par>
                    <p:cTn id="54" fill="hold">
                      <p:stCondLst>
                        <p:cond delay="indefinite"/>
                      </p:stCondLst>
                      <p:childTnLst>
                        <p:par>
                          <p:cTn id="55" fill="hold">
                            <p:stCondLst>
                              <p:cond delay="0"/>
                            </p:stCondLst>
                            <p:childTnLst>
                              <p:par>
                                <p:cTn id="56" presetID="3" presetClass="exit" presetSubtype="10" fill="hold" nodeType="clickEffect">
                                  <p:stCondLst>
                                    <p:cond delay="0"/>
                                  </p:stCondLst>
                                  <p:childTnLst>
                                    <p:animEffect transition="out" filter="blinds(horizontal)">
                                      <p:cBhvr>
                                        <p:cTn id="57" dur="500"/>
                                        <p:tgtEl>
                                          <p:spTgt spid="14"/>
                                        </p:tgtEl>
                                      </p:cBhvr>
                                    </p:animEffect>
                                    <p:set>
                                      <p:cBhvr>
                                        <p:cTn id="58"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9" restart="whenNotActive" fill="hold" evtFilter="cancelBubble" nodeType="interactiveSeq">
                <p:stCondLst>
                  <p:cond evt="onClick" delay="0">
                    <p:tgtEl>
                      <p:spTgt spid="27"/>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subTnLst>
                                    <p:audio>
                                      <p:cMediaNode>
                                        <p:cTn display="0" masterRel="sameClick">
                                          <p:stCondLst>
                                            <p:cond evt="begin" delay="0">
                                              <p:tn val="62"/>
                                            </p:cond>
                                          </p:stCondLst>
                                          <p:endCondLst>
                                            <p:cond evt="onStopAudio" delay="0">
                                              <p:tgtEl>
                                                <p:sldTgt/>
                                              </p:tgtEl>
                                            </p:cond>
                                          </p:endCondLst>
                                        </p:cTn>
                                        <p:tgtEl>
                                          <p:sndTgt r:embed="rId6" name="bomb.wav"/>
                                        </p:tgtEl>
                                      </p:cMediaNode>
                                    </p:audio>
                                  </p:subTnLst>
                                </p:cTn>
                              </p:par>
                            </p:childTnLst>
                          </p:cTn>
                        </p:par>
                      </p:childTnLst>
                    </p:cTn>
                  </p:par>
                  <p:par>
                    <p:cTn id="65" fill="hold">
                      <p:stCondLst>
                        <p:cond delay="indefinite"/>
                      </p:stCondLst>
                      <p:childTnLst>
                        <p:par>
                          <p:cTn id="66" fill="hold">
                            <p:stCondLst>
                              <p:cond delay="0"/>
                            </p:stCondLst>
                            <p:childTnLst>
                              <p:par>
                                <p:cTn id="67" presetID="3" presetClass="exit" presetSubtype="10" fill="hold" nodeType="clickEffect">
                                  <p:stCondLst>
                                    <p:cond delay="0"/>
                                  </p:stCondLst>
                                  <p:childTnLst>
                                    <p:animEffect transition="out" filter="blinds(horizontal)">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7"/>
                  </p:tgtEl>
                </p:cond>
              </p:nextCondLst>
            </p:seq>
            <p:video>
              <p:cMediaNode vol="80000">
                <p:cTn id="70" fill="hold" display="0">
                  <p:stCondLst>
                    <p:cond delay="indefinite"/>
                  </p:stCondLst>
                </p:cTn>
                <p:tgtEl>
                  <p:spTgt spid="30"/>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Đồng hồ đếm ngược 20 giây">
            <a:hlinkClick r:id="" action="ppaction://media"/>
            <a:extLst>
              <a:ext uri="{FF2B5EF4-FFF2-40B4-BE49-F238E27FC236}">
                <a16:creationId xmlns:a16="http://schemas.microsoft.com/office/drawing/2014/main" id="{1EF890F9-EE60-4B85-81EE-F40E1EA75F1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104445" y="0"/>
            <a:ext cx="2039555" cy="1445731"/>
          </a:xfrm>
          <a:prstGeom prst="rect">
            <a:avLst/>
          </a:prstGeom>
        </p:spPr>
      </p:pic>
      <p:pic>
        <p:nvPicPr>
          <p:cNvPr id="14" name="Picture 13">
            <a:extLst>
              <a:ext uri="{FF2B5EF4-FFF2-40B4-BE49-F238E27FC236}">
                <a16:creationId xmlns:a16="http://schemas.microsoft.com/office/drawing/2014/main" id="{9D93E4AF-CF96-4949-99FF-A92172AAF74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65166" y="1637538"/>
            <a:ext cx="2039555" cy="1682117"/>
          </a:xfrm>
          <a:prstGeom prst="rect">
            <a:avLst/>
          </a:prstGeom>
        </p:spPr>
      </p:pic>
      <p:grpSp>
        <p:nvGrpSpPr>
          <p:cNvPr id="15" name="Group 14">
            <a:extLst>
              <a:ext uri="{FF2B5EF4-FFF2-40B4-BE49-F238E27FC236}">
                <a16:creationId xmlns:a16="http://schemas.microsoft.com/office/drawing/2014/main" id="{71B9B040-5522-50A5-245D-1F805B6B02E2}"/>
              </a:ext>
            </a:extLst>
          </p:cNvPr>
          <p:cNvGrpSpPr/>
          <p:nvPr/>
        </p:nvGrpSpPr>
        <p:grpSpPr>
          <a:xfrm>
            <a:off x="-27668" y="32338"/>
            <a:ext cx="8151890" cy="1838545"/>
            <a:chOff x="-51516" y="104347"/>
            <a:chExt cx="10525858" cy="2331941"/>
          </a:xfrm>
        </p:grpSpPr>
        <p:sp>
          <p:nvSpPr>
            <p:cNvPr id="4" name="Rectangle 2">
              <a:extLst>
                <a:ext uri="{FF2B5EF4-FFF2-40B4-BE49-F238E27FC236}">
                  <a16:creationId xmlns:a16="http://schemas.microsoft.com/office/drawing/2014/main" id="{B9982499-512C-F7F3-0333-018ED0430DC9}"/>
                </a:ext>
              </a:extLst>
            </p:cNvPr>
            <p:cNvSpPr>
              <a:spLocks noChangeArrowheads="1"/>
            </p:cNvSpPr>
            <p:nvPr/>
          </p:nvSpPr>
          <p:spPr bwMode="auto">
            <a:xfrm>
              <a:off x="-51516" y="104347"/>
              <a:ext cx="9414390" cy="673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nl-NL" altLang="en-US" sz="3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Câu 4: Điền vào ô trống đa thức thích hợp:</a:t>
              </a:r>
              <a:endParaRPr lang="nl-NL" altLang="en-US" sz="3000" b="1">
                <a:solidFill>
                  <a:prstClr val="black"/>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A3B9A86-F08E-337E-C4C0-7F080B6E6331}"/>
                    </a:ext>
                  </a:extLst>
                </p:cNvPr>
                <p:cNvSpPr txBox="1"/>
                <p:nvPr/>
              </p:nvSpPr>
              <p:spPr bwMode="auto">
                <a:xfrm>
                  <a:off x="1779728" y="845749"/>
                  <a:ext cx="8694614" cy="1590539"/>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f>
                          <m:fPr>
                            <m:ctrlPr>
                              <a:rPr lang="en-US" sz="3500" b="1" i="1" smtClean="0">
                                <a:solidFill>
                                  <a:srgbClr val="000000"/>
                                </a:solidFill>
                                <a:latin typeface="Cambria Math" panose="02040503050406030204" pitchFamily="18" charset="0"/>
                              </a:rPr>
                            </m:ctrlPr>
                          </m:fPr>
                          <m:num>
                            <m:r>
                              <a:rPr lang="en-US" sz="3500" b="1" i="0">
                                <a:solidFill>
                                  <a:srgbClr val="000000"/>
                                </a:solidFill>
                                <a:latin typeface="Cambria Math" panose="02040503050406030204" pitchFamily="18" charset="0"/>
                              </a:rPr>
                              <m:t>𝟐</m:t>
                            </m:r>
                            <m:sSup>
                              <m:sSupPr>
                                <m:ctrlPr>
                                  <a:rPr lang="en-US" sz="3500" b="1" i="1">
                                    <a:solidFill>
                                      <a:srgbClr val="000000"/>
                                    </a:solidFill>
                                    <a:latin typeface="Cambria Math" panose="02040503050406030204" pitchFamily="18" charset="0"/>
                                  </a:rPr>
                                </m:ctrlPr>
                              </m:sSupPr>
                              <m:e>
                                <m:r>
                                  <a:rPr lang="en-US" sz="3500" b="1" i="1">
                                    <a:solidFill>
                                      <a:srgbClr val="000000"/>
                                    </a:solidFill>
                                    <a:latin typeface="Cambria Math" panose="02040503050406030204" pitchFamily="18" charset="0"/>
                                  </a:rPr>
                                  <m:t>𝒙</m:t>
                                </m:r>
                              </m:e>
                              <m:sup>
                                <m:r>
                                  <a:rPr lang="en-US" sz="3500" b="1" i="0">
                                    <a:solidFill>
                                      <a:srgbClr val="000000"/>
                                    </a:solidFill>
                                    <a:latin typeface="Cambria Math" panose="02040503050406030204" pitchFamily="18" charset="0"/>
                                  </a:rPr>
                                  <m:t>𝟐</m:t>
                                </m:r>
                              </m:sup>
                            </m:sSup>
                          </m:num>
                          <m:den>
                            <m:r>
                              <a:rPr lang="en-US" sz="3500" b="1" i="0">
                                <a:solidFill>
                                  <a:srgbClr val="000000"/>
                                </a:solidFill>
                                <a:latin typeface="Cambria Math" panose="02040503050406030204" pitchFamily="18" charset="0"/>
                              </a:rPr>
                              <m:t>𝟑</m:t>
                            </m:r>
                          </m:den>
                        </m:f>
                        <m:r>
                          <a:rPr lang="en-US" sz="3500" b="1" i="0">
                            <a:solidFill>
                              <a:srgbClr val="000000"/>
                            </a:solidFill>
                            <a:latin typeface="Cambria Math" panose="02040503050406030204" pitchFamily="18" charset="0"/>
                          </a:rPr>
                          <m:t>=</m:t>
                        </m:r>
                        <m:f>
                          <m:fPr>
                            <m:ctrlPr>
                              <a:rPr lang="en-US" sz="3500" b="1" i="1">
                                <a:solidFill>
                                  <a:srgbClr val="000000"/>
                                </a:solidFill>
                                <a:latin typeface="Cambria Math" panose="02040503050406030204" pitchFamily="18" charset="0"/>
                              </a:rPr>
                            </m:ctrlPr>
                          </m:fPr>
                          <m:num>
                            <m:r>
                              <a:rPr lang="en-US" sz="3500" b="1" i="0">
                                <a:solidFill>
                                  <a:srgbClr val="000000"/>
                                </a:solidFill>
                                <a:latin typeface="Cambria Math" panose="02040503050406030204" pitchFamily="18" charset="0"/>
                              </a:rPr>
                              <m:t>𝟐</m:t>
                            </m:r>
                            <m:sSup>
                              <m:sSupPr>
                                <m:ctrlPr>
                                  <a:rPr lang="en-US" sz="3500" b="1" i="1">
                                    <a:solidFill>
                                      <a:srgbClr val="000000"/>
                                    </a:solidFill>
                                    <a:latin typeface="Cambria Math" panose="02040503050406030204" pitchFamily="18" charset="0"/>
                                  </a:rPr>
                                </m:ctrlPr>
                              </m:sSupPr>
                              <m:e>
                                <m:r>
                                  <a:rPr lang="en-US" sz="3500" b="1" i="1">
                                    <a:solidFill>
                                      <a:srgbClr val="000000"/>
                                    </a:solidFill>
                                    <a:latin typeface="Cambria Math" panose="02040503050406030204" pitchFamily="18" charset="0"/>
                                  </a:rPr>
                                  <m:t>𝒙</m:t>
                                </m:r>
                              </m:e>
                              <m:sup>
                                <m:r>
                                  <a:rPr lang="en-US" sz="3500" b="1" i="0">
                                    <a:solidFill>
                                      <a:srgbClr val="000000"/>
                                    </a:solidFill>
                                    <a:latin typeface="Cambria Math" panose="02040503050406030204" pitchFamily="18" charset="0"/>
                                  </a:rPr>
                                  <m:t>𝟐</m:t>
                                </m:r>
                              </m:sup>
                            </m:sSup>
                            <m:r>
                              <a:rPr lang="en-US" sz="3500" b="1" i="1" smtClean="0">
                                <a:solidFill>
                                  <a:srgbClr val="000000"/>
                                </a:solidFill>
                                <a:latin typeface="Cambria Math" panose="02040503050406030204" pitchFamily="18" charset="0"/>
                              </a:rPr>
                              <m:t> </m:t>
                            </m:r>
                            <m:r>
                              <a:rPr lang="en-US" sz="3500" b="1" i="0">
                                <a:solidFill>
                                  <a:srgbClr val="000000"/>
                                </a:solidFill>
                                <a:latin typeface="Cambria Math" panose="02040503050406030204" pitchFamily="18" charset="0"/>
                              </a:rPr>
                              <m:t>.</m:t>
                            </m:r>
                            <m:r>
                              <a:rPr lang="en-US" sz="3500" b="1" i="0" smtClean="0">
                                <a:solidFill>
                                  <a:srgbClr val="000000"/>
                                </a:solidFill>
                                <a:latin typeface="Cambria Math" panose="02040503050406030204" pitchFamily="18" charset="0"/>
                              </a:rPr>
                              <m:t>  </m:t>
                            </m:r>
                            <m:borderBox>
                              <m:borderBoxPr>
                                <m:ctrlPr>
                                  <a:rPr lang="en-US" sz="3500" b="1" i="1">
                                    <a:solidFill>
                                      <a:srgbClr val="000000"/>
                                    </a:solidFill>
                                    <a:latin typeface="Cambria Math" panose="02040503050406030204" pitchFamily="18" charset="0"/>
                                  </a:rPr>
                                </m:ctrlPr>
                              </m:borderBoxPr>
                              <m:e/>
                            </m:borderBox>
                          </m:num>
                          <m:den>
                            <m:r>
                              <a:rPr lang="en-US" sz="3500" b="1" i="0">
                                <a:solidFill>
                                  <a:srgbClr val="000000"/>
                                </a:solidFill>
                                <a:latin typeface="Cambria Math" panose="02040503050406030204" pitchFamily="18" charset="0"/>
                              </a:rPr>
                              <m:t>𝟑</m:t>
                            </m:r>
                            <m:r>
                              <a:rPr lang="en-US" sz="3500" b="1" i="0" smtClean="0">
                                <a:solidFill>
                                  <a:srgbClr val="000000"/>
                                </a:solidFill>
                                <a:latin typeface="Cambria Math" panose="02040503050406030204" pitchFamily="18" charset="0"/>
                              </a:rPr>
                              <m:t> </m:t>
                            </m:r>
                            <m:r>
                              <a:rPr lang="en-US" sz="3500" b="1" i="0">
                                <a:solidFill>
                                  <a:srgbClr val="000000"/>
                                </a:solidFill>
                                <a:latin typeface="Cambria Math" panose="02040503050406030204" pitchFamily="18" charset="0"/>
                              </a:rPr>
                              <m:t>.</m:t>
                            </m:r>
                            <m:r>
                              <a:rPr lang="en-US" sz="3500" b="1" i="0" smtClean="0">
                                <a:solidFill>
                                  <a:srgbClr val="000000"/>
                                </a:solidFill>
                                <a:latin typeface="Cambria Math" panose="02040503050406030204" pitchFamily="18" charset="0"/>
                              </a:rPr>
                              <m:t>  </m:t>
                            </m:r>
                            <m:borderBox>
                              <m:borderBoxPr>
                                <m:ctrlPr>
                                  <a:rPr lang="en-US" sz="3500" b="1" i="1">
                                    <a:solidFill>
                                      <a:srgbClr val="000000"/>
                                    </a:solidFill>
                                    <a:latin typeface="Cambria Math" panose="02040503050406030204" pitchFamily="18" charset="0"/>
                                  </a:rPr>
                                </m:ctrlPr>
                              </m:borderBoxPr>
                              <m:e/>
                            </m:borderBox>
                          </m:den>
                        </m:f>
                        <m:r>
                          <a:rPr lang="en-US" sz="3500" b="1" i="0">
                            <a:solidFill>
                              <a:srgbClr val="000000"/>
                            </a:solidFill>
                            <a:latin typeface="Cambria Math" panose="02040503050406030204" pitchFamily="18" charset="0"/>
                          </a:rPr>
                          <m:t>=</m:t>
                        </m:r>
                        <m:f>
                          <m:fPr>
                            <m:ctrlPr>
                              <a:rPr lang="en-US" sz="3500" b="1" i="1">
                                <a:solidFill>
                                  <a:srgbClr val="000000"/>
                                </a:solidFill>
                                <a:latin typeface="Cambria Math" panose="02040503050406030204" pitchFamily="18" charset="0"/>
                              </a:rPr>
                            </m:ctrlPr>
                          </m:fPr>
                          <m:num>
                            <m:r>
                              <a:rPr lang="en-US" sz="3500" b="1" i="0">
                                <a:solidFill>
                                  <a:srgbClr val="000000"/>
                                </a:solidFill>
                                <a:latin typeface="Cambria Math" panose="02040503050406030204" pitchFamily="18" charset="0"/>
                              </a:rPr>
                              <m:t>𝟔</m:t>
                            </m:r>
                            <m:sSup>
                              <m:sSupPr>
                                <m:ctrlPr>
                                  <a:rPr lang="en-US" sz="3500" b="1" i="1">
                                    <a:solidFill>
                                      <a:srgbClr val="000000"/>
                                    </a:solidFill>
                                    <a:latin typeface="Cambria Math" panose="02040503050406030204" pitchFamily="18" charset="0"/>
                                  </a:rPr>
                                </m:ctrlPr>
                              </m:sSupPr>
                              <m:e>
                                <m:r>
                                  <a:rPr lang="en-US" sz="3500" b="1" i="1">
                                    <a:solidFill>
                                      <a:srgbClr val="000000"/>
                                    </a:solidFill>
                                    <a:latin typeface="Cambria Math" panose="02040503050406030204" pitchFamily="18" charset="0"/>
                                  </a:rPr>
                                  <m:t>𝒙</m:t>
                                </m:r>
                              </m:e>
                              <m:sup>
                                <m:r>
                                  <a:rPr lang="en-US" sz="3500" b="1" i="0">
                                    <a:solidFill>
                                      <a:srgbClr val="000000"/>
                                    </a:solidFill>
                                    <a:latin typeface="Cambria Math" panose="02040503050406030204" pitchFamily="18" charset="0"/>
                                  </a:rPr>
                                  <m:t>𝟑</m:t>
                                </m:r>
                              </m:sup>
                            </m:sSup>
                          </m:num>
                          <m:den>
                            <m:r>
                              <a:rPr lang="en-US" sz="3500" b="1" i="0">
                                <a:solidFill>
                                  <a:srgbClr val="000000"/>
                                </a:solidFill>
                                <a:latin typeface="Cambria Math" panose="02040503050406030204" pitchFamily="18" charset="0"/>
                              </a:rPr>
                              <m:t>𝟗</m:t>
                            </m:r>
                            <m:r>
                              <a:rPr lang="en-US" sz="3500" b="1" i="1">
                                <a:solidFill>
                                  <a:srgbClr val="000000"/>
                                </a:solidFill>
                                <a:latin typeface="Cambria Math" panose="02040503050406030204" pitchFamily="18" charset="0"/>
                              </a:rPr>
                              <m:t>𝒙</m:t>
                            </m:r>
                          </m:den>
                        </m:f>
                        <m:d>
                          <m:dPr>
                            <m:ctrlPr>
                              <a:rPr lang="en-US" sz="3500" b="1" i="1">
                                <a:solidFill>
                                  <a:srgbClr val="000000"/>
                                </a:solidFill>
                                <a:latin typeface="Cambria Math" panose="02040503050406030204" pitchFamily="18" charset="0"/>
                              </a:rPr>
                            </m:ctrlPr>
                          </m:dPr>
                          <m:e>
                            <m:r>
                              <a:rPr lang="en-US" sz="3500" b="1" i="1">
                                <a:solidFill>
                                  <a:srgbClr val="000000"/>
                                </a:solidFill>
                                <a:latin typeface="Cambria Math" panose="02040503050406030204" pitchFamily="18" charset="0"/>
                              </a:rPr>
                              <m:t>𝒙</m:t>
                            </m:r>
                            <m:r>
                              <a:rPr lang="en-US" sz="3500" b="1" i="0">
                                <a:solidFill>
                                  <a:srgbClr val="000000"/>
                                </a:solidFill>
                                <a:latin typeface="Cambria Math" panose="02040503050406030204" pitchFamily="18" charset="0"/>
                              </a:rPr>
                              <m:t>≠</m:t>
                            </m:r>
                            <m:r>
                              <a:rPr lang="en-US" sz="3500" b="1" i="0">
                                <a:solidFill>
                                  <a:srgbClr val="000000"/>
                                </a:solidFill>
                                <a:latin typeface="Cambria Math" panose="02040503050406030204" pitchFamily="18" charset="0"/>
                              </a:rPr>
                              <m:t>𝟎</m:t>
                            </m:r>
                          </m:e>
                        </m:d>
                      </m:oMath>
                    </m:oMathPara>
                  </a14:m>
                  <a:endParaRPr lang="en-US" sz="3500" b="1"/>
                </a:p>
              </p:txBody>
            </p:sp>
          </mc:Choice>
          <mc:Fallback xmlns="">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A3B9A86-F08E-337E-C4C0-7F080B6E6331}"/>
                    </a:ext>
                  </a:extLst>
                </p:cNvPr>
                <p:cNvSpPr txBox="1">
                  <a:spLocks noRot="1" noChangeAspect="1" noMove="1" noResize="1" noEditPoints="1" noAdjustHandles="1" noChangeArrowheads="1" noChangeShapeType="1" noTextEdit="1"/>
                </p:cNvSpPr>
                <p:nvPr/>
              </p:nvSpPr>
              <p:spPr bwMode="auto">
                <a:xfrm>
                  <a:off x="1779728" y="845749"/>
                  <a:ext cx="8694614" cy="1590539"/>
                </a:xfrm>
                <a:prstGeom prst="rect">
                  <a:avLst/>
                </a:prstGeom>
                <a:blipFill>
                  <a:blip r:embed="rId9"/>
                  <a:stretch>
                    <a:fillRect b="-11165"/>
                  </a:stretch>
                </a:blipFill>
              </p:spPr>
              <p:txBody>
                <a:bodyPr/>
                <a:lstStyle/>
                <a:p>
                  <a:r>
                    <a:rPr lang="en-US">
                      <a:noFill/>
                    </a:rPr>
                    <a:t> </a:t>
                  </a:r>
                </a:p>
              </p:txBody>
            </p:sp>
          </mc:Fallback>
        </mc:AlternateContent>
      </p:grpSp>
      <p:pic>
        <p:nvPicPr>
          <p:cNvPr id="2" name="Picture 1">
            <a:extLst>
              <a:ext uri="{FF2B5EF4-FFF2-40B4-BE49-F238E27FC236}">
                <a16:creationId xmlns:a16="http://schemas.microsoft.com/office/drawing/2014/main" id="{04678F8F-4785-BB4C-5856-E93111BEBA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12507" y="3223971"/>
            <a:ext cx="2032964" cy="1796989"/>
          </a:xfrm>
          <a:prstGeom prst="rect">
            <a:avLst/>
          </a:prstGeom>
        </p:spPr>
      </p:pic>
      <p:grpSp>
        <p:nvGrpSpPr>
          <p:cNvPr id="5" name="Group 4">
            <a:extLst>
              <a:ext uri="{FF2B5EF4-FFF2-40B4-BE49-F238E27FC236}">
                <a16:creationId xmlns:a16="http://schemas.microsoft.com/office/drawing/2014/main" id="{6577239B-5B85-4B24-2F38-0C4C9A344110}"/>
              </a:ext>
            </a:extLst>
          </p:cNvPr>
          <p:cNvGrpSpPr/>
          <p:nvPr/>
        </p:nvGrpSpPr>
        <p:grpSpPr>
          <a:xfrm>
            <a:off x="718818" y="2454379"/>
            <a:ext cx="2209308" cy="919125"/>
            <a:chOff x="419845" y="1610484"/>
            <a:chExt cx="2945744" cy="1225499"/>
          </a:xfrm>
        </p:grpSpPr>
        <p:sp>
          <p:nvSpPr>
            <p:cNvPr id="13" name="Arrow: Pentagon 12">
              <a:extLst>
                <a:ext uri="{FF2B5EF4-FFF2-40B4-BE49-F238E27FC236}">
                  <a16:creationId xmlns:a16="http://schemas.microsoft.com/office/drawing/2014/main" id="{48F075A3-2694-1578-E9AD-7AC6F88CBD87}"/>
                </a:ext>
              </a:extLst>
            </p:cNvPr>
            <p:cNvSpPr/>
            <p:nvPr/>
          </p:nvSpPr>
          <p:spPr>
            <a:xfrm>
              <a:off x="419845" y="1610484"/>
              <a:ext cx="2945744" cy="1225499"/>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7" name="Object 16">
                  <a:extLst>
                    <a:ext uri="{FF2B5EF4-FFF2-40B4-BE49-F238E27FC236}">
                      <a16:creationId xmlns:a16="http://schemas.microsoft.com/office/drawing/2014/main" id="{EF311796-535C-DAC4-17CA-A863947E232F}"/>
                    </a:ext>
                  </a:extLst>
                </p:cNvPr>
                <p:cNvSpPr txBox="1"/>
                <p:nvPr/>
              </p:nvSpPr>
              <p:spPr>
                <a:xfrm>
                  <a:off x="979756" y="1842514"/>
                  <a:ext cx="1481139" cy="66516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𝐀</m:t>
                        </m:r>
                        <m:r>
                          <a:rPr lang="en-US" sz="3500" b="1" i="0" smtClean="0">
                            <a:solidFill>
                              <a:srgbClr val="0000FF"/>
                            </a:solidFill>
                            <a:latin typeface="Cambria Math" panose="02040503050406030204" pitchFamily="18" charset="0"/>
                          </a:rPr>
                          <m:t>.  </m:t>
                        </m:r>
                        <m:r>
                          <a:rPr lang="en-US" sz="3500" b="1" i="0">
                            <a:solidFill>
                              <a:srgbClr val="000000"/>
                            </a:solidFill>
                            <a:latin typeface="Cambria Math" panose="02040503050406030204" pitchFamily="18" charset="0"/>
                          </a:rPr>
                          <m:t>𝟑</m:t>
                        </m:r>
                        <m:sSup>
                          <m:sSupPr>
                            <m:ctrlPr>
                              <a:rPr lang="en-US" sz="3500" b="1" i="1">
                                <a:solidFill>
                                  <a:srgbClr val="000000"/>
                                </a:solidFill>
                                <a:latin typeface="Cambria Math" panose="02040503050406030204" pitchFamily="18" charset="0"/>
                              </a:rPr>
                            </m:ctrlPr>
                          </m:sSupPr>
                          <m:e>
                            <m:r>
                              <a:rPr lang="en-US" sz="3500" b="1" i="1">
                                <a:solidFill>
                                  <a:srgbClr val="000000"/>
                                </a:solidFill>
                                <a:latin typeface="Cambria Math" panose="02040503050406030204" pitchFamily="18" charset="0"/>
                              </a:rPr>
                              <m:t>𝒙</m:t>
                            </m:r>
                          </m:e>
                          <m:sup>
                            <m:r>
                              <a:rPr lang="en-US" sz="3500" b="1" i="0">
                                <a:solidFill>
                                  <a:srgbClr val="000000"/>
                                </a:solidFill>
                                <a:latin typeface="Cambria Math" panose="02040503050406030204" pitchFamily="18" charset="0"/>
                              </a:rPr>
                              <m:t>𝟐</m:t>
                            </m:r>
                          </m:sup>
                        </m:sSup>
                      </m:oMath>
                    </m:oMathPara>
                  </a14:m>
                  <a:endParaRPr lang="en-US" sz="3500" b="1"/>
                </a:p>
              </p:txBody>
            </p:sp>
          </mc:Choice>
          <mc:Fallback xmlns="">
            <p:sp>
              <p:nvSpPr>
                <p:cNvPr id="17" name="Object 16">
                  <a:extLst>
                    <a:ext uri="{FF2B5EF4-FFF2-40B4-BE49-F238E27FC236}">
                      <a16:creationId xmlns:a16="http://schemas.microsoft.com/office/drawing/2014/main" id="{EF311796-535C-DAC4-17CA-A863947E232F}"/>
                    </a:ext>
                  </a:extLst>
                </p:cNvPr>
                <p:cNvSpPr txBox="1">
                  <a:spLocks noRot="1" noChangeAspect="1" noMove="1" noResize="1" noEditPoints="1" noAdjustHandles="1" noChangeArrowheads="1" noChangeShapeType="1" noTextEdit="1"/>
                </p:cNvSpPr>
                <p:nvPr/>
              </p:nvSpPr>
              <p:spPr>
                <a:xfrm>
                  <a:off x="979756" y="1842514"/>
                  <a:ext cx="1481139" cy="665162"/>
                </a:xfrm>
                <a:prstGeom prst="rect">
                  <a:avLst/>
                </a:prstGeom>
                <a:blipFill>
                  <a:blip r:embed="rId11"/>
                  <a:stretch>
                    <a:fillRect r="-21978"/>
                  </a:stretch>
                </a:blipFill>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08540BE2-BA2F-61DA-940E-809CC37C7E9F}"/>
              </a:ext>
            </a:extLst>
          </p:cNvPr>
          <p:cNvGrpSpPr/>
          <p:nvPr/>
        </p:nvGrpSpPr>
        <p:grpSpPr>
          <a:xfrm>
            <a:off x="737726" y="4077364"/>
            <a:ext cx="2209308" cy="919125"/>
            <a:chOff x="5748964" y="2056757"/>
            <a:chExt cx="2311422" cy="826245"/>
          </a:xfrm>
        </p:grpSpPr>
        <p:sp>
          <p:nvSpPr>
            <p:cNvPr id="19" name="Arrow: Pentagon 18">
              <a:extLst>
                <a:ext uri="{FF2B5EF4-FFF2-40B4-BE49-F238E27FC236}">
                  <a16:creationId xmlns:a16="http://schemas.microsoft.com/office/drawing/2014/main" id="{AC39DD40-3A3A-09C1-590F-8161FB1284CF}"/>
                </a:ext>
              </a:extLst>
            </p:cNvPr>
            <p:cNvSpPr/>
            <p:nvPr/>
          </p:nvSpPr>
          <p:spPr>
            <a:xfrm>
              <a:off x="5748964" y="2056757"/>
              <a:ext cx="2311422" cy="826245"/>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Object 19">
                  <a:extLst>
                    <a:ext uri="{FF2B5EF4-FFF2-40B4-BE49-F238E27FC236}">
                      <a16:creationId xmlns:a16="http://schemas.microsoft.com/office/drawing/2014/main" id="{E44F6C72-150C-4C6C-2F9F-A079CBD33AC2}"/>
                    </a:ext>
                  </a:extLst>
                </p:cNvPr>
                <p:cNvSpPr txBox="1"/>
                <p:nvPr/>
              </p:nvSpPr>
              <p:spPr>
                <a:xfrm>
                  <a:off x="6168524" y="2203649"/>
                  <a:ext cx="1045104" cy="42919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𝐂</m:t>
                        </m:r>
                        <m:r>
                          <a:rPr lang="en-US" sz="3500" b="1" i="0" smtClean="0">
                            <a:solidFill>
                              <a:srgbClr val="0000FF"/>
                            </a:solidFill>
                            <a:latin typeface="Cambria Math" panose="02040503050406030204" pitchFamily="18" charset="0"/>
                          </a:rPr>
                          <m:t>.  </m:t>
                        </m:r>
                        <m:r>
                          <a:rPr lang="en-US" sz="3500" b="1" i="0">
                            <a:solidFill>
                              <a:srgbClr val="000000"/>
                            </a:solidFill>
                            <a:latin typeface="Cambria Math" panose="02040503050406030204" pitchFamily="18" charset="0"/>
                          </a:rPr>
                          <m:t>𝟑</m:t>
                        </m:r>
                      </m:oMath>
                    </m:oMathPara>
                  </a14:m>
                  <a:endParaRPr lang="en-US" sz="3500" b="1">
                    <a:latin typeface="Times New Roman" panose="02020603050405020304" pitchFamily="18" charset="0"/>
                    <a:cs typeface="Times New Roman" panose="02020603050405020304" pitchFamily="18" charset="0"/>
                  </a:endParaRPr>
                </a:p>
              </p:txBody>
            </p:sp>
          </mc:Choice>
          <mc:Fallback xmlns="">
            <p:sp>
              <p:nvSpPr>
                <p:cNvPr id="20" name="Object 19">
                  <a:extLst>
                    <a:ext uri="{FF2B5EF4-FFF2-40B4-BE49-F238E27FC236}">
                      <a16:creationId xmlns:a16="http://schemas.microsoft.com/office/drawing/2014/main" id="{E44F6C72-150C-4C6C-2F9F-A079CBD33AC2}"/>
                    </a:ext>
                  </a:extLst>
                </p:cNvPr>
                <p:cNvSpPr txBox="1">
                  <a:spLocks noRot="1" noChangeAspect="1" noMove="1" noResize="1" noEditPoints="1" noAdjustHandles="1" noChangeArrowheads="1" noChangeShapeType="1" noTextEdit="1"/>
                </p:cNvSpPr>
                <p:nvPr/>
              </p:nvSpPr>
              <p:spPr>
                <a:xfrm>
                  <a:off x="6168524" y="2203649"/>
                  <a:ext cx="1045104" cy="429194"/>
                </a:xfrm>
                <a:prstGeom prst="rect">
                  <a:avLst/>
                </a:prstGeom>
                <a:blipFill>
                  <a:blip r:embed="rId12"/>
                  <a:stretch>
                    <a:fillRect/>
                  </a:stretch>
                </a:blipFill>
              </p:spPr>
              <p:txBody>
                <a:bodyPr/>
                <a:lstStyle/>
                <a:p>
                  <a:r>
                    <a:rPr lang="en-US">
                      <a:noFill/>
                    </a:rPr>
                    <a:t> </a:t>
                  </a:r>
                </a:p>
              </p:txBody>
            </p:sp>
          </mc:Fallback>
        </mc:AlternateContent>
      </p:grpSp>
      <p:grpSp>
        <p:nvGrpSpPr>
          <p:cNvPr id="21" name="Group 20">
            <a:extLst>
              <a:ext uri="{FF2B5EF4-FFF2-40B4-BE49-F238E27FC236}">
                <a16:creationId xmlns:a16="http://schemas.microsoft.com/office/drawing/2014/main" id="{0CEA9159-0D31-A196-53E3-84C38050D06B}"/>
              </a:ext>
            </a:extLst>
          </p:cNvPr>
          <p:cNvGrpSpPr/>
          <p:nvPr/>
        </p:nvGrpSpPr>
        <p:grpSpPr>
          <a:xfrm>
            <a:off x="4342210" y="2454378"/>
            <a:ext cx="2308152" cy="919127"/>
            <a:chOff x="355983" y="4244422"/>
            <a:chExt cx="2970956" cy="1225502"/>
          </a:xfrm>
        </p:grpSpPr>
        <p:sp>
          <p:nvSpPr>
            <p:cNvPr id="22" name="Arrow: Pentagon 21">
              <a:extLst>
                <a:ext uri="{FF2B5EF4-FFF2-40B4-BE49-F238E27FC236}">
                  <a16:creationId xmlns:a16="http://schemas.microsoft.com/office/drawing/2014/main" id="{E47DEAA9-9123-2B38-4806-B8492B998D1F}"/>
                </a:ext>
              </a:extLst>
            </p:cNvPr>
            <p:cNvSpPr/>
            <p:nvPr/>
          </p:nvSpPr>
          <p:spPr>
            <a:xfrm>
              <a:off x="355983" y="4244422"/>
              <a:ext cx="2970956" cy="122550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Object 22">
                  <a:extLst>
                    <a:ext uri="{FF2B5EF4-FFF2-40B4-BE49-F238E27FC236}">
                      <a16:creationId xmlns:a16="http://schemas.microsoft.com/office/drawing/2014/main" id="{F73E3A16-017D-A2EF-B063-EE958A505A2D}"/>
                    </a:ext>
                  </a:extLst>
                </p:cNvPr>
                <p:cNvSpPr txBox="1"/>
                <p:nvPr/>
              </p:nvSpPr>
              <p:spPr>
                <a:xfrm>
                  <a:off x="791380" y="4444351"/>
                  <a:ext cx="1183107" cy="55562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𝐁</m:t>
                        </m:r>
                        <m:r>
                          <a:rPr lang="en-US" sz="3500" b="1" i="0" smtClean="0">
                            <a:solidFill>
                              <a:srgbClr val="0000FF"/>
                            </a:solidFill>
                            <a:latin typeface="Cambria Math" panose="02040503050406030204" pitchFamily="18" charset="0"/>
                          </a:rPr>
                          <m:t>.  </m:t>
                        </m:r>
                        <m:r>
                          <a:rPr lang="en-US" sz="3500" b="1" i="0">
                            <a:solidFill>
                              <a:srgbClr val="000000"/>
                            </a:solidFill>
                            <a:latin typeface="Cambria Math" panose="02040503050406030204" pitchFamily="18" charset="0"/>
                          </a:rPr>
                          <m:t>𝟑</m:t>
                        </m:r>
                        <m:r>
                          <a:rPr lang="en-US" sz="3500" b="1" i="1">
                            <a:solidFill>
                              <a:srgbClr val="000000"/>
                            </a:solidFill>
                            <a:latin typeface="Cambria Math" panose="02040503050406030204" pitchFamily="18" charset="0"/>
                          </a:rPr>
                          <m:t>𝒙</m:t>
                        </m:r>
                      </m:oMath>
                    </m:oMathPara>
                  </a14:m>
                  <a:endParaRPr lang="en-US" sz="3500" b="1" i="1">
                    <a:latin typeface="Times New Roman" panose="02020603050405020304" pitchFamily="18" charset="0"/>
                    <a:cs typeface="Times New Roman" panose="02020603050405020304" pitchFamily="18" charset="0"/>
                  </a:endParaRPr>
                </a:p>
              </p:txBody>
            </p:sp>
          </mc:Choice>
          <mc:Fallback xmlns="">
            <p:sp>
              <p:nvSpPr>
                <p:cNvPr id="23" name="Object 22">
                  <a:extLst>
                    <a:ext uri="{FF2B5EF4-FFF2-40B4-BE49-F238E27FC236}">
                      <a16:creationId xmlns:a16="http://schemas.microsoft.com/office/drawing/2014/main" id="{F73E3A16-017D-A2EF-B063-EE958A505A2D}"/>
                    </a:ext>
                  </a:extLst>
                </p:cNvPr>
                <p:cNvSpPr txBox="1">
                  <a:spLocks noRot="1" noChangeAspect="1" noMove="1" noResize="1" noEditPoints="1" noAdjustHandles="1" noChangeArrowheads="1" noChangeShapeType="1" noTextEdit="1"/>
                </p:cNvSpPr>
                <p:nvPr/>
              </p:nvSpPr>
              <p:spPr>
                <a:xfrm>
                  <a:off x="791380" y="4444351"/>
                  <a:ext cx="1183107" cy="555625"/>
                </a:xfrm>
                <a:prstGeom prst="rect">
                  <a:avLst/>
                </a:prstGeom>
                <a:blipFill>
                  <a:blip r:embed="rId13"/>
                  <a:stretch>
                    <a:fillRect r="-27152" b="-14493"/>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0D10B166-E723-3AFC-06BE-203046AB523C}"/>
              </a:ext>
            </a:extLst>
          </p:cNvPr>
          <p:cNvGrpSpPr/>
          <p:nvPr/>
        </p:nvGrpSpPr>
        <p:grpSpPr>
          <a:xfrm>
            <a:off x="4342210" y="4060943"/>
            <a:ext cx="2402255" cy="919126"/>
            <a:chOff x="4102100" y="4441377"/>
            <a:chExt cx="3203006" cy="961686"/>
          </a:xfrm>
        </p:grpSpPr>
        <p:sp>
          <p:nvSpPr>
            <p:cNvPr id="25" name="Arrow: Pentagon 24">
              <a:extLst>
                <a:ext uri="{FF2B5EF4-FFF2-40B4-BE49-F238E27FC236}">
                  <a16:creationId xmlns:a16="http://schemas.microsoft.com/office/drawing/2014/main" id="{865EEAED-DC78-2541-D599-D3000928E50F}"/>
                </a:ext>
              </a:extLst>
            </p:cNvPr>
            <p:cNvSpPr/>
            <p:nvPr/>
          </p:nvSpPr>
          <p:spPr>
            <a:xfrm>
              <a:off x="4102100" y="4441377"/>
              <a:ext cx="3203006" cy="961686"/>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FA9B2E8D-8F05-5968-DFE4-87CB93A30C3A}"/>
                    </a:ext>
                  </a:extLst>
                </p:cNvPr>
                <p:cNvSpPr txBox="1"/>
                <p:nvPr/>
              </p:nvSpPr>
              <p:spPr>
                <a:xfrm>
                  <a:off x="4553116" y="4650082"/>
                  <a:ext cx="1630364" cy="45844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𝐃</m:t>
                        </m:r>
                        <m:r>
                          <a:rPr lang="en-US" sz="3500" b="1" i="0" smtClean="0">
                            <a:solidFill>
                              <a:srgbClr val="0000FF"/>
                            </a:solidFill>
                            <a:latin typeface="Cambria Math" panose="02040503050406030204" pitchFamily="18" charset="0"/>
                          </a:rPr>
                          <m:t>.  −</m:t>
                        </m:r>
                        <m:r>
                          <a:rPr lang="en-US" sz="3500" b="1" i="0">
                            <a:solidFill>
                              <a:schemeClr val="tx1"/>
                            </a:solidFill>
                            <a:latin typeface="Cambria Math" panose="02040503050406030204" pitchFamily="18" charset="0"/>
                          </a:rPr>
                          <m:t>𝟑</m:t>
                        </m:r>
                        <m:r>
                          <a:rPr lang="en-US" sz="3500" b="1" i="1">
                            <a:solidFill>
                              <a:srgbClr val="000000"/>
                            </a:solidFill>
                            <a:latin typeface="Cambria Math" panose="02040503050406030204" pitchFamily="18" charset="0"/>
                          </a:rPr>
                          <m:t>𝒙</m:t>
                        </m:r>
                      </m:oMath>
                    </m:oMathPara>
                  </a14:m>
                  <a:endParaRPr lang="en-US" sz="3500" b="1" i="1">
                    <a:latin typeface="Times New Roman" panose="02020603050405020304" pitchFamily="18" charset="0"/>
                    <a:cs typeface="Times New Roman" panose="02020603050405020304" pitchFamily="18" charset="0"/>
                  </a:endParaRPr>
                </a:p>
              </p:txBody>
            </p:sp>
          </mc:Choice>
          <mc:Fallback xmlns="">
            <p:sp>
              <p:nvSpPr>
                <p:cNvPr id="26" name="Object 25">
                  <a:extLst>
                    <a:ext uri="{FF2B5EF4-FFF2-40B4-BE49-F238E27FC236}">
                      <a16:creationId xmlns:a16="http://schemas.microsoft.com/office/drawing/2014/main" id="{FA9B2E8D-8F05-5968-DFE4-87CB93A30C3A}"/>
                    </a:ext>
                  </a:extLst>
                </p:cNvPr>
                <p:cNvSpPr txBox="1">
                  <a:spLocks noRot="1" noChangeAspect="1" noMove="1" noResize="1" noEditPoints="1" noAdjustHandles="1" noChangeArrowheads="1" noChangeShapeType="1" noTextEdit="1"/>
                </p:cNvSpPr>
                <p:nvPr/>
              </p:nvSpPr>
              <p:spPr>
                <a:xfrm>
                  <a:off x="4553116" y="4650082"/>
                  <a:ext cx="1630364" cy="458440"/>
                </a:xfrm>
                <a:prstGeom prst="rect">
                  <a:avLst/>
                </a:prstGeom>
                <a:blipFill>
                  <a:blip r:embed="rId14"/>
                  <a:stretch>
                    <a:fillRect r="-25000" b="-8333"/>
                  </a:stretch>
                </a:blipFill>
              </p:spPr>
              <p:txBody>
                <a:bodyPr/>
                <a:lstStyle/>
                <a:p>
                  <a:r>
                    <a:rPr lang="en-US">
                      <a:noFill/>
                    </a:rPr>
                    <a:t> </a:t>
                  </a:r>
                </a:p>
              </p:txBody>
            </p:sp>
          </mc:Fallback>
        </mc:AlternateContent>
      </p:grpSp>
    </p:spTree>
    <p:extLst>
      <p:ext uri="{BB962C8B-B14F-4D97-AF65-F5344CB8AC3E}">
        <p14:creationId xmlns:p14="http://schemas.microsoft.com/office/powerpoint/2010/main" val="180413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par>
                                <p:cTn id="17" presetID="16" presetClass="entr" presetSubtype="21"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arn(inVertical)">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2375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4" fill="hold" display="0">
                  <p:stCondLst>
                    <p:cond delay="indefinite"/>
                  </p:stCondLst>
                </p:cTn>
                <p:tgtEl>
                  <p:spTgt spid="8"/>
                </p:tgtEl>
              </p:cMediaNode>
            </p:video>
            <p:seq concurrent="1" nextAc="seek">
              <p:cTn id="25" restart="whenNotActive" fill="hold" evtFilter="cancelBubble" nodeType="interactiveSeq">
                <p:stCondLst>
                  <p:cond evt="onClick" delay="0">
                    <p:tgtEl>
                      <p:spTgt spid="21"/>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subTnLst>
                                    <p:audio>
                                      <p:cMediaNode>
                                        <p:cTn display="0" masterRel="sameClick">
                                          <p:stCondLst>
                                            <p:cond evt="begin" delay="0">
                                              <p:tn val="28"/>
                                            </p:cond>
                                          </p:stCondLst>
                                          <p:endCondLst>
                                            <p:cond evt="onStopAudio" delay="0">
                                              <p:tgtEl>
                                                <p:sldTgt/>
                                              </p:tgtEl>
                                            </p:cond>
                                          </p:endCondLst>
                                        </p:cTn>
                                        <p:tgtEl>
                                          <p:sndTgt r:embed="rId5" name="applause.wav"/>
                                        </p:tgtEl>
                                      </p:cMediaNode>
                                    </p:audio>
                                  </p:subTnLst>
                                </p:cTn>
                              </p:par>
                            </p:childTnLst>
                          </p:cTn>
                        </p:par>
                        <p:par>
                          <p:cTn id="31" fill="hold">
                            <p:stCondLst>
                              <p:cond delay="500"/>
                            </p:stCondLst>
                            <p:childTnLst>
                              <p:par>
                                <p:cTn id="32" presetID="3" presetClass="exit" presetSubtype="10" fill="hold" nodeType="afterEffect">
                                  <p:stCondLst>
                                    <p:cond delay="0"/>
                                  </p:stCondLst>
                                  <p:childTnLst>
                                    <p:animEffect transition="out" filter="blinds(horizontal)">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500"/>
                                        <p:tgtEl>
                                          <p:spTgt spid="24"/>
                                        </p:tgtEl>
                                      </p:cBhvr>
                                    </p:animEffect>
                                    <p:set>
                                      <p:cBhvr>
                                        <p:cTn id="40"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41" restart="whenNotActive" fill="hold" evtFilter="cancelBubble" nodeType="interactiveSeq">
                <p:stCondLst>
                  <p:cond evt="onClick" delay="0">
                    <p:tgtEl>
                      <p:spTgt spid="5"/>
                    </p:tgtEl>
                  </p:cond>
                </p:stCondLst>
                <p:endSync evt="end" delay="0">
                  <p:rtn val="all"/>
                </p:endSync>
                <p:childTnLst>
                  <p:par>
                    <p:cTn id="42" fill="hold">
                      <p:stCondLst>
                        <p:cond delay="0"/>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arn(inVertical)">
                                      <p:cBhvr>
                                        <p:cTn id="46" dur="500"/>
                                        <p:tgtEl>
                                          <p:spTgt spid="14"/>
                                        </p:tgtEl>
                                      </p:cBhvr>
                                    </p:animEffect>
                                  </p:childTnLst>
                                  <p:subTnLst>
                                    <p:audio>
                                      <p:cMediaNode>
                                        <p:cTn display="0" masterRel="sameClick">
                                          <p:stCondLst>
                                            <p:cond evt="begin" delay="0">
                                              <p:tn val="44"/>
                                            </p:cond>
                                          </p:stCondLst>
                                          <p:endCondLst>
                                            <p:cond evt="onStopAudio" delay="0">
                                              <p:tgtEl>
                                                <p:sldTgt/>
                                              </p:tgtEl>
                                            </p:cond>
                                          </p:endCondLst>
                                        </p:cTn>
                                        <p:tgtEl>
                                          <p:sndTgt r:embed="rId6" name="bomb.wav"/>
                                        </p:tgtEl>
                                      </p:cMediaNode>
                                    </p:audio>
                                  </p:subTnLst>
                                </p:cTn>
                              </p:par>
                            </p:childTnLst>
                          </p:cTn>
                        </p:par>
                      </p:childTnLst>
                    </p:cTn>
                  </p:par>
                  <p:par>
                    <p:cTn id="47" fill="hold">
                      <p:stCondLst>
                        <p:cond delay="indefinite"/>
                      </p:stCondLst>
                      <p:childTnLst>
                        <p:par>
                          <p:cTn id="48" fill="hold">
                            <p:stCondLst>
                              <p:cond delay="0"/>
                            </p:stCondLst>
                            <p:childTnLst>
                              <p:par>
                                <p:cTn id="49" presetID="5" presetClass="exit" presetSubtype="10" fill="hold" nodeType="clickEffect">
                                  <p:stCondLst>
                                    <p:cond delay="0"/>
                                  </p:stCondLst>
                                  <p:childTnLst>
                                    <p:animEffect transition="out" filter="checkerboard(across)">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6" name="bomb.wav"/>
                                        </p:tgtEl>
                                      </p:cMediaNode>
                                    </p:audio>
                                  </p:sub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18"/>
                    </p:tgtEl>
                  </p:cond>
                </p:stCondLst>
                <p:endSync evt="end" delay="0">
                  <p:rtn val="all"/>
                </p:endSync>
                <p:childTnLst>
                  <p:par>
                    <p:cTn id="53" fill="hold">
                      <p:stCondLst>
                        <p:cond delay="0"/>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subTnLst>
                                    <p:audio>
                                      <p:cMediaNode>
                                        <p:cTn display="0" masterRel="sameClick">
                                          <p:stCondLst>
                                            <p:cond evt="begin" delay="0">
                                              <p:tn val="55"/>
                                            </p:cond>
                                          </p:stCondLst>
                                          <p:endCondLst>
                                            <p:cond evt="onStopAudio" delay="0">
                                              <p:tgtEl>
                                                <p:sldTgt/>
                                              </p:tgtEl>
                                            </p:cond>
                                          </p:endCondLst>
                                        </p:cTn>
                                        <p:tgtEl>
                                          <p:sndTgt r:embed="rId6" name="bomb.wav"/>
                                        </p:tgtEl>
                                      </p:cMediaNode>
                                    </p:audio>
                                  </p:sub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14"/>
                                        </p:tgtEl>
                                      </p:cBhvr>
                                    </p:animEffect>
                                    <p:set>
                                      <p:cBhvr>
                                        <p:cTn id="6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6" name="bomb.wav"/>
                                        </p:tgtEl>
                                      </p:cMediaNode>
                                    </p:audio>
                                  </p:subTnLst>
                                </p:cTn>
                              </p:par>
                            </p:childTnLst>
                          </p:cTn>
                        </p:par>
                      </p:childTnLst>
                    </p:cTn>
                  </p:par>
                </p:childTnLst>
              </p:cTn>
              <p:nextCondLst>
                <p:cond evt="onClick" delay="0">
                  <p:tgtEl>
                    <p:spTgt spid="18"/>
                  </p:tgtEl>
                </p:cond>
              </p:nextCondLst>
            </p:seq>
            <p:seq concurrent="1" nextAc="seek">
              <p:cTn id="63" restart="whenNotActive" fill="hold" evtFilter="cancelBubble" nodeType="interactiveSeq">
                <p:stCondLst>
                  <p:cond evt="onClick" delay="0">
                    <p:tgtEl>
                      <p:spTgt spid="24"/>
                    </p:tgtEl>
                  </p:cond>
                </p:stCondLst>
                <p:endSync evt="end" delay="0">
                  <p:rtn val="all"/>
                </p:endSync>
                <p:childTnLst>
                  <p:par>
                    <p:cTn id="64" fill="hold">
                      <p:stCondLst>
                        <p:cond delay="0"/>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wipe(down)">
                                      <p:cBhvr>
                                        <p:cTn id="68" dur="500"/>
                                        <p:tgtEl>
                                          <p:spTgt spid="14"/>
                                        </p:tgtEl>
                                      </p:cBhvr>
                                    </p:animEffect>
                                  </p:childTnLst>
                                  <p:subTnLst>
                                    <p:audio>
                                      <p:cMediaNode>
                                        <p:cTn display="0" masterRel="sameClick">
                                          <p:stCondLst>
                                            <p:cond evt="begin" delay="0">
                                              <p:tn val="66"/>
                                            </p:cond>
                                          </p:stCondLst>
                                          <p:endCondLst>
                                            <p:cond evt="onStopAudio" delay="0">
                                              <p:tgtEl>
                                                <p:sldTgt/>
                                              </p:tgtEl>
                                            </p:cond>
                                          </p:endCondLst>
                                        </p:cTn>
                                        <p:tgtEl>
                                          <p:sndTgt r:embed="rId6" name="bomb.wav"/>
                                        </p:tgtEl>
                                      </p:cMediaNode>
                                    </p:audio>
                                  </p:subTnLst>
                                </p:cTn>
                              </p:par>
                            </p:childTnLst>
                          </p:cTn>
                        </p:par>
                      </p:childTnLst>
                    </p:cTn>
                  </p:par>
                  <p:par>
                    <p:cTn id="69" fill="hold">
                      <p:stCondLst>
                        <p:cond delay="indefinite"/>
                      </p:stCondLst>
                      <p:childTnLst>
                        <p:par>
                          <p:cTn id="70" fill="hold">
                            <p:stCondLst>
                              <p:cond delay="0"/>
                            </p:stCondLst>
                            <p:childTnLst>
                              <p:par>
                                <p:cTn id="71" presetID="3" presetClass="exit" presetSubtype="10" fill="hold" nodeType="clickEffect">
                                  <p:stCondLst>
                                    <p:cond delay="0"/>
                                  </p:stCondLst>
                                  <p:childTnLst>
                                    <p:animEffect transition="out" filter="blinds(horizontal)">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6" name="bomb.wav"/>
                                        </p:tgtEl>
                                      </p:cMediaNode>
                                    </p:audio>
                                  </p:subTnLst>
                                </p:cTn>
                              </p:par>
                            </p:childTnLst>
                          </p:cTn>
                        </p:par>
                      </p:childTnLst>
                    </p:cTn>
                  </p:par>
                </p:childTnLst>
              </p:cTn>
              <p:nextCondLst>
                <p:cond evt="onClick" delay="0">
                  <p:tgtEl>
                    <p:spTgt spid="2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93E4AF-CF96-4949-99FF-A92172AAF7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86588" y="1673256"/>
            <a:ext cx="2178834" cy="1796988"/>
          </a:xfrm>
          <a:prstGeom prst="rect">
            <a:avLst/>
          </a:prstGeom>
        </p:spPr>
      </p:pic>
      <p:grpSp>
        <p:nvGrpSpPr>
          <p:cNvPr id="15" name="Group 14">
            <a:extLst>
              <a:ext uri="{FF2B5EF4-FFF2-40B4-BE49-F238E27FC236}">
                <a16:creationId xmlns:a16="http://schemas.microsoft.com/office/drawing/2014/main" id="{7DA87724-4474-341A-03F1-76F67124BABA}"/>
              </a:ext>
            </a:extLst>
          </p:cNvPr>
          <p:cNvGrpSpPr/>
          <p:nvPr/>
        </p:nvGrpSpPr>
        <p:grpSpPr>
          <a:xfrm>
            <a:off x="0" y="46705"/>
            <a:ext cx="8153400" cy="1912586"/>
            <a:chOff x="-375385" y="-270199"/>
            <a:chExt cx="10871200" cy="2550114"/>
          </a:xfrm>
        </p:grpSpPr>
        <p:sp>
          <p:nvSpPr>
            <p:cNvPr id="4" name="Rectangle 2">
              <a:extLst>
                <a:ext uri="{FF2B5EF4-FFF2-40B4-BE49-F238E27FC236}">
                  <a16:creationId xmlns:a16="http://schemas.microsoft.com/office/drawing/2014/main" id="{758A394A-5A9C-8A6A-824A-172FBB0C63FD}"/>
                </a:ext>
              </a:extLst>
            </p:cNvPr>
            <p:cNvSpPr>
              <a:spLocks noChangeArrowheads="1"/>
            </p:cNvSpPr>
            <p:nvPr/>
          </p:nvSpPr>
          <p:spPr bwMode="auto">
            <a:xfrm>
              <a:off x="-375385" y="-270199"/>
              <a:ext cx="97214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nl-NL" altLang="en-US" sz="3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Câu 5: Điền vào ô trống đa thức thích hợp: </a:t>
              </a:r>
              <a:endParaRPr lang="nl-NL" altLang="en-US" sz="3000" b="1">
                <a:solidFill>
                  <a:prstClr val="black"/>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B2C0DB8-B4AF-95C1-176C-6699EFC7C67B}"/>
                    </a:ext>
                  </a:extLst>
                </p:cNvPr>
                <p:cNvSpPr txBox="1"/>
                <p:nvPr/>
              </p:nvSpPr>
              <p:spPr bwMode="auto">
                <a:xfrm>
                  <a:off x="-244038" y="477201"/>
                  <a:ext cx="10739853" cy="1802714"/>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f>
                          <m:fPr>
                            <m:ctrlPr>
                              <a:rPr lang="en-US" sz="3600" b="1" i="1" smtClean="0">
                                <a:solidFill>
                                  <a:srgbClr val="000000"/>
                                </a:solidFill>
                                <a:latin typeface="Cambria Math" panose="02040503050406030204" pitchFamily="18" charset="0"/>
                              </a:rPr>
                            </m:ctrlPr>
                          </m:fPr>
                          <m:num>
                            <m:r>
                              <a:rPr lang="en-US" sz="3600" b="1" i="0" smtClean="0">
                                <a:solidFill>
                                  <a:srgbClr val="000000"/>
                                </a:solidFill>
                                <a:latin typeface="Cambria Math" panose="02040503050406030204" pitchFamily="18" charset="0"/>
                              </a:rPr>
                              <m:t>𝟐</m:t>
                            </m:r>
                            <m:sSup>
                              <m:sSupPr>
                                <m:ctrlPr>
                                  <a:rPr lang="en-US" sz="3600" b="1" i="1">
                                    <a:solidFill>
                                      <a:srgbClr val="000000"/>
                                    </a:solidFill>
                                    <a:latin typeface="Cambria Math" panose="02040503050406030204" pitchFamily="18" charset="0"/>
                                  </a:rPr>
                                </m:ctrlPr>
                              </m:sSupPr>
                              <m:e>
                                <m:r>
                                  <a:rPr lang="en-US" sz="3600" b="1" i="1" smtClean="0">
                                    <a:solidFill>
                                      <a:srgbClr val="000000"/>
                                    </a:solidFill>
                                    <a:latin typeface="Cambria Math" panose="02040503050406030204" pitchFamily="18" charset="0"/>
                                  </a:rPr>
                                  <m:t>𝒙</m:t>
                                </m:r>
                              </m:e>
                              <m:sup>
                                <m:r>
                                  <a:rPr lang="en-US" sz="3600" b="1" i="0" smtClean="0">
                                    <a:solidFill>
                                      <a:srgbClr val="000000"/>
                                    </a:solidFill>
                                    <a:latin typeface="Cambria Math" panose="02040503050406030204" pitchFamily="18" charset="0"/>
                                  </a:rPr>
                                  <m:t>𝟐</m:t>
                                </m:r>
                              </m:sup>
                            </m:sSup>
                            <m:r>
                              <a:rPr lang="en-US" sz="3600" b="1" i="1" smtClean="0">
                                <a:solidFill>
                                  <a:srgbClr val="000000"/>
                                </a:solidFill>
                                <a:latin typeface="Cambria Math" panose="02040503050406030204" pitchFamily="18" charset="0"/>
                              </a:rPr>
                              <m:t>𝒚</m:t>
                            </m:r>
                          </m:num>
                          <m:den>
                            <m:r>
                              <a:rPr lang="en-US" sz="3600" b="1" i="0" smtClean="0">
                                <a:solidFill>
                                  <a:srgbClr val="000000"/>
                                </a:solidFill>
                                <a:latin typeface="Cambria Math" panose="02040503050406030204" pitchFamily="18" charset="0"/>
                              </a:rPr>
                              <m:t>−</m:t>
                            </m:r>
                            <m:r>
                              <a:rPr lang="en-US" sz="3600" b="1" i="0" smtClean="0">
                                <a:solidFill>
                                  <a:srgbClr val="000000"/>
                                </a:solidFill>
                                <a:latin typeface="Cambria Math" panose="02040503050406030204" pitchFamily="18" charset="0"/>
                              </a:rPr>
                              <m:t>𝟑</m:t>
                            </m:r>
                            <m:r>
                              <a:rPr lang="en-US" sz="3600" b="1" i="1" smtClean="0">
                                <a:solidFill>
                                  <a:srgbClr val="000000"/>
                                </a:solidFill>
                                <a:latin typeface="Cambria Math" panose="02040503050406030204" pitchFamily="18" charset="0"/>
                              </a:rPr>
                              <m:t>𝒙𝒚</m:t>
                            </m:r>
                          </m:den>
                        </m:f>
                        <m:r>
                          <a:rPr lang="en-US" sz="3600" b="1" i="0" smtClean="0">
                            <a:solidFill>
                              <a:srgbClr val="000000"/>
                            </a:solidFill>
                            <a:latin typeface="Cambria Math" panose="02040503050406030204" pitchFamily="18" charset="0"/>
                          </a:rPr>
                          <m:t>=</m:t>
                        </m:r>
                        <m:f>
                          <m:fPr>
                            <m:ctrlPr>
                              <a:rPr lang="en-US" sz="3600" b="1" i="1">
                                <a:solidFill>
                                  <a:srgbClr val="000000"/>
                                </a:solidFill>
                                <a:latin typeface="Cambria Math" panose="02040503050406030204" pitchFamily="18" charset="0"/>
                              </a:rPr>
                            </m:ctrlPr>
                          </m:fPr>
                          <m:num>
                            <m:r>
                              <a:rPr lang="en-US" sz="3600" b="1" i="0" smtClean="0">
                                <a:solidFill>
                                  <a:srgbClr val="000000"/>
                                </a:solidFill>
                                <a:latin typeface="Cambria Math" panose="02040503050406030204" pitchFamily="18" charset="0"/>
                              </a:rPr>
                              <m:t>𝟐</m:t>
                            </m:r>
                            <m:sSup>
                              <m:sSupPr>
                                <m:ctrlPr>
                                  <a:rPr lang="en-US" sz="3600" b="1" i="1">
                                    <a:solidFill>
                                      <a:srgbClr val="000000"/>
                                    </a:solidFill>
                                    <a:latin typeface="Cambria Math" panose="02040503050406030204" pitchFamily="18" charset="0"/>
                                  </a:rPr>
                                </m:ctrlPr>
                              </m:sSupPr>
                              <m:e>
                                <m:r>
                                  <a:rPr lang="en-US" sz="3600" b="1" i="1" smtClean="0">
                                    <a:solidFill>
                                      <a:srgbClr val="000000"/>
                                    </a:solidFill>
                                    <a:latin typeface="Cambria Math" panose="02040503050406030204" pitchFamily="18" charset="0"/>
                                  </a:rPr>
                                  <m:t>𝒙</m:t>
                                </m:r>
                              </m:e>
                              <m:sup>
                                <m:r>
                                  <a:rPr lang="en-US" sz="3600" b="1" i="0" smtClean="0">
                                    <a:solidFill>
                                      <a:srgbClr val="000000"/>
                                    </a:solidFill>
                                    <a:latin typeface="Cambria Math" panose="02040503050406030204" pitchFamily="18" charset="0"/>
                                  </a:rPr>
                                  <m:t>𝟐</m:t>
                                </m:r>
                              </m:sup>
                            </m:sSup>
                            <m:r>
                              <a:rPr lang="en-US" sz="3600" b="1" i="1" smtClean="0">
                                <a:solidFill>
                                  <a:srgbClr val="000000"/>
                                </a:solidFill>
                                <a:latin typeface="Cambria Math" panose="02040503050406030204" pitchFamily="18" charset="0"/>
                              </a:rPr>
                              <m:t>𝒚</m:t>
                            </m:r>
                            <m:r>
                              <a:rPr lang="en-US" sz="3600" b="1" i="0" smtClean="0">
                                <a:solidFill>
                                  <a:srgbClr val="000000"/>
                                </a:solidFill>
                                <a:latin typeface="Cambria Math" panose="02040503050406030204" pitchFamily="18" charset="0"/>
                              </a:rPr>
                              <m:t> : </m:t>
                            </m:r>
                            <m:borderBox>
                              <m:borderBoxPr>
                                <m:ctrlPr>
                                  <a:rPr lang="en-US" sz="3600" b="1" i="1">
                                    <a:solidFill>
                                      <a:srgbClr val="000000"/>
                                    </a:solidFill>
                                    <a:latin typeface="Cambria Math" panose="02040503050406030204" pitchFamily="18" charset="0"/>
                                  </a:rPr>
                                </m:ctrlPr>
                              </m:borderBoxPr>
                              <m:e/>
                            </m:borderBox>
                          </m:num>
                          <m:den>
                            <m:r>
                              <a:rPr lang="en-US" sz="3600" b="1" i="0" smtClean="0">
                                <a:solidFill>
                                  <a:srgbClr val="000000"/>
                                </a:solidFill>
                                <a:latin typeface="Cambria Math" panose="02040503050406030204" pitchFamily="18" charset="0"/>
                              </a:rPr>
                              <m:t>−</m:t>
                            </m:r>
                            <m:r>
                              <a:rPr lang="en-US" sz="3600" b="1" i="0" smtClean="0">
                                <a:solidFill>
                                  <a:srgbClr val="000000"/>
                                </a:solidFill>
                                <a:latin typeface="Cambria Math" panose="02040503050406030204" pitchFamily="18" charset="0"/>
                              </a:rPr>
                              <m:t>𝟑</m:t>
                            </m:r>
                            <m:r>
                              <a:rPr lang="en-US" sz="3600" b="1" i="1" smtClean="0">
                                <a:solidFill>
                                  <a:srgbClr val="000000"/>
                                </a:solidFill>
                                <a:latin typeface="Cambria Math" panose="02040503050406030204" pitchFamily="18" charset="0"/>
                              </a:rPr>
                              <m:t>𝒙𝒚</m:t>
                            </m:r>
                            <m:r>
                              <a:rPr lang="en-US" sz="3600" b="1" i="0" smtClean="0">
                                <a:solidFill>
                                  <a:srgbClr val="000000"/>
                                </a:solidFill>
                                <a:latin typeface="Cambria Math" panose="02040503050406030204" pitchFamily="18" charset="0"/>
                              </a:rPr>
                              <m:t> : </m:t>
                            </m:r>
                            <m:borderBox>
                              <m:borderBoxPr>
                                <m:ctrlPr>
                                  <a:rPr lang="en-US" sz="3600" b="1" i="1">
                                    <a:solidFill>
                                      <a:srgbClr val="000000"/>
                                    </a:solidFill>
                                    <a:latin typeface="Cambria Math" panose="02040503050406030204" pitchFamily="18" charset="0"/>
                                  </a:rPr>
                                </m:ctrlPr>
                              </m:borderBoxPr>
                              <m:e/>
                            </m:borderBox>
                          </m:den>
                        </m:f>
                        <m:r>
                          <a:rPr lang="en-US" sz="3600" b="1" i="0" smtClean="0">
                            <a:solidFill>
                              <a:srgbClr val="000000"/>
                            </a:solidFill>
                            <a:latin typeface="Cambria Math" panose="02040503050406030204" pitchFamily="18" charset="0"/>
                          </a:rPr>
                          <m:t>=</m:t>
                        </m:r>
                        <m:f>
                          <m:fPr>
                            <m:ctrlPr>
                              <a:rPr lang="en-US" sz="3600" b="1" i="1">
                                <a:solidFill>
                                  <a:srgbClr val="000000"/>
                                </a:solidFill>
                                <a:latin typeface="Cambria Math" panose="02040503050406030204" pitchFamily="18" charset="0"/>
                              </a:rPr>
                            </m:ctrlPr>
                          </m:fPr>
                          <m:num>
                            <m:r>
                              <a:rPr lang="en-US" sz="3600" b="1" i="0" smtClean="0">
                                <a:solidFill>
                                  <a:srgbClr val="000000"/>
                                </a:solidFill>
                                <a:latin typeface="Cambria Math" panose="02040503050406030204" pitchFamily="18" charset="0"/>
                              </a:rPr>
                              <m:t>−</m:t>
                            </m:r>
                            <m:r>
                              <a:rPr lang="en-US" sz="3600" b="1" i="0" smtClean="0">
                                <a:solidFill>
                                  <a:srgbClr val="000000"/>
                                </a:solidFill>
                                <a:latin typeface="Cambria Math" panose="02040503050406030204" pitchFamily="18" charset="0"/>
                              </a:rPr>
                              <m:t>𝟐</m:t>
                            </m:r>
                            <m:r>
                              <a:rPr lang="en-US" sz="3600" b="1" i="1" smtClean="0">
                                <a:solidFill>
                                  <a:srgbClr val="000000"/>
                                </a:solidFill>
                                <a:latin typeface="Cambria Math" panose="02040503050406030204" pitchFamily="18" charset="0"/>
                              </a:rPr>
                              <m:t>𝒙</m:t>
                            </m:r>
                          </m:num>
                          <m:den>
                            <m:r>
                              <a:rPr lang="en-US" sz="3600" b="1" i="0" smtClean="0">
                                <a:solidFill>
                                  <a:srgbClr val="000000"/>
                                </a:solidFill>
                                <a:latin typeface="Cambria Math" panose="02040503050406030204" pitchFamily="18" charset="0"/>
                              </a:rPr>
                              <m:t>𝟑</m:t>
                            </m:r>
                          </m:den>
                        </m:f>
                        <m:d>
                          <m:dPr>
                            <m:ctrlPr>
                              <a:rPr lang="en-US" sz="3600" b="1" i="1">
                                <a:solidFill>
                                  <a:srgbClr val="000000"/>
                                </a:solidFill>
                                <a:latin typeface="Cambria Math" panose="02040503050406030204" pitchFamily="18" charset="0"/>
                              </a:rPr>
                            </m:ctrlPr>
                          </m:dPr>
                          <m:e>
                            <m:r>
                              <a:rPr lang="en-US" sz="3600" b="1" i="1" smtClean="0">
                                <a:solidFill>
                                  <a:srgbClr val="000000"/>
                                </a:solidFill>
                                <a:latin typeface="Cambria Math" panose="02040503050406030204" pitchFamily="18" charset="0"/>
                              </a:rPr>
                              <m:t>𝒙𝒚</m:t>
                            </m:r>
                            <m:r>
                              <a:rPr lang="en-US" sz="3600" b="1" i="0" smtClean="0">
                                <a:solidFill>
                                  <a:srgbClr val="000000"/>
                                </a:solidFill>
                                <a:latin typeface="Cambria Math" panose="02040503050406030204" pitchFamily="18" charset="0"/>
                              </a:rPr>
                              <m:t>≠</m:t>
                            </m:r>
                            <m:r>
                              <a:rPr lang="en-US" sz="3600" b="1" i="0" smtClean="0">
                                <a:solidFill>
                                  <a:srgbClr val="000000"/>
                                </a:solidFill>
                                <a:latin typeface="Cambria Math" panose="02040503050406030204" pitchFamily="18" charset="0"/>
                              </a:rPr>
                              <m:t>𝟎</m:t>
                            </m:r>
                          </m:e>
                        </m:d>
                      </m:oMath>
                    </m:oMathPara>
                  </a14:m>
                  <a:endParaRPr lang="en-US" sz="3600" b="1"/>
                </a:p>
              </p:txBody>
            </p:sp>
          </mc:Choice>
          <mc:Fallback xmlns="">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B2C0DB8-B4AF-95C1-176C-6699EFC7C67B}"/>
                    </a:ext>
                  </a:extLst>
                </p:cNvPr>
                <p:cNvSpPr txBox="1">
                  <a:spLocks noRot="1" noChangeAspect="1" noMove="1" noResize="1" noEditPoints="1" noAdjustHandles="1" noChangeArrowheads="1" noChangeShapeType="1" noTextEdit="1"/>
                </p:cNvSpPr>
                <p:nvPr/>
              </p:nvSpPr>
              <p:spPr bwMode="auto">
                <a:xfrm>
                  <a:off x="-244038" y="477201"/>
                  <a:ext cx="10739853" cy="1802714"/>
                </a:xfrm>
                <a:prstGeom prst="rect">
                  <a:avLst/>
                </a:prstGeom>
                <a:blipFill>
                  <a:blip r:embed="rId8"/>
                  <a:stretch>
                    <a:fillRect b="-7240"/>
                  </a:stretch>
                </a:blipFill>
              </p:spPr>
              <p:txBody>
                <a:bodyPr/>
                <a:lstStyle/>
                <a:p>
                  <a:r>
                    <a:rPr lang="en-US">
                      <a:noFill/>
                    </a:rPr>
                    <a:t> </a:t>
                  </a:r>
                </a:p>
              </p:txBody>
            </p:sp>
          </mc:Fallback>
        </mc:AlternateContent>
      </p:grpSp>
      <p:pic>
        <p:nvPicPr>
          <p:cNvPr id="2" name="Picture 1">
            <a:extLst>
              <a:ext uri="{FF2B5EF4-FFF2-40B4-BE49-F238E27FC236}">
                <a16:creationId xmlns:a16="http://schemas.microsoft.com/office/drawing/2014/main" id="{BEA022C8-86F0-80C3-5607-DF1B07794B3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11036" y="3052626"/>
            <a:ext cx="2032964" cy="1796989"/>
          </a:xfrm>
          <a:prstGeom prst="rect">
            <a:avLst/>
          </a:prstGeom>
        </p:spPr>
      </p:pic>
      <p:grpSp>
        <p:nvGrpSpPr>
          <p:cNvPr id="5" name="Group 4">
            <a:extLst>
              <a:ext uri="{FF2B5EF4-FFF2-40B4-BE49-F238E27FC236}">
                <a16:creationId xmlns:a16="http://schemas.microsoft.com/office/drawing/2014/main" id="{47FFC82F-78D0-DD4E-F8B5-46FA451FA875}"/>
              </a:ext>
            </a:extLst>
          </p:cNvPr>
          <p:cNvGrpSpPr/>
          <p:nvPr/>
        </p:nvGrpSpPr>
        <p:grpSpPr>
          <a:xfrm>
            <a:off x="694148" y="2305515"/>
            <a:ext cx="2228217" cy="1074445"/>
            <a:chOff x="419845" y="1610484"/>
            <a:chExt cx="2970956" cy="1432593"/>
          </a:xfrm>
        </p:grpSpPr>
        <p:sp>
          <p:nvSpPr>
            <p:cNvPr id="16" name="Arrow: Pentagon 15">
              <a:extLst>
                <a:ext uri="{FF2B5EF4-FFF2-40B4-BE49-F238E27FC236}">
                  <a16:creationId xmlns:a16="http://schemas.microsoft.com/office/drawing/2014/main" id="{F3B7D919-BA30-DC90-B283-1811CDB07998}"/>
                </a:ext>
              </a:extLst>
            </p:cNvPr>
            <p:cNvSpPr/>
            <p:nvPr/>
          </p:nvSpPr>
          <p:spPr>
            <a:xfrm>
              <a:off x="419845" y="1610484"/>
              <a:ext cx="2970956" cy="1432593"/>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Object 17">
                  <a:extLst>
                    <a:ext uri="{FF2B5EF4-FFF2-40B4-BE49-F238E27FC236}">
                      <a16:creationId xmlns:a16="http://schemas.microsoft.com/office/drawing/2014/main" id="{5125CE62-4078-E85C-89B9-40A643D06B45}"/>
                    </a:ext>
                  </a:extLst>
                </p:cNvPr>
                <p:cNvSpPr txBox="1"/>
                <p:nvPr/>
              </p:nvSpPr>
              <p:spPr>
                <a:xfrm>
                  <a:off x="973941" y="1825390"/>
                  <a:ext cx="1628775" cy="66675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𝐀</m:t>
                        </m:r>
                        <m:r>
                          <a:rPr lang="en-US" sz="3500" b="1" i="0" smtClean="0">
                            <a:solidFill>
                              <a:srgbClr val="0000FF"/>
                            </a:solidFill>
                            <a:latin typeface="Cambria Math" panose="02040503050406030204" pitchFamily="18" charset="0"/>
                          </a:rPr>
                          <m:t>.</m:t>
                        </m:r>
                        <m:r>
                          <a:rPr lang="en-US" sz="3500" b="1" i="1" smtClean="0">
                            <a:solidFill>
                              <a:srgbClr val="0000FF"/>
                            </a:solidFill>
                            <a:latin typeface="Cambria Math" panose="02040503050406030204" pitchFamily="18" charset="0"/>
                          </a:rPr>
                          <m:t>  </m:t>
                        </m:r>
                        <m:sSup>
                          <m:sSupPr>
                            <m:ctrlPr>
                              <a:rPr lang="en-US" sz="3500" b="1" i="1">
                                <a:solidFill>
                                  <a:srgbClr val="000000"/>
                                </a:solidFill>
                                <a:latin typeface="Cambria Math" panose="02040503050406030204" pitchFamily="18" charset="0"/>
                              </a:rPr>
                            </m:ctrlPr>
                          </m:sSupPr>
                          <m:e>
                            <m:r>
                              <a:rPr lang="en-US" sz="3500" b="1" i="1">
                                <a:solidFill>
                                  <a:srgbClr val="000000"/>
                                </a:solidFill>
                                <a:latin typeface="Cambria Math" panose="02040503050406030204" pitchFamily="18" charset="0"/>
                              </a:rPr>
                              <m:t>𝒙</m:t>
                            </m:r>
                          </m:e>
                          <m:sup>
                            <m:r>
                              <a:rPr lang="en-US" sz="3500" b="1" i="0">
                                <a:solidFill>
                                  <a:srgbClr val="000000"/>
                                </a:solidFill>
                                <a:latin typeface="Cambria Math" panose="02040503050406030204" pitchFamily="18" charset="0"/>
                              </a:rPr>
                              <m:t>𝟐</m:t>
                            </m:r>
                          </m:sup>
                        </m:sSup>
                        <m:r>
                          <a:rPr lang="en-US" sz="3500" b="1" i="1">
                            <a:solidFill>
                              <a:srgbClr val="000000"/>
                            </a:solidFill>
                            <a:latin typeface="Cambria Math" panose="02040503050406030204" pitchFamily="18" charset="0"/>
                          </a:rPr>
                          <m:t>𝒚</m:t>
                        </m:r>
                        <m:r>
                          <a:rPr lang="en-US" sz="3500" b="1" i="0">
                            <a:solidFill>
                              <a:srgbClr val="000000"/>
                            </a:solidFill>
                            <a:latin typeface="Cambria Math" panose="02040503050406030204" pitchFamily="18" charset="0"/>
                          </a:rPr>
                          <m:t>.</m:t>
                        </m:r>
                      </m:oMath>
                    </m:oMathPara>
                  </a14:m>
                  <a:endParaRPr lang="en-US" sz="3500" b="1">
                    <a:latin typeface="Times New Roman" panose="02020603050405020304" pitchFamily="18" charset="0"/>
                    <a:cs typeface="Times New Roman" panose="02020603050405020304" pitchFamily="18" charset="0"/>
                  </a:endParaRPr>
                </a:p>
              </p:txBody>
            </p:sp>
          </mc:Choice>
          <mc:Fallback xmlns="">
            <p:sp>
              <p:nvSpPr>
                <p:cNvPr id="18" name="Object 17">
                  <a:extLst>
                    <a:ext uri="{FF2B5EF4-FFF2-40B4-BE49-F238E27FC236}">
                      <a16:creationId xmlns:a16="http://schemas.microsoft.com/office/drawing/2014/main" id="{5125CE62-4078-E85C-89B9-40A643D06B45}"/>
                    </a:ext>
                  </a:extLst>
                </p:cNvPr>
                <p:cNvSpPr txBox="1">
                  <a:spLocks noRot="1" noChangeAspect="1" noMove="1" noResize="1" noEditPoints="1" noAdjustHandles="1" noChangeArrowheads="1" noChangeShapeType="1" noTextEdit="1"/>
                </p:cNvSpPr>
                <p:nvPr/>
              </p:nvSpPr>
              <p:spPr>
                <a:xfrm>
                  <a:off x="973941" y="1825390"/>
                  <a:ext cx="1628775" cy="666750"/>
                </a:xfrm>
                <a:prstGeom prst="rect">
                  <a:avLst/>
                </a:prstGeom>
                <a:blipFill>
                  <a:blip r:embed="rId10"/>
                  <a:stretch>
                    <a:fillRect r="-20500" b="-17073"/>
                  </a:stretch>
                </a:blipFill>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E8A02AD6-8598-D9EB-76C2-94D2778201C4}"/>
              </a:ext>
            </a:extLst>
          </p:cNvPr>
          <p:cNvGrpSpPr/>
          <p:nvPr/>
        </p:nvGrpSpPr>
        <p:grpSpPr>
          <a:xfrm>
            <a:off x="711777" y="3726182"/>
            <a:ext cx="2304733" cy="1074445"/>
            <a:chOff x="5748964" y="2056756"/>
            <a:chExt cx="2411257" cy="1056722"/>
          </a:xfrm>
        </p:grpSpPr>
        <p:sp>
          <p:nvSpPr>
            <p:cNvPr id="20" name="Arrow: Pentagon 19">
              <a:extLst>
                <a:ext uri="{FF2B5EF4-FFF2-40B4-BE49-F238E27FC236}">
                  <a16:creationId xmlns:a16="http://schemas.microsoft.com/office/drawing/2014/main" id="{E4E8A1A8-18C9-EDC4-E695-BAD367C08997}"/>
                </a:ext>
              </a:extLst>
            </p:cNvPr>
            <p:cNvSpPr/>
            <p:nvPr/>
          </p:nvSpPr>
          <p:spPr>
            <a:xfrm>
              <a:off x="5748964" y="2056756"/>
              <a:ext cx="2411257" cy="105672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Object 20">
                  <a:extLst>
                    <a:ext uri="{FF2B5EF4-FFF2-40B4-BE49-F238E27FC236}">
                      <a16:creationId xmlns:a16="http://schemas.microsoft.com/office/drawing/2014/main" id="{BFB0324E-9DE4-90F3-696C-4A2990EB857B}"/>
                    </a:ext>
                  </a:extLst>
                </p:cNvPr>
                <p:cNvSpPr txBox="1"/>
                <p:nvPr/>
              </p:nvSpPr>
              <p:spPr>
                <a:xfrm>
                  <a:off x="6150671" y="2233838"/>
                  <a:ext cx="1383241" cy="42919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𝐂</m:t>
                        </m:r>
                        <m:r>
                          <a:rPr lang="en-US" sz="3500" b="1" i="0" smtClean="0">
                            <a:solidFill>
                              <a:srgbClr val="0000FF"/>
                            </a:solidFill>
                            <a:latin typeface="Cambria Math" panose="02040503050406030204" pitchFamily="18" charset="0"/>
                          </a:rPr>
                          <m:t>.  − </m:t>
                        </m:r>
                        <m:r>
                          <a:rPr lang="en-US" sz="3500" b="1" i="0">
                            <a:solidFill>
                              <a:srgbClr val="000000"/>
                            </a:solidFill>
                            <a:latin typeface="Cambria Math" panose="02040503050406030204" pitchFamily="18" charset="0"/>
                          </a:rPr>
                          <m:t>𝐱𝐲</m:t>
                        </m:r>
                        <m:r>
                          <a:rPr lang="en-US" sz="3500" b="1" i="0">
                            <a:solidFill>
                              <a:srgbClr val="000000"/>
                            </a:solidFill>
                            <a:latin typeface="Cambria Math" panose="02040503050406030204" pitchFamily="18" charset="0"/>
                          </a:rPr>
                          <m:t>.</m:t>
                        </m:r>
                      </m:oMath>
                    </m:oMathPara>
                  </a14:m>
                  <a:endParaRPr lang="en-US" sz="3500" b="1">
                    <a:latin typeface="Times New Roman" panose="02020603050405020304" pitchFamily="18" charset="0"/>
                    <a:cs typeface="Times New Roman" panose="02020603050405020304" pitchFamily="18" charset="0"/>
                  </a:endParaRPr>
                </a:p>
              </p:txBody>
            </p:sp>
          </mc:Choice>
          <mc:Fallback xmlns="">
            <p:sp>
              <p:nvSpPr>
                <p:cNvPr id="21" name="Object 20">
                  <a:extLst>
                    <a:ext uri="{FF2B5EF4-FFF2-40B4-BE49-F238E27FC236}">
                      <a16:creationId xmlns:a16="http://schemas.microsoft.com/office/drawing/2014/main" id="{BFB0324E-9DE4-90F3-696C-4A2990EB857B}"/>
                    </a:ext>
                  </a:extLst>
                </p:cNvPr>
                <p:cNvSpPr txBox="1">
                  <a:spLocks noRot="1" noChangeAspect="1" noMove="1" noResize="1" noEditPoints="1" noAdjustHandles="1" noChangeArrowheads="1" noChangeShapeType="1" noTextEdit="1"/>
                </p:cNvSpPr>
                <p:nvPr/>
              </p:nvSpPr>
              <p:spPr>
                <a:xfrm>
                  <a:off x="6150671" y="2233838"/>
                  <a:ext cx="1383241" cy="429194"/>
                </a:xfrm>
                <a:prstGeom prst="rect">
                  <a:avLst/>
                </a:prstGeom>
                <a:blipFill>
                  <a:blip r:embed="rId11"/>
                  <a:stretch>
                    <a:fillRect r="-19816" b="-30986"/>
                  </a:stretch>
                </a:blipFill>
              </p:spPr>
              <p:txBody>
                <a:bodyPr/>
                <a:lstStyle/>
                <a:p>
                  <a:r>
                    <a:rPr lang="en-US">
                      <a:noFill/>
                    </a:rPr>
                    <a:t> </a:t>
                  </a:r>
                </a:p>
              </p:txBody>
            </p:sp>
          </mc:Fallback>
        </mc:AlternateContent>
      </p:grpSp>
      <p:grpSp>
        <p:nvGrpSpPr>
          <p:cNvPr id="22" name="Group 21">
            <a:extLst>
              <a:ext uri="{FF2B5EF4-FFF2-40B4-BE49-F238E27FC236}">
                <a16:creationId xmlns:a16="http://schemas.microsoft.com/office/drawing/2014/main" id="{C85D65C5-A748-7A49-D944-2F14DE66A780}"/>
              </a:ext>
            </a:extLst>
          </p:cNvPr>
          <p:cNvGrpSpPr/>
          <p:nvPr/>
        </p:nvGrpSpPr>
        <p:grpSpPr>
          <a:xfrm>
            <a:off x="4267200" y="2305515"/>
            <a:ext cx="2286000" cy="1074445"/>
            <a:chOff x="355983" y="4248908"/>
            <a:chExt cx="2942443" cy="1432593"/>
          </a:xfrm>
        </p:grpSpPr>
        <p:sp>
          <p:nvSpPr>
            <p:cNvPr id="23" name="Arrow: Pentagon 22">
              <a:extLst>
                <a:ext uri="{FF2B5EF4-FFF2-40B4-BE49-F238E27FC236}">
                  <a16:creationId xmlns:a16="http://schemas.microsoft.com/office/drawing/2014/main" id="{1F18E6AF-E249-5F26-79AB-8315E69E2FC1}"/>
                </a:ext>
              </a:extLst>
            </p:cNvPr>
            <p:cNvSpPr/>
            <p:nvPr/>
          </p:nvSpPr>
          <p:spPr>
            <a:xfrm>
              <a:off x="355983" y="4248908"/>
              <a:ext cx="2942443" cy="1432593"/>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Object 23">
                  <a:extLst>
                    <a:ext uri="{FF2B5EF4-FFF2-40B4-BE49-F238E27FC236}">
                      <a16:creationId xmlns:a16="http://schemas.microsoft.com/office/drawing/2014/main" id="{0F31E4B2-9359-24C4-615B-D8BA7299B462}"/>
                    </a:ext>
                  </a:extLst>
                </p:cNvPr>
                <p:cNvSpPr txBox="1"/>
                <p:nvPr/>
              </p:nvSpPr>
              <p:spPr>
                <a:xfrm>
                  <a:off x="886749" y="4463815"/>
                  <a:ext cx="1216822" cy="55562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𝐁</m:t>
                        </m:r>
                        <m:r>
                          <a:rPr lang="en-US" sz="3500" b="1" i="0" smtClean="0">
                            <a:solidFill>
                              <a:srgbClr val="0000FF"/>
                            </a:solidFill>
                            <a:latin typeface="Cambria Math" panose="02040503050406030204" pitchFamily="18" charset="0"/>
                          </a:rPr>
                          <m:t>.  </m:t>
                        </m:r>
                        <m:r>
                          <a:rPr lang="en-US" sz="3500" b="1" i="1">
                            <a:solidFill>
                              <a:srgbClr val="000000"/>
                            </a:solidFill>
                            <a:latin typeface="Cambria Math" panose="02040503050406030204" pitchFamily="18" charset="0"/>
                          </a:rPr>
                          <m:t>𝒙𝒚</m:t>
                        </m:r>
                        <m:r>
                          <a:rPr lang="en-US" sz="3500" b="1" i="1">
                            <a:solidFill>
                              <a:srgbClr val="000000"/>
                            </a:solidFill>
                            <a:latin typeface="Cambria Math" panose="02040503050406030204" pitchFamily="18" charset="0"/>
                          </a:rPr>
                          <m:t>.</m:t>
                        </m:r>
                      </m:oMath>
                    </m:oMathPara>
                  </a14:m>
                  <a:endParaRPr lang="en-US" sz="3500" b="1" i="1">
                    <a:latin typeface="Times New Roman" panose="02020603050405020304" pitchFamily="18" charset="0"/>
                    <a:cs typeface="Times New Roman" panose="02020603050405020304" pitchFamily="18" charset="0"/>
                  </a:endParaRPr>
                </a:p>
              </p:txBody>
            </p:sp>
          </mc:Choice>
          <mc:Fallback xmlns="">
            <p:sp>
              <p:nvSpPr>
                <p:cNvPr id="24" name="Object 23">
                  <a:extLst>
                    <a:ext uri="{FF2B5EF4-FFF2-40B4-BE49-F238E27FC236}">
                      <a16:creationId xmlns:a16="http://schemas.microsoft.com/office/drawing/2014/main" id="{0F31E4B2-9359-24C4-615B-D8BA7299B462}"/>
                    </a:ext>
                  </a:extLst>
                </p:cNvPr>
                <p:cNvSpPr txBox="1">
                  <a:spLocks noRot="1" noChangeAspect="1" noMove="1" noResize="1" noEditPoints="1" noAdjustHandles="1" noChangeArrowheads="1" noChangeShapeType="1" noTextEdit="1"/>
                </p:cNvSpPr>
                <p:nvPr/>
              </p:nvSpPr>
              <p:spPr>
                <a:xfrm>
                  <a:off x="886749" y="4463815"/>
                  <a:ext cx="1216822" cy="555625"/>
                </a:xfrm>
                <a:prstGeom prst="rect">
                  <a:avLst/>
                </a:prstGeom>
                <a:blipFill>
                  <a:blip r:embed="rId12"/>
                  <a:stretch>
                    <a:fillRect r="-31613" b="-36765"/>
                  </a:stretch>
                </a:blipFill>
              </p:spPr>
              <p:txBody>
                <a:bodyPr/>
                <a:lstStyle/>
                <a:p>
                  <a:r>
                    <a:rPr lang="en-US">
                      <a:noFill/>
                    </a:rPr>
                    <a:t> </a:t>
                  </a:r>
                </a:p>
              </p:txBody>
            </p:sp>
          </mc:Fallback>
        </mc:AlternateContent>
      </p:grpSp>
      <p:grpSp>
        <p:nvGrpSpPr>
          <p:cNvPr id="25" name="Group 24">
            <a:extLst>
              <a:ext uri="{FF2B5EF4-FFF2-40B4-BE49-F238E27FC236}">
                <a16:creationId xmlns:a16="http://schemas.microsoft.com/office/drawing/2014/main" id="{C4DC895D-7640-5951-EECF-F2A76AECB6A9}"/>
              </a:ext>
            </a:extLst>
          </p:cNvPr>
          <p:cNvGrpSpPr/>
          <p:nvPr/>
        </p:nvGrpSpPr>
        <p:grpSpPr>
          <a:xfrm>
            <a:off x="4303494" y="3726184"/>
            <a:ext cx="2213412" cy="1074445"/>
            <a:chOff x="4102099" y="4553472"/>
            <a:chExt cx="2951215" cy="1124198"/>
          </a:xfrm>
        </p:grpSpPr>
        <p:sp>
          <p:nvSpPr>
            <p:cNvPr id="26" name="Arrow: Pentagon 25">
              <a:extLst>
                <a:ext uri="{FF2B5EF4-FFF2-40B4-BE49-F238E27FC236}">
                  <a16:creationId xmlns:a16="http://schemas.microsoft.com/office/drawing/2014/main" id="{58BC0FBB-227F-4444-A9A5-687274610A83}"/>
                </a:ext>
              </a:extLst>
            </p:cNvPr>
            <p:cNvSpPr/>
            <p:nvPr/>
          </p:nvSpPr>
          <p:spPr>
            <a:xfrm>
              <a:off x="4102099" y="4553472"/>
              <a:ext cx="2951215" cy="1124198"/>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7" name="Object 26">
                  <a:extLst>
                    <a:ext uri="{FF2B5EF4-FFF2-40B4-BE49-F238E27FC236}">
                      <a16:creationId xmlns:a16="http://schemas.microsoft.com/office/drawing/2014/main" id="{A3B171DA-3A1E-AD6E-5240-E6FACC4A34F2}"/>
                    </a:ext>
                  </a:extLst>
                </p:cNvPr>
                <p:cNvSpPr txBox="1"/>
                <p:nvPr/>
              </p:nvSpPr>
              <p:spPr>
                <a:xfrm>
                  <a:off x="4569647" y="4787409"/>
                  <a:ext cx="1595437" cy="45844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b="1" i="0" smtClean="0">
                            <a:solidFill>
                              <a:srgbClr val="0000FF"/>
                            </a:solidFill>
                            <a:latin typeface="Cambria Math" panose="02040503050406030204" pitchFamily="18" charset="0"/>
                          </a:rPr>
                          <m:t>𝐃</m:t>
                        </m:r>
                        <m:r>
                          <a:rPr lang="en-US" sz="3500" b="1" i="0" smtClean="0">
                            <a:solidFill>
                              <a:srgbClr val="0000FF"/>
                            </a:solidFill>
                            <a:latin typeface="Cambria Math" panose="02040503050406030204" pitchFamily="18" charset="0"/>
                          </a:rPr>
                          <m:t>.  </m:t>
                        </m:r>
                        <m:r>
                          <a:rPr lang="en-US" sz="3500" b="1" i="0">
                            <a:solidFill>
                              <a:srgbClr val="000000"/>
                            </a:solidFill>
                            <a:latin typeface="Cambria Math" panose="02040503050406030204" pitchFamily="18" charset="0"/>
                          </a:rPr>
                          <m:t>𝟐</m:t>
                        </m:r>
                        <m:r>
                          <a:rPr lang="en-US" sz="3500" b="1" i="1">
                            <a:solidFill>
                              <a:srgbClr val="000000"/>
                            </a:solidFill>
                            <a:latin typeface="Cambria Math" panose="02040503050406030204" pitchFamily="18" charset="0"/>
                          </a:rPr>
                          <m:t>𝒙𝒚</m:t>
                        </m:r>
                        <m:r>
                          <a:rPr lang="en-US" sz="3500" b="1" i="0">
                            <a:solidFill>
                              <a:srgbClr val="000000"/>
                            </a:solidFill>
                            <a:latin typeface="Cambria Math" panose="02040503050406030204" pitchFamily="18" charset="0"/>
                          </a:rPr>
                          <m:t>.</m:t>
                        </m:r>
                      </m:oMath>
                    </m:oMathPara>
                  </a14:m>
                  <a:endParaRPr lang="en-US" sz="3500" b="1">
                    <a:latin typeface="Times New Roman" panose="02020603050405020304" pitchFamily="18" charset="0"/>
                    <a:cs typeface="Times New Roman" panose="02020603050405020304" pitchFamily="18" charset="0"/>
                  </a:endParaRPr>
                </a:p>
              </p:txBody>
            </p:sp>
          </mc:Choice>
          <mc:Fallback xmlns="">
            <p:sp>
              <p:nvSpPr>
                <p:cNvPr id="27" name="Object 26">
                  <a:extLst>
                    <a:ext uri="{FF2B5EF4-FFF2-40B4-BE49-F238E27FC236}">
                      <a16:creationId xmlns:a16="http://schemas.microsoft.com/office/drawing/2014/main" id="{A3B171DA-3A1E-AD6E-5240-E6FACC4A34F2}"/>
                    </a:ext>
                  </a:extLst>
                </p:cNvPr>
                <p:cNvSpPr txBox="1">
                  <a:spLocks noRot="1" noChangeAspect="1" noMove="1" noResize="1" noEditPoints="1" noAdjustHandles="1" noChangeArrowheads="1" noChangeShapeType="1" noTextEdit="1"/>
                </p:cNvSpPr>
                <p:nvPr/>
              </p:nvSpPr>
              <p:spPr>
                <a:xfrm>
                  <a:off x="4569647" y="4787409"/>
                  <a:ext cx="1595437" cy="458440"/>
                </a:xfrm>
                <a:prstGeom prst="rect">
                  <a:avLst/>
                </a:prstGeom>
                <a:blipFill>
                  <a:blip r:embed="rId13"/>
                  <a:stretch>
                    <a:fillRect r="-27919" b="-30556"/>
                  </a:stretch>
                </a:blipFill>
              </p:spPr>
              <p:txBody>
                <a:bodyPr/>
                <a:lstStyle/>
                <a:p>
                  <a:r>
                    <a:rPr lang="en-US">
                      <a:noFill/>
                    </a:rPr>
                    <a:t> </a:t>
                  </a:r>
                </a:p>
              </p:txBody>
            </p:sp>
          </mc:Fallback>
        </mc:AlternateContent>
      </p:grpSp>
      <p:pic>
        <p:nvPicPr>
          <p:cNvPr id="29" name="Đồng hồ đếm ngược 20 giây">
            <a:hlinkClick r:id="" action="ppaction://media"/>
            <a:extLst>
              <a:ext uri="{FF2B5EF4-FFF2-40B4-BE49-F238E27FC236}">
                <a16:creationId xmlns:a16="http://schemas.microsoft.com/office/drawing/2014/main" id="{7DDE7E14-45CC-5730-1B40-930F135505B1}"/>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7543800" y="1"/>
            <a:ext cx="1600200" cy="1411472"/>
          </a:xfrm>
          <a:prstGeom prst="rect">
            <a:avLst/>
          </a:prstGeom>
        </p:spPr>
      </p:pic>
    </p:spTree>
    <p:extLst>
      <p:ext uri="{BB962C8B-B14F-4D97-AF65-F5344CB8AC3E}">
        <p14:creationId xmlns:p14="http://schemas.microsoft.com/office/powerpoint/2010/main" val="185763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par>
                                <p:cTn id="17" presetID="16" presetClass="entr" presetSubtype="21"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23755"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subTnLst>
                                    <p:audio>
                                      <p:cMediaNode>
                                        <p:cTn display="0" masterRel="sameClick">
                                          <p:stCondLst>
                                            <p:cond evt="begin" delay="0">
                                              <p:tn val="27"/>
                                            </p:cond>
                                          </p:stCondLst>
                                          <p:endCondLst>
                                            <p:cond evt="onStopAudio" delay="0">
                                              <p:tgtEl>
                                                <p:sldTgt/>
                                              </p:tgtEl>
                                            </p:cond>
                                          </p:endCondLst>
                                        </p:cTn>
                                        <p:tgtEl>
                                          <p:sndTgt r:embed="rId5" name="applause.wav"/>
                                        </p:tgtEl>
                                      </p:cMediaNode>
                                    </p:audio>
                                  </p:subTnLst>
                                </p:cTn>
                              </p:par>
                            </p:childTnLst>
                          </p:cTn>
                        </p:par>
                        <p:par>
                          <p:cTn id="30" fill="hold">
                            <p:stCondLst>
                              <p:cond delay="500"/>
                            </p:stCondLst>
                            <p:childTnLst>
                              <p:par>
                                <p:cTn id="31" presetID="3" presetClass="exit" presetSubtype="10" fill="hold" nodeType="afterEffect">
                                  <p:stCondLst>
                                    <p:cond delay="0"/>
                                  </p:stCondLst>
                                  <p:childTnLst>
                                    <p:animEffect transition="out" filter="blinds(horizontal)">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par>
                                <p:cTn id="34" presetID="3" presetClass="exit" presetSubtype="10" fill="hold" nodeType="withEffect">
                                  <p:stCondLst>
                                    <p:cond delay="0"/>
                                  </p:stCondLst>
                                  <p:childTnLst>
                                    <p:animEffect transition="out" filter="blinds(horizontal)">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par>
                                <p:cTn id="37" presetID="3" presetClass="exit" presetSubtype="10" fill="hold" nodeType="withEffect">
                                  <p:stCondLst>
                                    <p:cond delay="0"/>
                                  </p:stCondLst>
                                  <p:childTnLst>
                                    <p:animEffect transition="out" filter="blinds(horizontal)">
                                      <p:cBhvr>
                                        <p:cTn id="38" dur="500"/>
                                        <p:tgtEl>
                                          <p:spTgt spid="25"/>
                                        </p:tgtEl>
                                      </p:cBhvr>
                                    </p:animEffect>
                                    <p:set>
                                      <p:cBhvr>
                                        <p:cTn id="3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0" restart="whenNotActive" fill="hold" evtFilter="cancelBubble" nodeType="interactiveSeq">
                <p:stCondLst>
                  <p:cond evt="onClick" delay="0">
                    <p:tgtEl>
                      <p:spTgt spid="5"/>
                    </p:tgtEl>
                  </p:cond>
                </p:stCondLst>
                <p:endSync evt="end" delay="0">
                  <p:rtn val="all"/>
                </p:endSync>
                <p:childTnLst>
                  <p:par>
                    <p:cTn id="41" fill="hold">
                      <p:stCondLst>
                        <p:cond delay="0"/>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down)">
                                      <p:cBhvr>
                                        <p:cTn id="45" dur="500"/>
                                        <p:tgtEl>
                                          <p:spTgt spid="14"/>
                                        </p:tgtEl>
                                      </p:cBhvr>
                                    </p:animEffect>
                                  </p:childTnLst>
                                  <p:subTnLst>
                                    <p:audio>
                                      <p:cMediaNode>
                                        <p:cTn display="0" masterRel="sameClick">
                                          <p:stCondLst>
                                            <p:cond evt="begin" delay="0">
                                              <p:tn val="43"/>
                                            </p:cond>
                                          </p:stCondLst>
                                          <p:endCondLst>
                                            <p:cond evt="onStopAudio" delay="0">
                                              <p:tgtEl>
                                                <p:sldTgt/>
                                              </p:tgtEl>
                                            </p:cond>
                                          </p:endCondLst>
                                        </p:cTn>
                                        <p:tgtEl>
                                          <p:sndTgt r:embed="rId6" name="bomb.wav"/>
                                        </p:tgtEl>
                                      </p:cMediaNode>
                                    </p:audio>
                                  </p:subTnLst>
                                </p:cTn>
                              </p:par>
                            </p:childTnLst>
                          </p:cTn>
                        </p:par>
                      </p:childTnLst>
                    </p:cTn>
                  </p:par>
                  <p:par>
                    <p:cTn id="46" fill="hold">
                      <p:stCondLst>
                        <p:cond delay="indefinite"/>
                      </p:stCondLst>
                      <p:childTnLst>
                        <p:par>
                          <p:cTn id="47" fill="hold">
                            <p:stCondLst>
                              <p:cond delay="0"/>
                            </p:stCondLst>
                            <p:childTnLst>
                              <p:par>
                                <p:cTn id="48" presetID="5" presetClass="exit" presetSubtype="10" fill="hold" nodeType="clickEffect">
                                  <p:stCondLst>
                                    <p:cond delay="0"/>
                                  </p:stCondLst>
                                  <p:childTnLst>
                                    <p:animEffect transition="out" filter="checkerboard(across)">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subTnLst>
                                    <p:audio>
                                      <p:cMediaNode>
                                        <p:cTn display="0" masterRel="sameClick">
                                          <p:stCondLst>
                                            <p:cond evt="begin" delay="0">
                                              <p:tn val="54"/>
                                            </p:cond>
                                          </p:stCondLst>
                                          <p:endCondLst>
                                            <p:cond evt="onStopAudio" delay="0">
                                              <p:tgtEl>
                                                <p:sldTgt/>
                                              </p:tgtEl>
                                            </p:cond>
                                          </p:endCondLst>
                                        </p:cTn>
                                        <p:tgtEl>
                                          <p:sndTgt r:embed="rId6" name="bomb.wav"/>
                                        </p:tgtEl>
                                      </p:cMediaNode>
                                    </p:audio>
                                  </p:subTnLst>
                                </p:cTn>
                              </p:par>
                            </p:childTnLst>
                          </p:cTn>
                        </p:par>
                      </p:childTnLst>
                    </p:cTn>
                  </p:par>
                  <p:par>
                    <p:cTn id="57" fill="hold">
                      <p:stCondLst>
                        <p:cond delay="indefinite"/>
                      </p:stCondLst>
                      <p:childTnLst>
                        <p:par>
                          <p:cTn id="58" fill="hold">
                            <p:stCondLst>
                              <p:cond delay="0"/>
                            </p:stCondLst>
                            <p:childTnLst>
                              <p:par>
                                <p:cTn id="59" presetID="3" presetClass="exit" presetSubtype="10" fill="hold" nodeType="clickEffect">
                                  <p:stCondLst>
                                    <p:cond delay="0"/>
                                  </p:stCondLst>
                                  <p:childTnLst>
                                    <p:animEffect transition="out" filter="blinds(horizontal)">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5"/>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subTnLst>
                                    <p:audio>
                                      <p:cMediaNode>
                                        <p:cTn display="0" masterRel="sameClick">
                                          <p:stCondLst>
                                            <p:cond evt="begin" delay="0">
                                              <p:tn val="65"/>
                                            </p:cond>
                                          </p:stCondLst>
                                          <p:endCondLst>
                                            <p:cond evt="onStopAudio" delay="0">
                                              <p:tgtEl>
                                                <p:sldTgt/>
                                              </p:tgtEl>
                                            </p:cond>
                                          </p:endCondLst>
                                        </p:cTn>
                                        <p:tgtEl>
                                          <p:sndTgt r:embed="rId6" name="bomb.wav"/>
                                        </p:tgtEl>
                                      </p:cMediaNode>
                                    </p:audio>
                                  </p:subTnLst>
                                </p:cTn>
                              </p:par>
                            </p:childTnLst>
                          </p:cTn>
                        </p:par>
                      </p:childTnLst>
                    </p:cTn>
                  </p:par>
                  <p:par>
                    <p:cTn id="68" fill="hold">
                      <p:stCondLst>
                        <p:cond delay="indefinite"/>
                      </p:stCondLst>
                      <p:childTnLst>
                        <p:par>
                          <p:cTn id="69" fill="hold">
                            <p:stCondLst>
                              <p:cond delay="0"/>
                            </p:stCondLst>
                            <p:childTnLst>
                              <p:par>
                                <p:cTn id="70" presetID="3" presetClass="exit" presetSubtype="10" fill="hold" nodeType="clickEffect">
                                  <p:stCondLst>
                                    <p:cond delay="0"/>
                                  </p:stCondLst>
                                  <p:childTnLst>
                                    <p:animEffect transition="out" filter="blinds(horizontal)">
                                      <p:cBhvr>
                                        <p:cTn id="71" dur="500"/>
                                        <p:tgtEl>
                                          <p:spTgt spid="14"/>
                                        </p:tgtEl>
                                      </p:cBhvr>
                                    </p:animEffect>
                                    <p:set>
                                      <p:cBhvr>
                                        <p:cTn id="7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5"/>
                  </p:tgtEl>
                </p:cond>
              </p:nextCondLst>
            </p:seq>
            <p:video>
              <p:cMediaNode vol="80000">
                <p:cTn id="73" fill="hold" display="0">
                  <p:stCondLst>
                    <p:cond delay="indefinite"/>
                  </p:stCondLst>
                </p:cTn>
                <p:tgtEl>
                  <p:spTgt spid="29"/>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4102581C-4C07-63A0-73D6-039377D985E1}"/>
              </a:ext>
            </a:extLst>
          </p:cNvPr>
          <p:cNvGrpSpPr/>
          <p:nvPr/>
        </p:nvGrpSpPr>
        <p:grpSpPr>
          <a:xfrm>
            <a:off x="0" y="-516009"/>
            <a:ext cx="4325264" cy="1825692"/>
            <a:chOff x="77218" y="-794027"/>
            <a:chExt cx="5237112" cy="2434254"/>
          </a:xfrm>
        </p:grpSpPr>
        <p:grpSp>
          <p:nvGrpSpPr>
            <p:cNvPr id="31" name="Group 30">
              <a:extLst>
                <a:ext uri="{FF2B5EF4-FFF2-40B4-BE49-F238E27FC236}">
                  <a16:creationId xmlns:a16="http://schemas.microsoft.com/office/drawing/2014/main" id="{D6B4CF9D-6394-C8A1-B271-768AA8022844}"/>
                </a:ext>
              </a:extLst>
            </p:cNvPr>
            <p:cNvGrpSpPr/>
            <p:nvPr/>
          </p:nvGrpSpPr>
          <p:grpSpPr>
            <a:xfrm>
              <a:off x="77218" y="-794027"/>
              <a:ext cx="5237112" cy="2372158"/>
              <a:chOff x="77218" y="-794027"/>
              <a:chExt cx="5237112" cy="2372158"/>
            </a:xfrm>
          </p:grpSpPr>
          <p:sp>
            <p:nvSpPr>
              <p:cNvPr id="4" name="Object 3">
                <a:extLst>
                  <a:ext uri="{FF2B5EF4-FFF2-40B4-BE49-F238E27FC236}">
                    <a16:creationId xmlns:a16="http://schemas.microsoft.com/office/drawing/2014/main" id="{E4E6BFB8-0570-3982-461B-1AC13E02FC70}"/>
                  </a:ext>
                </a:extLst>
              </p:cNvPr>
              <p:cNvSpPr txBox="1"/>
              <p:nvPr/>
            </p:nvSpPr>
            <p:spPr bwMode="auto">
              <a:xfrm>
                <a:off x="4075969" y="941543"/>
                <a:ext cx="1238361" cy="636588"/>
              </a:xfrm>
              <a:prstGeom prst="rect">
                <a:avLst/>
              </a:prstGeom>
              <a:noFill/>
            </p:spPr>
            <p:txBody>
              <a:bodyPr>
                <a:normAutofit/>
              </a:bodyPr>
              <a:lstStyle/>
              <a:p>
                <a:endParaRPr lang="en-US"/>
              </a:p>
            </p:txBody>
          </p:sp>
          <p:sp>
            <p:nvSpPr>
              <p:cNvPr id="6" name="Rectangle 3">
                <a:extLst>
                  <a:ext uri="{FF2B5EF4-FFF2-40B4-BE49-F238E27FC236}">
                    <a16:creationId xmlns:a16="http://schemas.microsoft.com/office/drawing/2014/main" id="{7E5B51F8-19A0-2E5C-EBFE-21A6389ED1F9}"/>
                  </a:ext>
                </a:extLst>
              </p:cNvPr>
              <p:cNvSpPr>
                <a:spLocks noChangeArrowheads="1"/>
              </p:cNvSpPr>
              <p:nvPr/>
            </p:nvSpPr>
            <p:spPr bwMode="auto">
              <a:xfrm>
                <a:off x="77218" y="-794027"/>
                <a:ext cx="284155" cy="136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en-US" sz="3200"/>
              </a:p>
              <a:p>
                <a:pPr defTabSz="685800" eaLnBrk="0" fontAlgn="base" hangingPunct="0">
                  <a:spcBef>
                    <a:spcPct val="0"/>
                  </a:spcBef>
                  <a:spcAft>
                    <a:spcPct val="0"/>
                  </a:spcAft>
                </a:pPr>
                <a:r>
                  <a:rPr lang="en-US" altLang="en-US" sz="30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altLang="en-US" sz="3000" b="1">
                  <a:solidFill>
                    <a:prstClr val="black"/>
                  </a:solidFill>
                  <a:latin typeface="Times New Roman" panose="02020603050405020304" pitchFamily="18" charset="0"/>
                  <a:cs typeface="Times New Roman" panose="02020603050405020304" pitchFamily="18" charset="0"/>
                </a:endParaRPr>
              </a:p>
            </p:txBody>
          </p:sp>
        </p:grpSp>
        <p:sp>
          <p:nvSpPr>
            <p:cNvPr id="10" name="Rectangle 4">
              <a:extLst>
                <a:ext uri="{FF2B5EF4-FFF2-40B4-BE49-F238E27FC236}">
                  <a16:creationId xmlns:a16="http://schemas.microsoft.com/office/drawing/2014/main" id="{CED7DAD3-8BC0-3BE1-DF66-00C50A71FC6C}"/>
                </a:ext>
              </a:extLst>
            </p:cNvPr>
            <p:cNvSpPr>
              <a:spLocks noChangeArrowheads="1"/>
            </p:cNvSpPr>
            <p:nvPr/>
          </p:nvSpPr>
          <p:spPr bwMode="auto">
            <a:xfrm>
              <a:off x="3061631" y="809230"/>
              <a:ext cx="13046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en-US" altLang="en-US" sz="3600" b="1">
                <a:solidFill>
                  <a:prstClr val="black"/>
                </a:solidFill>
                <a:latin typeface="Times New Roman" panose="02020603050405020304" pitchFamily="18" charset="0"/>
                <a:cs typeface="Times New Roman" panose="02020603050405020304" pitchFamily="18" charset="0"/>
              </a:endParaRPr>
            </a:p>
          </p:txBody>
        </p:sp>
      </p:grpSp>
      <p:grpSp>
        <p:nvGrpSpPr>
          <p:cNvPr id="5" name="Group 4">
            <a:extLst>
              <a:ext uri="{FF2B5EF4-FFF2-40B4-BE49-F238E27FC236}">
                <a16:creationId xmlns:a16="http://schemas.microsoft.com/office/drawing/2014/main" id="{A735BAF3-AA92-FFCC-2C36-3B8580F56EF9}"/>
              </a:ext>
            </a:extLst>
          </p:cNvPr>
          <p:cNvGrpSpPr/>
          <p:nvPr/>
        </p:nvGrpSpPr>
        <p:grpSpPr>
          <a:xfrm>
            <a:off x="669413" y="1867099"/>
            <a:ext cx="2872849" cy="1239467"/>
            <a:chOff x="419845" y="1610484"/>
            <a:chExt cx="3580477" cy="1662140"/>
          </a:xfrm>
        </p:grpSpPr>
        <p:sp>
          <p:nvSpPr>
            <p:cNvPr id="11" name="Arrow: Pentagon 10">
              <a:extLst>
                <a:ext uri="{FF2B5EF4-FFF2-40B4-BE49-F238E27FC236}">
                  <a16:creationId xmlns:a16="http://schemas.microsoft.com/office/drawing/2014/main" id="{11E87F42-C3EC-6779-84C7-A2C02E26D8CB}"/>
                </a:ext>
              </a:extLst>
            </p:cNvPr>
            <p:cNvSpPr/>
            <p:nvPr/>
          </p:nvSpPr>
          <p:spPr>
            <a:xfrm>
              <a:off x="419845" y="1610484"/>
              <a:ext cx="3580477" cy="1662140"/>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 name="Object 15">
                  <a:extLst>
                    <a:ext uri="{FF2B5EF4-FFF2-40B4-BE49-F238E27FC236}">
                      <a16:creationId xmlns:a16="http://schemas.microsoft.com/office/drawing/2014/main" id="{9FF3747F-EB29-8571-FB62-5089F6D22F42}"/>
                    </a:ext>
                  </a:extLst>
                </p:cNvPr>
                <p:cNvSpPr txBox="1"/>
                <p:nvPr/>
              </p:nvSpPr>
              <p:spPr>
                <a:xfrm>
                  <a:off x="683365" y="1793048"/>
                  <a:ext cx="2859293" cy="114776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A</m:t>
                        </m:r>
                        <m:r>
                          <m:rPr>
                            <m:nor/>
                          </m:rPr>
                          <a:rPr lang="en-US" sz="3200" b="1" i="0" smtClean="0">
                            <a:solidFill>
                              <a:srgbClr val="0000FF"/>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A</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f>
                          <m:fPr>
                            <m:ctrlPr>
                              <a:rPr lang="en-US" sz="3200" b="1" i="1">
                                <a:solidFill>
                                  <a:srgbClr val="000000"/>
                                </a:solidFill>
                                <a:latin typeface="Cambria Math" panose="02040503050406030204" pitchFamily="18" charset="0"/>
                              </a:rPr>
                            </m:ctrlPr>
                          </m:fPr>
                          <m:num>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3</m:t>
                            </m:r>
                          </m:num>
                          <m:den>
                            <m:r>
                              <m:rPr>
                                <m:nor/>
                              </m:rPr>
                              <a:rPr lang="en-US" sz="3200" b="1" i="0">
                                <a:solidFill>
                                  <a:srgbClr val="000000"/>
                                </a:solidFill>
                                <a:latin typeface="Times New Roman" panose="02020603050405020304" pitchFamily="18" charset="0"/>
                                <a:cs typeface="Times New Roman" panose="02020603050405020304" pitchFamily="18" charset="0"/>
                              </a:rPr>
                              <m:t>5</m:t>
                            </m:r>
                          </m:den>
                        </m:f>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16" name="Object 15">
                  <a:extLst>
                    <a:ext uri="{FF2B5EF4-FFF2-40B4-BE49-F238E27FC236}">
                      <a16:creationId xmlns:a16="http://schemas.microsoft.com/office/drawing/2014/main" id="{9FF3747F-EB29-8571-FB62-5089F6D22F42}"/>
                    </a:ext>
                  </a:extLst>
                </p:cNvPr>
                <p:cNvSpPr txBox="1">
                  <a:spLocks noRot="1" noChangeAspect="1" noMove="1" noResize="1" noEditPoints="1" noAdjustHandles="1" noChangeArrowheads="1" noChangeShapeType="1" noTextEdit="1"/>
                </p:cNvSpPr>
                <p:nvPr/>
              </p:nvSpPr>
              <p:spPr>
                <a:xfrm>
                  <a:off x="683365" y="1793048"/>
                  <a:ext cx="2859293" cy="1147763"/>
                </a:xfrm>
                <a:prstGeom prst="rect">
                  <a:avLst/>
                </a:prstGeom>
                <a:blipFill>
                  <a:blip r:embed="rId7"/>
                  <a:stretch>
                    <a:fillRect b="-13571"/>
                  </a:stretch>
                </a:blipFill>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9C8C79E6-9439-8F8E-7E81-A696C9105307}"/>
              </a:ext>
            </a:extLst>
          </p:cNvPr>
          <p:cNvGrpSpPr/>
          <p:nvPr/>
        </p:nvGrpSpPr>
        <p:grpSpPr>
          <a:xfrm>
            <a:off x="698669" y="3580789"/>
            <a:ext cx="2872849" cy="1239467"/>
            <a:chOff x="5748964" y="2056756"/>
            <a:chExt cx="2395732" cy="1114215"/>
          </a:xfrm>
        </p:grpSpPr>
        <p:sp>
          <p:nvSpPr>
            <p:cNvPr id="19" name="Arrow: Pentagon 18">
              <a:extLst>
                <a:ext uri="{FF2B5EF4-FFF2-40B4-BE49-F238E27FC236}">
                  <a16:creationId xmlns:a16="http://schemas.microsoft.com/office/drawing/2014/main" id="{D8CBF4DA-47D2-E015-A49A-406CAFB5CAF2}"/>
                </a:ext>
              </a:extLst>
            </p:cNvPr>
            <p:cNvSpPr/>
            <p:nvPr/>
          </p:nvSpPr>
          <p:spPr>
            <a:xfrm>
              <a:off x="5748964" y="2056756"/>
              <a:ext cx="2395732" cy="1114215"/>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Object 19">
                  <a:extLst>
                    <a:ext uri="{FF2B5EF4-FFF2-40B4-BE49-F238E27FC236}">
                      <a16:creationId xmlns:a16="http://schemas.microsoft.com/office/drawing/2014/main" id="{B157284A-862A-F39D-4182-638FCB1DD2C7}"/>
                    </a:ext>
                  </a:extLst>
                </p:cNvPr>
                <p:cNvSpPr txBox="1"/>
                <p:nvPr/>
              </p:nvSpPr>
              <p:spPr>
                <a:xfrm>
                  <a:off x="5929133" y="2306689"/>
                  <a:ext cx="2070953" cy="41153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C</m:t>
                        </m:r>
                        <m:r>
                          <m:rPr>
                            <m:nor/>
                          </m:rPr>
                          <a:rPr lang="en-US" sz="3200" b="1" i="0" smtClean="0">
                            <a:solidFill>
                              <a:srgbClr val="0000FF"/>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A</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 </m:t>
                        </m:r>
                        <m:r>
                          <m:rPr>
                            <m:nor/>
                          </m:rPr>
                          <a:rPr lang="en-US" sz="3200" b="1" i="0">
                            <a:solidFill>
                              <a:srgbClr val="000000"/>
                            </a:solidFill>
                            <a:latin typeface="Times New Roman" panose="02020603050405020304" pitchFamily="18" charset="0"/>
                            <a:cs typeface="Times New Roman" panose="02020603050405020304" pitchFamily="18" charset="0"/>
                          </a:rPr>
                          <m:t>3</m:t>
                        </m:r>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20" name="Object 19">
                  <a:extLst>
                    <a:ext uri="{FF2B5EF4-FFF2-40B4-BE49-F238E27FC236}">
                      <a16:creationId xmlns:a16="http://schemas.microsoft.com/office/drawing/2014/main" id="{B157284A-862A-F39D-4182-638FCB1DD2C7}"/>
                    </a:ext>
                  </a:extLst>
                </p:cNvPr>
                <p:cNvSpPr txBox="1">
                  <a:spLocks noRot="1" noChangeAspect="1" noMove="1" noResize="1" noEditPoints="1" noAdjustHandles="1" noChangeArrowheads="1" noChangeShapeType="1" noTextEdit="1"/>
                </p:cNvSpPr>
                <p:nvPr/>
              </p:nvSpPr>
              <p:spPr>
                <a:xfrm>
                  <a:off x="5929133" y="2306689"/>
                  <a:ext cx="2070953" cy="411535"/>
                </a:xfrm>
                <a:prstGeom prst="rect">
                  <a:avLst/>
                </a:prstGeom>
                <a:blipFill>
                  <a:blip r:embed="rId8"/>
                  <a:stretch>
                    <a:fillRect/>
                  </a:stretch>
                </a:blipFill>
              </p:spPr>
              <p:txBody>
                <a:bodyPr/>
                <a:lstStyle/>
                <a:p>
                  <a:r>
                    <a:rPr lang="en-US">
                      <a:noFill/>
                    </a:rPr>
                    <a:t> </a:t>
                  </a:r>
                </a:p>
              </p:txBody>
            </p:sp>
          </mc:Fallback>
        </mc:AlternateContent>
      </p:grpSp>
      <p:grpSp>
        <p:nvGrpSpPr>
          <p:cNvPr id="21" name="Group 20">
            <a:extLst>
              <a:ext uri="{FF2B5EF4-FFF2-40B4-BE49-F238E27FC236}">
                <a16:creationId xmlns:a16="http://schemas.microsoft.com/office/drawing/2014/main" id="{0C400016-BEC8-4311-1FD6-8A6197F82717}"/>
              </a:ext>
            </a:extLst>
          </p:cNvPr>
          <p:cNvGrpSpPr/>
          <p:nvPr/>
        </p:nvGrpSpPr>
        <p:grpSpPr>
          <a:xfrm>
            <a:off x="4290384" y="1841262"/>
            <a:ext cx="3024816" cy="1265303"/>
            <a:chOff x="355983" y="4209976"/>
            <a:chExt cx="3893416" cy="1687070"/>
          </a:xfrm>
        </p:grpSpPr>
        <p:sp>
          <p:nvSpPr>
            <p:cNvPr id="22" name="Arrow: Pentagon 21">
              <a:extLst>
                <a:ext uri="{FF2B5EF4-FFF2-40B4-BE49-F238E27FC236}">
                  <a16:creationId xmlns:a16="http://schemas.microsoft.com/office/drawing/2014/main" id="{EBABF983-C438-A442-9F2C-D5060AADB9CB}"/>
                </a:ext>
              </a:extLst>
            </p:cNvPr>
            <p:cNvSpPr/>
            <p:nvPr/>
          </p:nvSpPr>
          <p:spPr>
            <a:xfrm>
              <a:off x="355983" y="4209976"/>
              <a:ext cx="3603159" cy="1687070"/>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Object 22">
                  <a:extLst>
                    <a:ext uri="{FF2B5EF4-FFF2-40B4-BE49-F238E27FC236}">
                      <a16:creationId xmlns:a16="http://schemas.microsoft.com/office/drawing/2014/main" id="{A5B94437-6820-96CE-9A1C-93877563E56C}"/>
                    </a:ext>
                  </a:extLst>
                </p:cNvPr>
                <p:cNvSpPr txBox="1"/>
                <p:nvPr/>
              </p:nvSpPr>
              <p:spPr>
                <a:xfrm>
                  <a:off x="553074" y="4425943"/>
                  <a:ext cx="3696325" cy="107791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B</m:t>
                        </m:r>
                        <m:r>
                          <m:rPr>
                            <m:nor/>
                          </m:rPr>
                          <a:rPr lang="en-US" sz="3200" b="1" i="0" smtClean="0">
                            <a:solidFill>
                              <a:srgbClr val="0000FF"/>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A</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f>
                          <m:fPr>
                            <m:ctrlPr>
                              <a:rPr lang="en-US" sz="3200" b="1" i="1">
                                <a:solidFill>
                                  <a:srgbClr val="000000"/>
                                </a:solidFill>
                                <a:latin typeface="Cambria Math" panose="02040503050406030204" pitchFamily="18" charset="0"/>
                              </a:rPr>
                            </m:ctrlPr>
                          </m:fPr>
                          <m:num>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5</m:t>
                            </m:r>
                          </m:num>
                          <m:den>
                            <m:r>
                              <m:rPr>
                                <m:nor/>
                              </m:rPr>
                              <a:rPr lang="en-US" sz="3200" b="1" i="0">
                                <a:solidFill>
                                  <a:srgbClr val="000000"/>
                                </a:solidFill>
                                <a:latin typeface="Times New Roman" panose="02020603050405020304" pitchFamily="18" charset="0"/>
                                <a:cs typeface="Times New Roman" panose="02020603050405020304" pitchFamily="18" charset="0"/>
                              </a:rPr>
                              <m:t>3</m:t>
                            </m:r>
                          </m:den>
                        </m:f>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23" name="Object 22">
                  <a:extLst>
                    <a:ext uri="{FF2B5EF4-FFF2-40B4-BE49-F238E27FC236}">
                      <a16:creationId xmlns:a16="http://schemas.microsoft.com/office/drawing/2014/main" id="{A5B94437-6820-96CE-9A1C-93877563E56C}"/>
                    </a:ext>
                  </a:extLst>
                </p:cNvPr>
                <p:cNvSpPr txBox="1">
                  <a:spLocks noRot="1" noChangeAspect="1" noMove="1" noResize="1" noEditPoints="1" noAdjustHandles="1" noChangeArrowheads="1" noChangeShapeType="1" noTextEdit="1"/>
                </p:cNvSpPr>
                <p:nvPr/>
              </p:nvSpPr>
              <p:spPr>
                <a:xfrm>
                  <a:off x="553074" y="4425943"/>
                  <a:ext cx="3696325" cy="1077912"/>
                </a:xfrm>
                <a:prstGeom prst="rect">
                  <a:avLst/>
                </a:prstGeom>
                <a:blipFill>
                  <a:blip r:embed="rId9"/>
                  <a:stretch>
                    <a:fillRect b="-19697"/>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DE3EAC31-BA18-55FD-52CB-36110CE09167}"/>
              </a:ext>
            </a:extLst>
          </p:cNvPr>
          <p:cNvGrpSpPr/>
          <p:nvPr/>
        </p:nvGrpSpPr>
        <p:grpSpPr>
          <a:xfrm>
            <a:off x="4290384" y="3569251"/>
            <a:ext cx="2799314" cy="1251007"/>
            <a:chOff x="4102100" y="4541391"/>
            <a:chExt cx="3732418" cy="1308935"/>
          </a:xfrm>
        </p:grpSpPr>
        <p:sp>
          <p:nvSpPr>
            <p:cNvPr id="25" name="Arrow: Pentagon 24">
              <a:extLst>
                <a:ext uri="{FF2B5EF4-FFF2-40B4-BE49-F238E27FC236}">
                  <a16:creationId xmlns:a16="http://schemas.microsoft.com/office/drawing/2014/main" id="{2BA7F3D3-3BEB-B5AA-F439-978422BD43A9}"/>
                </a:ext>
              </a:extLst>
            </p:cNvPr>
            <p:cNvSpPr/>
            <p:nvPr/>
          </p:nvSpPr>
          <p:spPr>
            <a:xfrm>
              <a:off x="4102100" y="4541391"/>
              <a:ext cx="3732418" cy="1308935"/>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9E6077A4-E2C5-968A-5F83-46EF9521DEDC}"/>
                    </a:ext>
                  </a:extLst>
                </p:cNvPr>
                <p:cNvSpPr txBox="1"/>
                <p:nvPr/>
              </p:nvSpPr>
              <p:spPr>
                <a:xfrm>
                  <a:off x="4328839" y="4851010"/>
                  <a:ext cx="3163475" cy="61290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D</m:t>
                        </m:r>
                        <m:r>
                          <m:rPr>
                            <m:nor/>
                          </m:rPr>
                          <a:rPr lang="en-US" sz="3200" b="1" i="0" smtClean="0">
                            <a:solidFill>
                              <a:srgbClr val="0000FF"/>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A</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6</m:t>
                        </m:r>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26" name="Object 25">
                  <a:extLst>
                    <a:ext uri="{FF2B5EF4-FFF2-40B4-BE49-F238E27FC236}">
                      <a16:creationId xmlns:a16="http://schemas.microsoft.com/office/drawing/2014/main" id="{9E6077A4-E2C5-968A-5F83-46EF9521DEDC}"/>
                    </a:ext>
                  </a:extLst>
                </p:cNvPr>
                <p:cNvSpPr txBox="1">
                  <a:spLocks noRot="1" noChangeAspect="1" noMove="1" noResize="1" noEditPoints="1" noAdjustHandles="1" noChangeArrowheads="1" noChangeShapeType="1" noTextEdit="1"/>
                </p:cNvSpPr>
                <p:nvPr/>
              </p:nvSpPr>
              <p:spPr>
                <a:xfrm>
                  <a:off x="4328839" y="4851010"/>
                  <a:ext cx="3163475" cy="612901"/>
                </a:xfrm>
                <a:prstGeom prst="rect">
                  <a:avLst/>
                </a:prstGeom>
                <a:blipFill>
                  <a:blip r:embed="rId10"/>
                  <a:stretch>
                    <a:fillRect/>
                  </a:stretch>
                </a:blipFill>
              </p:spPr>
              <p:txBody>
                <a:bodyPr/>
                <a:lstStyle/>
                <a:p>
                  <a:r>
                    <a:rPr lang="en-US">
                      <a:noFill/>
                    </a:rPr>
                    <a:t> </a:t>
                  </a:r>
                </a:p>
              </p:txBody>
            </p:sp>
          </mc:Fallback>
        </mc:AlternateContent>
      </p:grpSp>
      <p:pic>
        <p:nvPicPr>
          <p:cNvPr id="29" name="Picture 28">
            <a:extLst>
              <a:ext uri="{FF2B5EF4-FFF2-40B4-BE49-F238E27FC236}">
                <a16:creationId xmlns:a16="http://schemas.microsoft.com/office/drawing/2014/main" id="{12543375-2939-AA02-F1DF-60519397A26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11035" y="1540920"/>
            <a:ext cx="2093983" cy="1796988"/>
          </a:xfrm>
          <a:prstGeom prst="rect">
            <a:avLst/>
          </a:prstGeom>
          <a:noFill/>
          <a:ln>
            <a:noFill/>
          </a:ln>
        </p:spPr>
      </p:pic>
      <p:pic>
        <p:nvPicPr>
          <p:cNvPr id="30" name="Picture 29">
            <a:extLst>
              <a:ext uri="{FF2B5EF4-FFF2-40B4-BE49-F238E27FC236}">
                <a16:creationId xmlns:a16="http://schemas.microsoft.com/office/drawing/2014/main" id="{AA173AD2-28BE-6D9E-47C6-004EF049CD3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11036" y="3189221"/>
            <a:ext cx="2032964" cy="1796989"/>
          </a:xfrm>
          <a:prstGeom prst="rect">
            <a:avLst/>
          </a:prstGeom>
        </p:spPr>
      </p:pic>
      <p:pic>
        <p:nvPicPr>
          <p:cNvPr id="33" name="Đồng hồ đếm ngược 20 giây">
            <a:hlinkClick r:id="" action="ppaction://media"/>
            <a:extLst>
              <a:ext uri="{FF2B5EF4-FFF2-40B4-BE49-F238E27FC236}">
                <a16:creationId xmlns:a16="http://schemas.microsoft.com/office/drawing/2014/main" id="{EBB5D335-2E50-490F-CF7B-CC9A6D5D3349}"/>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7474495" y="1"/>
            <a:ext cx="1669505" cy="1263110"/>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7EB4F63-DE1A-1DDE-7ADE-4AE1BAD18F24}"/>
                  </a:ext>
                </a:extLst>
              </p:cNvPr>
              <p:cNvSpPr txBox="1"/>
              <p:nvPr/>
            </p:nvSpPr>
            <p:spPr>
              <a:xfrm>
                <a:off x="234679" y="177519"/>
                <a:ext cx="7239815" cy="1503232"/>
              </a:xfrm>
              <a:prstGeom prst="rect">
                <a:avLst/>
              </a:prstGeom>
              <a:noFill/>
            </p:spPr>
            <p:txBody>
              <a:bodyPr wrap="square">
                <a:spAutoFit/>
              </a:bodyPr>
              <a:lstStyle/>
              <a:p>
                <a:pPr defTabSz="685800" eaLnBrk="0" fontAlgn="base" hangingPunct="0">
                  <a:spcBef>
                    <a:spcPct val="0"/>
                  </a:spcBef>
                  <a:spcAft>
                    <a:spcPct val="0"/>
                  </a:spcAft>
                </a:pPr>
                <a: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Câu 6: Tính giá trị của phân thức </a:t>
                </a:r>
                <a14:m>
                  <m:oMath xmlns:m="http://schemas.openxmlformats.org/officeDocument/2006/math">
                    <m:r>
                      <a:rPr lang="en-US" sz="3500" b="1" i="0" smtClean="0">
                        <a:solidFill>
                          <a:srgbClr val="000000"/>
                        </a:solidFill>
                        <a:latin typeface="Cambria Math" panose="02040503050406030204" pitchFamily="18" charset="0"/>
                      </a:rPr>
                      <m:t>𝐀</m:t>
                    </m:r>
                    <m:r>
                      <a:rPr lang="en-US" sz="3500" b="1" i="0" smtClean="0">
                        <a:solidFill>
                          <a:srgbClr val="000000"/>
                        </a:solidFill>
                        <a:latin typeface="Cambria Math" panose="02040503050406030204" pitchFamily="18" charset="0"/>
                      </a:rPr>
                      <m:t>=</m:t>
                    </m:r>
                    <m:f>
                      <m:fPr>
                        <m:ctrlPr>
                          <a:rPr lang="en-US" sz="3500" b="1" i="1">
                            <a:solidFill>
                              <a:srgbClr val="000000"/>
                            </a:solidFill>
                            <a:latin typeface="Cambria Math" panose="02040503050406030204" pitchFamily="18" charset="0"/>
                          </a:rPr>
                        </m:ctrlPr>
                      </m:fPr>
                      <m:num>
                        <m:r>
                          <m:rPr>
                            <m:nor/>
                          </m:rPr>
                          <a:rPr lang="en-US" sz="3500" b="1" i="1">
                            <a:solidFill>
                              <a:srgbClr val="000000"/>
                            </a:solidFill>
                            <a:latin typeface="Times New Roman" panose="02020603050405020304" pitchFamily="18" charset="0"/>
                            <a:cs typeface="Times New Roman" panose="02020603050405020304" pitchFamily="18" charset="0"/>
                          </a:rPr>
                          <m:t>x</m:t>
                        </m:r>
                        <m:r>
                          <m:rPr>
                            <m:nor/>
                          </m:rPr>
                          <a:rPr lang="en-US" sz="3500" b="1" smtClean="0">
                            <a:solidFill>
                              <a:srgbClr val="000000"/>
                            </a:solidFill>
                            <a:latin typeface="Times New Roman" panose="02020603050405020304" pitchFamily="18" charset="0"/>
                            <a:cs typeface="Times New Roman" panose="02020603050405020304" pitchFamily="18" charset="0"/>
                          </a:rPr>
                          <m:t> </m:t>
                        </m:r>
                        <m:r>
                          <m:rPr>
                            <m:nor/>
                          </m:rPr>
                          <a:rPr lang="en-US" sz="3500" b="1">
                            <a:solidFill>
                              <a:srgbClr val="000000"/>
                            </a:solidFill>
                            <a:latin typeface="Times New Roman" panose="02020603050405020304" pitchFamily="18" charset="0"/>
                            <a:cs typeface="Times New Roman" panose="02020603050405020304" pitchFamily="18" charset="0"/>
                          </a:rPr>
                          <m:t>−</m:t>
                        </m:r>
                        <m:r>
                          <m:rPr>
                            <m:nor/>
                          </m:rPr>
                          <a:rPr lang="en-US" sz="3500" b="1" smtClean="0">
                            <a:solidFill>
                              <a:srgbClr val="000000"/>
                            </a:solidFill>
                            <a:latin typeface="Times New Roman" panose="02020603050405020304" pitchFamily="18" charset="0"/>
                            <a:cs typeface="Times New Roman" panose="02020603050405020304" pitchFamily="18" charset="0"/>
                          </a:rPr>
                          <m:t> </m:t>
                        </m:r>
                        <m:r>
                          <m:rPr>
                            <m:nor/>
                          </m:rPr>
                          <a:rPr lang="en-US" sz="3500" b="1">
                            <a:solidFill>
                              <a:srgbClr val="000000"/>
                            </a:solidFill>
                            <a:latin typeface="Times New Roman" panose="02020603050405020304" pitchFamily="18" charset="0"/>
                            <a:cs typeface="Times New Roman" panose="02020603050405020304" pitchFamily="18" charset="0"/>
                          </a:rPr>
                          <m:t>12</m:t>
                        </m:r>
                      </m:num>
                      <m:den>
                        <m:r>
                          <m:rPr>
                            <m:nor/>
                          </m:rPr>
                          <a:rPr lang="en-US" sz="3500" b="1" i="1">
                            <a:solidFill>
                              <a:srgbClr val="000000"/>
                            </a:solidFill>
                            <a:latin typeface="Times New Roman" panose="02020603050405020304" pitchFamily="18" charset="0"/>
                            <a:cs typeface="Times New Roman" panose="02020603050405020304" pitchFamily="18" charset="0"/>
                          </a:rPr>
                          <m:t>x</m:t>
                        </m:r>
                        <m:r>
                          <m:rPr>
                            <m:nor/>
                          </m:rPr>
                          <a:rPr lang="en-US" sz="3500" b="1" smtClean="0">
                            <a:solidFill>
                              <a:srgbClr val="000000"/>
                            </a:solidFill>
                            <a:latin typeface="Times New Roman" panose="02020603050405020304" pitchFamily="18" charset="0"/>
                            <a:cs typeface="Times New Roman" panose="02020603050405020304" pitchFamily="18" charset="0"/>
                          </a:rPr>
                          <m:t> </m:t>
                        </m:r>
                        <m:r>
                          <m:rPr>
                            <m:nor/>
                          </m:rPr>
                          <a:rPr lang="en-US" sz="3500" b="1">
                            <a:solidFill>
                              <a:srgbClr val="000000"/>
                            </a:solidFill>
                            <a:latin typeface="Times New Roman" panose="02020603050405020304" pitchFamily="18" charset="0"/>
                            <a:cs typeface="Times New Roman" panose="02020603050405020304" pitchFamily="18" charset="0"/>
                          </a:rPr>
                          <m:t>+</m:t>
                        </m:r>
                        <m:r>
                          <m:rPr>
                            <m:nor/>
                          </m:rPr>
                          <a:rPr lang="en-US" sz="3500" b="1" smtClean="0">
                            <a:solidFill>
                              <a:srgbClr val="000000"/>
                            </a:solidFill>
                            <a:latin typeface="Times New Roman" panose="02020603050405020304" pitchFamily="18" charset="0"/>
                            <a:cs typeface="Times New Roman" panose="02020603050405020304" pitchFamily="18" charset="0"/>
                          </a:rPr>
                          <m:t> </m:t>
                        </m:r>
                        <m:r>
                          <m:rPr>
                            <m:nor/>
                          </m:rPr>
                          <a:rPr lang="en-US" sz="3500" b="1">
                            <a:solidFill>
                              <a:srgbClr val="000000"/>
                            </a:solidFill>
                            <a:latin typeface="Times New Roman" panose="02020603050405020304" pitchFamily="18" charset="0"/>
                            <a:cs typeface="Times New Roman" panose="02020603050405020304" pitchFamily="18" charset="0"/>
                          </a:rPr>
                          <m:t>4</m:t>
                        </m:r>
                      </m:den>
                    </m:f>
                    <m:r>
                      <m:rPr>
                        <m:nor/>
                      </m:rPr>
                      <a:rPr lang="en-US" sz="3500" b="1" smtClean="0">
                        <a:solidFill>
                          <a:srgbClr val="000000"/>
                        </a:solidFill>
                        <a:latin typeface="Times New Roman" panose="02020603050405020304" pitchFamily="18" charset="0"/>
                        <a:cs typeface="Times New Roman" panose="02020603050405020304" pitchFamily="18" charset="0"/>
                      </a:rPr>
                      <m:t> </m:t>
                    </m:r>
                    <m:r>
                      <m:rPr>
                        <m:nor/>
                      </m:rP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m:t>t</m:t>
                    </m:r>
                    <m:r>
                      <m:rPr>
                        <m:nor/>
                      </m:rP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m:t>ạ</m:t>
                    </m:r>
                    <m:r>
                      <m:rPr>
                        <m:nor/>
                      </m:rP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m:t>i</m:t>
                    </m:r>
                    <m:r>
                      <a:rPr lang="en-US" altLang="en-US" sz="3500" b="1"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nor/>
                      </m:rPr>
                      <a:rPr lang="en-US" sz="3500" b="1" i="1">
                        <a:solidFill>
                          <a:srgbClr val="000000"/>
                        </a:solidFill>
                        <a:latin typeface="Times New Roman" panose="02020603050405020304" pitchFamily="18" charset="0"/>
                        <a:cs typeface="Times New Roman" panose="02020603050405020304" pitchFamily="18" charset="0"/>
                      </a:rPr>
                      <m:t>x</m:t>
                    </m:r>
                    <m:r>
                      <m:rPr>
                        <m:nor/>
                      </m:rPr>
                      <a:rPr lang="en-US" sz="3500" b="1" smtClean="0">
                        <a:solidFill>
                          <a:srgbClr val="000000"/>
                        </a:solidFill>
                        <a:latin typeface="Times New Roman" panose="02020603050405020304" pitchFamily="18" charset="0"/>
                        <a:cs typeface="Times New Roman" panose="02020603050405020304" pitchFamily="18" charset="0"/>
                      </a:rPr>
                      <m:t> </m:t>
                    </m:r>
                    <m:r>
                      <m:rPr>
                        <m:nor/>
                      </m:rPr>
                      <a:rPr lang="en-US" sz="3500" b="1">
                        <a:solidFill>
                          <a:srgbClr val="000000"/>
                        </a:solidFill>
                        <a:latin typeface="Times New Roman" panose="02020603050405020304" pitchFamily="18" charset="0"/>
                        <a:cs typeface="Times New Roman" panose="02020603050405020304" pitchFamily="18" charset="0"/>
                      </a:rPr>
                      <m:t>=</m:t>
                    </m:r>
                    <m:r>
                      <m:rPr>
                        <m:nor/>
                      </m:rPr>
                      <a:rPr lang="en-US" sz="3500" b="1" smtClean="0">
                        <a:solidFill>
                          <a:srgbClr val="000000"/>
                        </a:solidFill>
                        <a:latin typeface="Times New Roman" panose="02020603050405020304" pitchFamily="18" charset="0"/>
                        <a:cs typeface="Times New Roman" panose="02020603050405020304" pitchFamily="18" charset="0"/>
                      </a:rPr>
                      <m:t> </m:t>
                    </m:r>
                    <m:r>
                      <m:rPr>
                        <m:nor/>
                      </m:rPr>
                      <a:rPr lang="en-US" sz="3500" b="1">
                        <a:solidFill>
                          <a:srgbClr val="000000"/>
                        </a:solidFill>
                        <a:latin typeface="Times New Roman" panose="02020603050405020304" pitchFamily="18" charset="0"/>
                        <a:cs typeface="Times New Roman" panose="02020603050405020304" pitchFamily="18" charset="0"/>
                      </a:rPr>
                      <m:t>6</m:t>
                    </m:r>
                    <m:r>
                      <m:rPr>
                        <m:nor/>
                      </m:rPr>
                      <a:rPr lang="en-US" sz="3500" b="1" i="0" smtClean="0">
                        <a:solidFill>
                          <a:srgbClr val="000000"/>
                        </a:solidFill>
                        <a:latin typeface="Times New Roman" panose="02020603050405020304" pitchFamily="18" charset="0"/>
                        <a:cs typeface="Times New Roman" panose="02020603050405020304" pitchFamily="18" charset="0"/>
                      </a:rPr>
                      <m:t> </m:t>
                    </m:r>
                    <m:r>
                      <m:rPr>
                        <m:nor/>
                      </m:rPr>
                      <a:rPr lang="en-US" sz="3500" b="1" i="0" smtClean="0">
                        <a:solidFill>
                          <a:srgbClr val="000000"/>
                        </a:solidFill>
                        <a:latin typeface="Times New Roman" panose="02020603050405020304" pitchFamily="18" charset="0"/>
                        <a:cs typeface="Times New Roman" panose="02020603050405020304" pitchFamily="18" charset="0"/>
                      </a:rPr>
                      <m:t>ta</m:t>
                    </m:r>
                    <m:r>
                      <m:rPr>
                        <m:nor/>
                      </m:rPr>
                      <a:rPr lang="en-US" sz="3500" b="1" i="0" smtClean="0">
                        <a:solidFill>
                          <a:srgbClr val="000000"/>
                        </a:solidFill>
                        <a:latin typeface="Times New Roman" panose="02020603050405020304" pitchFamily="18" charset="0"/>
                        <a:cs typeface="Times New Roman" panose="02020603050405020304" pitchFamily="18" charset="0"/>
                      </a:rPr>
                      <m:t> đượ</m:t>
                    </m:r>
                    <m:r>
                      <m:rPr>
                        <m:nor/>
                      </m:rPr>
                      <a:rPr lang="en-US" sz="3500" b="1" i="0" smtClean="0">
                        <a:solidFill>
                          <a:srgbClr val="000000"/>
                        </a:solidFill>
                        <a:latin typeface="Times New Roman" panose="02020603050405020304" pitchFamily="18" charset="0"/>
                        <a:cs typeface="Times New Roman" panose="02020603050405020304" pitchFamily="18" charset="0"/>
                      </a:rPr>
                      <m:t>c</m:t>
                    </m:r>
                    <m:r>
                      <m:rPr>
                        <m:nor/>
                      </m:rPr>
                      <a:rPr lang="en-US" sz="3500" b="1" i="0" smtClean="0">
                        <a:solidFill>
                          <a:srgbClr val="000000"/>
                        </a:solidFill>
                        <a:latin typeface="Times New Roman" panose="02020603050405020304" pitchFamily="18" charset="0"/>
                        <a:cs typeface="Times New Roman" panose="02020603050405020304" pitchFamily="18" charset="0"/>
                      </a:rPr>
                      <m:t> </m:t>
                    </m:r>
                    <m:r>
                      <m:rPr>
                        <m:nor/>
                      </m:rPr>
                      <a:rPr lang="en-US" sz="3500" b="1" i="0" smtClean="0">
                        <a:solidFill>
                          <a:srgbClr val="000000"/>
                        </a:solidFill>
                        <a:latin typeface="Times New Roman" panose="02020603050405020304" pitchFamily="18" charset="0"/>
                        <a:cs typeface="Times New Roman" panose="02020603050405020304" pitchFamily="18" charset="0"/>
                      </a:rPr>
                      <m:t>k</m:t>
                    </m:r>
                    <m:r>
                      <m:rPr>
                        <m:nor/>
                      </m:rPr>
                      <a:rPr lang="en-US" sz="3500" b="1" i="0" smtClean="0">
                        <a:solidFill>
                          <a:srgbClr val="000000"/>
                        </a:solidFill>
                        <a:latin typeface="Times New Roman" panose="02020603050405020304" pitchFamily="18" charset="0"/>
                        <a:cs typeface="Times New Roman" panose="02020603050405020304" pitchFamily="18" charset="0"/>
                      </a:rPr>
                      <m:t>ế</m:t>
                    </m:r>
                    <m:r>
                      <m:rPr>
                        <m:nor/>
                      </m:rPr>
                      <a:rPr lang="en-US" sz="3500" b="1" i="0" smtClean="0">
                        <a:solidFill>
                          <a:srgbClr val="000000"/>
                        </a:solidFill>
                        <a:latin typeface="Times New Roman" panose="02020603050405020304" pitchFamily="18" charset="0"/>
                        <a:cs typeface="Times New Roman" panose="02020603050405020304" pitchFamily="18" charset="0"/>
                      </a:rPr>
                      <m:t>t</m:t>
                    </m:r>
                    <m:r>
                      <m:rPr>
                        <m:nor/>
                      </m:rPr>
                      <a:rPr lang="en-US" sz="3500" b="1" i="0" smtClean="0">
                        <a:solidFill>
                          <a:srgbClr val="000000"/>
                        </a:solidFill>
                        <a:latin typeface="Times New Roman" panose="02020603050405020304" pitchFamily="18" charset="0"/>
                        <a:cs typeface="Times New Roman" panose="02020603050405020304" pitchFamily="18" charset="0"/>
                      </a:rPr>
                      <m:t> </m:t>
                    </m:r>
                    <m:r>
                      <m:rPr>
                        <m:nor/>
                      </m:rPr>
                      <a:rPr lang="en-US" sz="3500" b="1" i="0" smtClean="0">
                        <a:solidFill>
                          <a:srgbClr val="000000"/>
                        </a:solidFill>
                        <a:latin typeface="Times New Roman" panose="02020603050405020304" pitchFamily="18" charset="0"/>
                        <a:cs typeface="Times New Roman" panose="02020603050405020304" pitchFamily="18" charset="0"/>
                      </a:rPr>
                      <m:t>qu</m:t>
                    </m:r>
                    <m:r>
                      <m:rPr>
                        <m:nor/>
                      </m:rPr>
                      <a:rPr lang="en-US" sz="3500" b="1" i="0" smtClean="0">
                        <a:solidFill>
                          <a:srgbClr val="000000"/>
                        </a:solidFill>
                        <a:latin typeface="Times New Roman" panose="02020603050405020304" pitchFamily="18" charset="0"/>
                        <a:cs typeface="Times New Roman" panose="02020603050405020304" pitchFamily="18" charset="0"/>
                      </a:rPr>
                      <m:t>ả:</m:t>
                    </m:r>
                  </m:oMath>
                </a14:m>
                <a:endParaRPr lang="en-US" sz="3500" b="1">
                  <a:latin typeface="Times New Roman" panose="02020603050405020304" pitchFamily="18" charset="0"/>
                  <a:cs typeface="Times New Roman" panose="02020603050405020304" pitchFamily="18" charset="0"/>
                </a:endParaRPr>
              </a:p>
            </p:txBody>
          </p:sp>
        </mc:Choice>
        <mc:Fallback xmlns="">
          <p:sp>
            <p:nvSpPr>
              <p:cNvPr id="15" name="TextBox 14">
                <a:extLst>
                  <a:ext uri="{FF2B5EF4-FFF2-40B4-BE49-F238E27FC236}">
                    <a16:creationId xmlns:a16="http://schemas.microsoft.com/office/drawing/2014/main" xmlns:a14="http://schemas.microsoft.com/office/drawing/2010/main" xmlns="" id="{57EB4F63-DE1A-1DDE-7ADE-4AE1BAD18F24}"/>
                  </a:ext>
                </a:extLst>
              </p:cNvPr>
              <p:cNvSpPr txBox="1">
                <a:spLocks noRot="1" noChangeAspect="1" noMove="1" noResize="1" noEditPoints="1" noAdjustHandles="1" noChangeArrowheads="1" noChangeShapeType="1" noTextEdit="1"/>
              </p:cNvSpPr>
              <p:nvPr/>
            </p:nvSpPr>
            <p:spPr>
              <a:xfrm>
                <a:off x="234679" y="177519"/>
                <a:ext cx="7239815" cy="1503232"/>
              </a:xfrm>
              <a:prstGeom prst="rect">
                <a:avLst/>
              </a:prstGeom>
              <a:blipFill rotWithShape="0">
                <a:blip r:embed="rId14"/>
                <a:stretch>
                  <a:fillRect l="-2441" t="-6478"/>
                </a:stretch>
              </a:blipFill>
            </p:spPr>
            <p:txBody>
              <a:bodyPr/>
              <a:lstStyle/>
              <a:p>
                <a:r>
                  <a:rPr lang="en-US">
                    <a:noFill/>
                  </a:rPr>
                  <a:t> </a:t>
                </a:r>
              </a:p>
            </p:txBody>
          </p:sp>
        </mc:Fallback>
      </mc:AlternateContent>
    </p:spTree>
    <p:extLst>
      <p:ext uri="{BB962C8B-B14F-4D97-AF65-F5344CB8AC3E}">
        <p14:creationId xmlns:p14="http://schemas.microsoft.com/office/powerpoint/2010/main" val="265393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par>
                                <p:cTn id="17" presetID="16" presetClass="entr" presetSubtype="21"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arn(inVertical)">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23755"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inVertical)">
                                      <p:cBhvr>
                                        <p:cTn id="29" dur="500"/>
                                        <p:tgtEl>
                                          <p:spTgt spid="30"/>
                                        </p:tgtEl>
                                      </p:cBhvr>
                                    </p:animEffect>
                                  </p:childTnLst>
                                  <p:subTnLst>
                                    <p:audio>
                                      <p:cMediaNode>
                                        <p:cTn display="0" masterRel="sameClick">
                                          <p:stCondLst>
                                            <p:cond evt="begin" delay="0">
                                              <p:tn val="27"/>
                                            </p:cond>
                                          </p:stCondLst>
                                          <p:endCondLst>
                                            <p:cond evt="onStopAudio" delay="0">
                                              <p:tgtEl>
                                                <p:sldTgt/>
                                              </p:tgtEl>
                                            </p:cond>
                                          </p:endCondLst>
                                        </p:cTn>
                                        <p:tgtEl>
                                          <p:sndTgt r:embed="rId5" name="applause.wav"/>
                                        </p:tgtEl>
                                      </p:cMediaNode>
                                    </p:audio>
                                  </p:subTnLst>
                                </p:cTn>
                              </p:par>
                            </p:childTnLst>
                          </p:cTn>
                        </p:par>
                        <p:par>
                          <p:cTn id="30" fill="hold">
                            <p:stCondLst>
                              <p:cond delay="500"/>
                            </p:stCondLst>
                            <p:childTnLst>
                              <p:par>
                                <p:cTn id="31" presetID="3" presetClass="exit" presetSubtype="10" fill="hold" nodeType="afterEffect">
                                  <p:stCondLst>
                                    <p:cond delay="0"/>
                                  </p:stCondLst>
                                  <p:childTnLst>
                                    <p:animEffect transition="out" filter="blinds(horizontal)">
                                      <p:cBhvr>
                                        <p:cTn id="32" dur="500"/>
                                        <p:tgtEl>
                                          <p:spTgt spid="21"/>
                                        </p:tgtEl>
                                      </p:cBhvr>
                                    </p:animEffect>
                                    <p:set>
                                      <p:cBhvr>
                                        <p:cTn id="33" dur="1" fill="hold">
                                          <p:stCondLst>
                                            <p:cond delay="499"/>
                                          </p:stCondLst>
                                        </p:cTn>
                                        <p:tgtEl>
                                          <p:spTgt spid="21"/>
                                        </p:tgtEl>
                                        <p:attrNameLst>
                                          <p:attrName>style.visibility</p:attrName>
                                        </p:attrNameLst>
                                      </p:cBhvr>
                                      <p:to>
                                        <p:strVal val="hidden"/>
                                      </p:to>
                                    </p:set>
                                  </p:childTnLst>
                                </p:cTn>
                              </p:par>
                              <p:par>
                                <p:cTn id="34" presetID="3" presetClass="exit" presetSubtype="10" fill="hold" nodeType="withEffect">
                                  <p:stCondLst>
                                    <p:cond delay="0"/>
                                  </p:stCondLst>
                                  <p:childTnLst>
                                    <p:animEffect transition="out" filter="blinds(horizontal)">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cTn>
                              </p:par>
                              <p:par>
                                <p:cTn id="37" presetID="3" presetClass="exit" presetSubtype="10" fill="hold" nodeType="withEffect">
                                  <p:stCondLst>
                                    <p:cond delay="0"/>
                                  </p:stCondLst>
                                  <p:childTnLst>
                                    <p:animEffect transition="out" filter="blinds(horizontal)">
                                      <p:cBhvr>
                                        <p:cTn id="38" dur="500"/>
                                        <p:tgtEl>
                                          <p:spTgt spid="24"/>
                                        </p:tgtEl>
                                      </p:cBhvr>
                                    </p:animEffect>
                                    <p:set>
                                      <p:cBhvr>
                                        <p:cTn id="3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18"/>
                    </p:tgtEl>
                  </p:cond>
                </p:stCondLst>
                <p:endSync evt="end" delay="0">
                  <p:rtn val="all"/>
                </p:endSync>
                <p:childTnLst>
                  <p:par>
                    <p:cTn id="41" fill="hold">
                      <p:stCondLst>
                        <p:cond delay="0"/>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down)">
                                      <p:cBhvr>
                                        <p:cTn id="45" dur="500"/>
                                        <p:tgtEl>
                                          <p:spTgt spid="29"/>
                                        </p:tgtEl>
                                      </p:cBhvr>
                                    </p:animEffect>
                                  </p:childTnLst>
                                  <p:subTnLst>
                                    <p:audio>
                                      <p:cMediaNode>
                                        <p:cTn display="0" masterRel="sameClick">
                                          <p:stCondLst>
                                            <p:cond evt="begin" delay="0">
                                              <p:tn val="43"/>
                                            </p:cond>
                                          </p:stCondLst>
                                          <p:endCondLst>
                                            <p:cond evt="onStopAudio" delay="0">
                                              <p:tgtEl>
                                                <p:sldTgt/>
                                              </p:tgtEl>
                                            </p:cond>
                                          </p:endCondLst>
                                        </p:cTn>
                                        <p:tgtEl>
                                          <p:sndTgt r:embed="rId6" name="bomb.wav"/>
                                        </p:tgtEl>
                                      </p:cMediaNode>
                                    </p:audio>
                                  </p:subTnLst>
                                </p:cTn>
                              </p:par>
                            </p:childTnLst>
                          </p:cTn>
                        </p:par>
                      </p:childTnLst>
                    </p:cTn>
                  </p:par>
                  <p:par>
                    <p:cTn id="46" fill="hold">
                      <p:stCondLst>
                        <p:cond delay="indefinite"/>
                      </p:stCondLst>
                      <p:childTnLst>
                        <p:par>
                          <p:cTn id="47" fill="hold">
                            <p:stCondLst>
                              <p:cond delay="0"/>
                            </p:stCondLst>
                            <p:childTnLst>
                              <p:par>
                                <p:cTn id="48" presetID="5" presetClass="exit" presetSubtype="10" fill="hold" nodeType="clickEffect">
                                  <p:stCondLst>
                                    <p:cond delay="0"/>
                                  </p:stCondLst>
                                  <p:childTnLst>
                                    <p:animEffect transition="out" filter="checkerboard(across)">
                                      <p:cBhvr>
                                        <p:cTn id="49" dur="500"/>
                                        <p:tgtEl>
                                          <p:spTgt spid="29"/>
                                        </p:tgtEl>
                                      </p:cBhvr>
                                    </p:animEffect>
                                    <p:set>
                                      <p:cBhvr>
                                        <p:cTn id="50"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1" restart="whenNotActive" fill="hold" evtFilter="cancelBubble" nodeType="interactiveSeq">
                <p:stCondLst>
                  <p:cond evt="onClick" delay="0">
                    <p:tgtEl>
                      <p:spTgt spid="21"/>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subTnLst>
                                    <p:audio>
                                      <p:cMediaNode>
                                        <p:cTn display="0" masterRel="sameClick">
                                          <p:stCondLst>
                                            <p:cond evt="begin" delay="0">
                                              <p:tn val="54"/>
                                            </p:cond>
                                          </p:stCondLst>
                                          <p:endCondLst>
                                            <p:cond evt="onStopAudio" delay="0">
                                              <p:tgtEl>
                                                <p:sldTgt/>
                                              </p:tgtEl>
                                            </p:cond>
                                          </p:endCondLst>
                                        </p:cTn>
                                        <p:tgtEl>
                                          <p:sndTgt r:embed="rId6" name="bomb.wav"/>
                                        </p:tgtEl>
                                      </p:cMediaNode>
                                    </p:audio>
                                  </p:subTnLst>
                                </p:cTn>
                              </p:par>
                            </p:childTnLst>
                          </p:cTn>
                        </p:par>
                      </p:childTnLst>
                    </p:cTn>
                  </p:par>
                  <p:par>
                    <p:cTn id="57" fill="hold">
                      <p:stCondLst>
                        <p:cond delay="indefinite"/>
                      </p:stCondLst>
                      <p:childTnLst>
                        <p:par>
                          <p:cTn id="58" fill="hold">
                            <p:stCondLst>
                              <p:cond delay="0"/>
                            </p:stCondLst>
                            <p:childTnLst>
                              <p:par>
                                <p:cTn id="59" presetID="3" presetClass="exit" presetSubtype="10" fill="hold" nodeType="clickEffect">
                                  <p:stCondLst>
                                    <p:cond delay="0"/>
                                  </p:stCondLst>
                                  <p:childTnLst>
                                    <p:animEffect transition="out" filter="blinds(horizontal)">
                                      <p:cBhvr>
                                        <p:cTn id="60" dur="500"/>
                                        <p:tgtEl>
                                          <p:spTgt spid="29"/>
                                        </p:tgtEl>
                                      </p:cBhvr>
                                    </p:animEffect>
                                    <p:set>
                                      <p:cBhvr>
                                        <p:cTn id="61"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subTnLst>
                                    <p:audio>
                                      <p:cMediaNode>
                                        <p:cTn display="0" masterRel="sameClick">
                                          <p:stCondLst>
                                            <p:cond evt="begin" delay="0">
                                              <p:tn val="65"/>
                                            </p:cond>
                                          </p:stCondLst>
                                          <p:endCondLst>
                                            <p:cond evt="onStopAudio" delay="0">
                                              <p:tgtEl>
                                                <p:sldTgt/>
                                              </p:tgtEl>
                                            </p:cond>
                                          </p:endCondLst>
                                        </p:cTn>
                                        <p:tgtEl>
                                          <p:sndTgt r:embed="rId6" name="bomb.wav"/>
                                        </p:tgtEl>
                                      </p:cMediaNode>
                                    </p:audio>
                                  </p:subTnLst>
                                </p:cTn>
                              </p:par>
                            </p:childTnLst>
                          </p:cTn>
                        </p:par>
                      </p:childTnLst>
                    </p:cTn>
                  </p:par>
                  <p:par>
                    <p:cTn id="68" fill="hold">
                      <p:stCondLst>
                        <p:cond delay="indefinite"/>
                      </p:stCondLst>
                      <p:childTnLst>
                        <p:par>
                          <p:cTn id="69" fill="hold">
                            <p:stCondLst>
                              <p:cond delay="0"/>
                            </p:stCondLst>
                            <p:childTnLst>
                              <p:par>
                                <p:cTn id="70" presetID="3" presetClass="exit" presetSubtype="10" fill="hold" nodeType="clickEffect">
                                  <p:stCondLst>
                                    <p:cond delay="0"/>
                                  </p:stCondLst>
                                  <p:childTnLst>
                                    <p:animEffect transition="out" filter="blinds(horizontal)">
                                      <p:cBhvr>
                                        <p:cTn id="71" dur="500"/>
                                        <p:tgtEl>
                                          <p:spTgt spid="29"/>
                                        </p:tgtEl>
                                      </p:cBhvr>
                                    </p:animEffect>
                                    <p:set>
                                      <p:cBhvr>
                                        <p:cTn id="72"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video>
              <p:cMediaNode vol="80000">
                <p:cTn id="73" fill="hold" display="0">
                  <p:stCondLst>
                    <p:cond delay="indefinite"/>
                  </p:stCondLst>
                </p:cTn>
                <p:tgtEl>
                  <p:spTgt spid="3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Đồng hồ đếm ngược 20 giây">
            <a:hlinkClick r:id="" action="ppaction://media"/>
            <a:extLst>
              <a:ext uri="{FF2B5EF4-FFF2-40B4-BE49-F238E27FC236}">
                <a16:creationId xmlns:a16="http://schemas.microsoft.com/office/drawing/2014/main" id="{408EC337-1475-4DEC-84FC-81812EEEECB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856374" y="1"/>
            <a:ext cx="1287625" cy="1285634"/>
          </a:xfrm>
          <a:prstGeom prst="rect">
            <a:avLst/>
          </a:prstGeom>
        </p:spPr>
      </p:pic>
      <p:sp>
        <p:nvSpPr>
          <p:cNvPr id="5" name="Rectangle 3">
            <a:extLst>
              <a:ext uri="{FF2B5EF4-FFF2-40B4-BE49-F238E27FC236}">
                <a16:creationId xmlns:a16="http://schemas.microsoft.com/office/drawing/2014/main" id="{78CBFDDE-91F5-B019-ABEA-EC92026852E7}"/>
              </a:ext>
            </a:extLst>
          </p:cNvPr>
          <p:cNvSpPr>
            <a:spLocks noChangeArrowheads="1"/>
          </p:cNvSpPr>
          <p:nvPr/>
        </p:nvSpPr>
        <p:spPr bwMode="auto">
          <a:xfrm>
            <a:off x="6462588" y="123568"/>
            <a:ext cx="708274"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4410075" algn="l"/>
              </a:tabLst>
              <a:defRPr>
                <a:solidFill>
                  <a:schemeClr val="tx1"/>
                </a:solidFill>
                <a:latin typeface="Arial" panose="020B0604020202020204" pitchFamily="34" charset="0"/>
              </a:defRPr>
            </a:lvl1pPr>
            <a:lvl2pPr eaLnBrk="0" fontAlgn="base" hangingPunct="0">
              <a:spcBef>
                <a:spcPct val="0"/>
              </a:spcBef>
              <a:spcAft>
                <a:spcPct val="0"/>
              </a:spcAft>
              <a:tabLst>
                <a:tab pos="4410075" algn="l"/>
              </a:tabLst>
              <a:defRPr>
                <a:solidFill>
                  <a:schemeClr val="tx1"/>
                </a:solidFill>
                <a:latin typeface="Arial" panose="020B0604020202020204" pitchFamily="34" charset="0"/>
              </a:defRPr>
            </a:lvl2pPr>
            <a:lvl3pPr eaLnBrk="0" fontAlgn="base" hangingPunct="0">
              <a:spcBef>
                <a:spcPct val="0"/>
              </a:spcBef>
              <a:spcAft>
                <a:spcPct val="0"/>
              </a:spcAft>
              <a:tabLst>
                <a:tab pos="4410075" algn="l"/>
              </a:tabLst>
              <a:defRPr>
                <a:solidFill>
                  <a:schemeClr val="tx1"/>
                </a:solidFill>
                <a:latin typeface="Arial" panose="020B0604020202020204" pitchFamily="34" charset="0"/>
              </a:defRPr>
            </a:lvl3pPr>
            <a:lvl4pPr eaLnBrk="0" fontAlgn="base" hangingPunct="0">
              <a:spcBef>
                <a:spcPct val="0"/>
              </a:spcBef>
              <a:spcAft>
                <a:spcPct val="0"/>
              </a:spcAft>
              <a:tabLst>
                <a:tab pos="4410075" algn="l"/>
              </a:tabLst>
              <a:defRPr>
                <a:solidFill>
                  <a:schemeClr val="tx1"/>
                </a:solidFill>
                <a:latin typeface="Arial" panose="020B0604020202020204" pitchFamily="34" charset="0"/>
              </a:defRPr>
            </a:lvl4pPr>
            <a:lvl5pPr eaLnBrk="0" fontAlgn="base" hangingPunct="0">
              <a:spcBef>
                <a:spcPct val="0"/>
              </a:spcBef>
              <a:spcAft>
                <a:spcPct val="0"/>
              </a:spcAft>
              <a:tabLst>
                <a:tab pos="4410075" algn="l"/>
              </a:tabLst>
              <a:defRPr>
                <a:solidFill>
                  <a:schemeClr val="tx1"/>
                </a:solidFill>
                <a:latin typeface="Arial" panose="020B0604020202020204" pitchFamily="34" charset="0"/>
              </a:defRPr>
            </a:lvl5pPr>
            <a:lvl6pPr eaLnBrk="0" fontAlgn="base" hangingPunct="0">
              <a:spcBef>
                <a:spcPct val="0"/>
              </a:spcBef>
              <a:spcAft>
                <a:spcPct val="0"/>
              </a:spcAft>
              <a:tabLst>
                <a:tab pos="4410075" algn="l"/>
              </a:tabLst>
              <a:defRPr>
                <a:solidFill>
                  <a:schemeClr val="tx1"/>
                </a:solidFill>
                <a:latin typeface="Arial" panose="020B0604020202020204" pitchFamily="34" charset="0"/>
              </a:defRPr>
            </a:lvl6pPr>
            <a:lvl7pPr eaLnBrk="0" fontAlgn="base" hangingPunct="0">
              <a:spcBef>
                <a:spcPct val="0"/>
              </a:spcBef>
              <a:spcAft>
                <a:spcPct val="0"/>
              </a:spcAft>
              <a:tabLst>
                <a:tab pos="4410075" algn="l"/>
              </a:tabLst>
              <a:defRPr>
                <a:solidFill>
                  <a:schemeClr val="tx1"/>
                </a:solidFill>
                <a:latin typeface="Arial" panose="020B0604020202020204" pitchFamily="34" charset="0"/>
              </a:defRPr>
            </a:lvl7pPr>
            <a:lvl8pPr eaLnBrk="0" fontAlgn="base" hangingPunct="0">
              <a:spcBef>
                <a:spcPct val="0"/>
              </a:spcBef>
              <a:spcAft>
                <a:spcPct val="0"/>
              </a:spcAft>
              <a:tabLst>
                <a:tab pos="4410075" algn="l"/>
              </a:tabLst>
              <a:defRPr>
                <a:solidFill>
                  <a:schemeClr val="tx1"/>
                </a:solidFill>
                <a:latin typeface="Arial" panose="020B0604020202020204" pitchFamily="34" charset="0"/>
              </a:defRPr>
            </a:lvl8pPr>
            <a:lvl9pPr eaLnBrk="0" fontAlgn="base" hangingPunct="0">
              <a:spcBef>
                <a:spcPct val="0"/>
              </a:spcBef>
              <a:spcAft>
                <a:spcPct val="0"/>
              </a:spcAft>
              <a:tabLst>
                <a:tab pos="4410075" algn="l"/>
              </a:tabLst>
              <a:defRPr>
                <a:solidFill>
                  <a:schemeClr val="tx1"/>
                </a:solidFill>
                <a:latin typeface="Arial" panose="020B0604020202020204" pitchFamily="34" charset="0"/>
              </a:defRPr>
            </a:lvl9pPr>
          </a:lstStyle>
          <a:p>
            <a:pPr defTabSz="685800">
              <a:tabLst>
                <a:tab pos="3307556" algn="l"/>
              </a:tabLst>
            </a:pPr>
            <a:r>
              <a:rPr lang="nl-NL" altLang="en-US" sz="3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endParaRPr lang="nl-NL" altLang="en-US" sz="3000" b="1">
              <a:solidFill>
                <a:prstClr val="black"/>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EFCD9B4E-074C-BBAF-29B4-C4CD4BC6A7E2}"/>
              </a:ext>
            </a:extLst>
          </p:cNvPr>
          <p:cNvGrpSpPr/>
          <p:nvPr/>
        </p:nvGrpSpPr>
        <p:grpSpPr>
          <a:xfrm>
            <a:off x="671398" y="1809750"/>
            <a:ext cx="3121668" cy="1448054"/>
            <a:chOff x="419845" y="1610484"/>
            <a:chExt cx="4162224" cy="1930738"/>
          </a:xfrm>
        </p:grpSpPr>
        <p:sp>
          <p:nvSpPr>
            <p:cNvPr id="15" name="Arrow: Pentagon 14">
              <a:extLst>
                <a:ext uri="{FF2B5EF4-FFF2-40B4-BE49-F238E27FC236}">
                  <a16:creationId xmlns:a16="http://schemas.microsoft.com/office/drawing/2014/main" id="{08CE3694-C606-DA5D-298A-707EB2DF0A83}"/>
                </a:ext>
              </a:extLst>
            </p:cNvPr>
            <p:cNvSpPr/>
            <p:nvPr/>
          </p:nvSpPr>
          <p:spPr>
            <a:xfrm>
              <a:off x="419845" y="1610484"/>
              <a:ext cx="4162224" cy="1930738"/>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4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Object 16">
                  <a:extLst>
                    <a:ext uri="{FF2B5EF4-FFF2-40B4-BE49-F238E27FC236}">
                      <a16:creationId xmlns:a16="http://schemas.microsoft.com/office/drawing/2014/main" id="{33C24322-83A5-0B30-A4A5-CC205F82561C}"/>
                    </a:ext>
                  </a:extLst>
                </p:cNvPr>
                <p:cNvSpPr txBox="1"/>
                <p:nvPr/>
              </p:nvSpPr>
              <p:spPr>
                <a:xfrm>
                  <a:off x="631758" y="1922715"/>
                  <a:ext cx="3950311" cy="114776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400" b="1" i="0" smtClean="0">
                            <a:solidFill>
                              <a:srgbClr val="0000FF"/>
                            </a:solidFill>
                            <a:latin typeface="Times New Roman" panose="02020603050405020304" pitchFamily="18" charset="0"/>
                            <a:cs typeface="Times New Roman" panose="02020603050405020304" pitchFamily="18" charset="0"/>
                          </a:rPr>
                          <m:t>A</m:t>
                        </m:r>
                        <m:r>
                          <m:rPr>
                            <m:nor/>
                          </m:rPr>
                          <a:rPr lang="en-US" sz="3400" b="1" i="0" smtClean="0">
                            <a:solidFill>
                              <a:srgbClr val="0000FF"/>
                            </a:solidFill>
                            <a:latin typeface="Times New Roman" panose="02020603050405020304" pitchFamily="18" charset="0"/>
                            <a:cs typeface="Times New Roman" panose="02020603050405020304" pitchFamily="18" charset="0"/>
                          </a:rPr>
                          <m:t>.  </m:t>
                        </m:r>
                        <m:f>
                          <m:fPr>
                            <m:ctrlPr>
                              <a:rPr lang="en-US" sz="3400" b="1" i="1">
                                <a:solidFill>
                                  <a:srgbClr val="000000"/>
                                </a:solidFill>
                                <a:latin typeface="Cambria Math" panose="02040503050406030204" pitchFamily="18" charset="0"/>
                              </a:rPr>
                            </m:ctrlPr>
                          </m:fPr>
                          <m:num>
                            <m:r>
                              <m:rPr>
                                <m:nor/>
                              </m:rPr>
                              <a:rPr lang="en-US" sz="3400" b="1" i="0">
                                <a:solidFill>
                                  <a:srgbClr val="000000"/>
                                </a:solidFill>
                                <a:latin typeface="Times New Roman" panose="02020603050405020304" pitchFamily="18" charset="0"/>
                                <a:cs typeface="Times New Roman" panose="02020603050405020304" pitchFamily="18" charset="0"/>
                              </a:rPr>
                              <m:t>7</m:t>
                            </m:r>
                            <m:r>
                              <m:rPr>
                                <m:nor/>
                              </m:rPr>
                              <a:rPr lang="en-US" sz="3400" b="1" i="1">
                                <a:solidFill>
                                  <a:srgbClr val="000000"/>
                                </a:solidFill>
                                <a:latin typeface="Times New Roman" panose="02020603050405020304" pitchFamily="18" charset="0"/>
                                <a:cs typeface="Times New Roman" panose="02020603050405020304" pitchFamily="18" charset="0"/>
                              </a:rPr>
                              <m:t>x</m:t>
                            </m:r>
                            <m:r>
                              <m:rPr>
                                <m:nor/>
                              </m:rPr>
                              <a:rPr lang="en-US" sz="3400" b="1" i="0" smtClean="0">
                                <a:solidFill>
                                  <a:srgbClr val="000000"/>
                                </a:solidFill>
                                <a:latin typeface="Times New Roman" panose="02020603050405020304" pitchFamily="18" charset="0"/>
                                <a:cs typeface="Times New Roman" panose="02020603050405020304" pitchFamily="18" charset="0"/>
                              </a:rPr>
                              <m:t> </m:t>
                            </m:r>
                            <m:r>
                              <m:rPr>
                                <m:nor/>
                              </m:rPr>
                              <a:rPr lang="en-US" sz="3400" b="1" i="0">
                                <a:solidFill>
                                  <a:srgbClr val="000000"/>
                                </a:solidFill>
                                <a:latin typeface="Times New Roman" panose="02020603050405020304" pitchFamily="18" charset="0"/>
                                <a:cs typeface="Times New Roman" panose="02020603050405020304" pitchFamily="18" charset="0"/>
                              </a:rPr>
                              <m:t>−</m:t>
                            </m:r>
                            <m:r>
                              <m:rPr>
                                <m:nor/>
                              </m:rPr>
                              <a:rPr lang="en-US" sz="3400" b="1" i="0" smtClean="0">
                                <a:solidFill>
                                  <a:srgbClr val="000000"/>
                                </a:solidFill>
                                <a:latin typeface="Times New Roman" panose="02020603050405020304" pitchFamily="18" charset="0"/>
                                <a:cs typeface="Times New Roman" panose="02020603050405020304" pitchFamily="18" charset="0"/>
                              </a:rPr>
                              <m:t> </m:t>
                            </m:r>
                            <m:r>
                              <m:rPr>
                                <m:nor/>
                              </m:rPr>
                              <a:rPr lang="en-US" sz="3400" b="1" i="0">
                                <a:solidFill>
                                  <a:srgbClr val="000000"/>
                                </a:solidFill>
                                <a:latin typeface="Times New Roman" panose="02020603050405020304" pitchFamily="18" charset="0"/>
                                <a:cs typeface="Times New Roman" panose="02020603050405020304" pitchFamily="18" charset="0"/>
                              </a:rPr>
                              <m:t>2</m:t>
                            </m:r>
                          </m:num>
                          <m:den>
                            <m:r>
                              <m:rPr>
                                <m:nor/>
                              </m:rPr>
                              <a:rPr lang="en-US" sz="3400" b="1" i="0">
                                <a:solidFill>
                                  <a:srgbClr val="000000"/>
                                </a:solidFill>
                                <a:latin typeface="Times New Roman" panose="02020603050405020304" pitchFamily="18" charset="0"/>
                                <a:cs typeface="Times New Roman" panose="02020603050405020304" pitchFamily="18" charset="0"/>
                              </a:rPr>
                              <m:t>2</m:t>
                            </m:r>
                          </m:den>
                        </m:f>
                      </m:oMath>
                    </m:oMathPara>
                  </a14:m>
                  <a:endParaRPr lang="en-US" sz="3400" b="1">
                    <a:latin typeface="Times New Roman" panose="02020603050405020304" pitchFamily="18" charset="0"/>
                    <a:cs typeface="Times New Roman" panose="02020603050405020304" pitchFamily="18" charset="0"/>
                  </a:endParaRPr>
                </a:p>
              </p:txBody>
            </p:sp>
          </mc:Choice>
          <mc:Fallback xmlns="">
            <p:sp>
              <p:nvSpPr>
                <p:cNvPr id="17" name="Object 16">
                  <a:extLst>
                    <a:ext uri="{FF2B5EF4-FFF2-40B4-BE49-F238E27FC236}">
                      <a16:creationId xmlns:a16="http://schemas.microsoft.com/office/drawing/2014/main" id="{33C24322-83A5-0B30-A4A5-CC205F82561C}"/>
                    </a:ext>
                  </a:extLst>
                </p:cNvPr>
                <p:cNvSpPr txBox="1">
                  <a:spLocks noRot="1" noChangeAspect="1" noMove="1" noResize="1" noEditPoints="1" noAdjustHandles="1" noChangeArrowheads="1" noChangeShapeType="1" noTextEdit="1"/>
                </p:cNvSpPr>
                <p:nvPr/>
              </p:nvSpPr>
              <p:spPr>
                <a:xfrm>
                  <a:off x="631758" y="1922715"/>
                  <a:ext cx="3950311" cy="1147764"/>
                </a:xfrm>
                <a:prstGeom prst="rect">
                  <a:avLst/>
                </a:prstGeom>
                <a:blipFill>
                  <a:blip r:embed="rId8"/>
                  <a:stretch>
                    <a:fillRect b="-17606"/>
                  </a:stretch>
                </a:blipFill>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7BF90845-0C7E-26C6-D0EB-DA85B1D570B8}"/>
              </a:ext>
            </a:extLst>
          </p:cNvPr>
          <p:cNvGrpSpPr/>
          <p:nvPr/>
        </p:nvGrpSpPr>
        <p:grpSpPr>
          <a:xfrm>
            <a:off x="720005" y="3523441"/>
            <a:ext cx="3089994" cy="1314476"/>
            <a:chOff x="5748964" y="2056756"/>
            <a:chExt cx="3232814" cy="1181644"/>
          </a:xfrm>
        </p:grpSpPr>
        <p:sp>
          <p:nvSpPr>
            <p:cNvPr id="19" name="Arrow: Pentagon 18">
              <a:extLst>
                <a:ext uri="{FF2B5EF4-FFF2-40B4-BE49-F238E27FC236}">
                  <a16:creationId xmlns:a16="http://schemas.microsoft.com/office/drawing/2014/main" id="{33FF2708-1A5C-1D21-28F6-E7C49C803B98}"/>
                </a:ext>
              </a:extLst>
            </p:cNvPr>
            <p:cNvSpPr/>
            <p:nvPr/>
          </p:nvSpPr>
          <p:spPr>
            <a:xfrm>
              <a:off x="5748964" y="2056756"/>
              <a:ext cx="3232814" cy="1181644"/>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4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Object 19">
                  <a:extLst>
                    <a:ext uri="{FF2B5EF4-FFF2-40B4-BE49-F238E27FC236}">
                      <a16:creationId xmlns:a16="http://schemas.microsoft.com/office/drawing/2014/main" id="{D9A10C05-6673-C561-B802-0D3F448488D6}"/>
                    </a:ext>
                  </a:extLst>
                </p:cNvPr>
                <p:cNvSpPr txBox="1"/>
                <p:nvPr/>
              </p:nvSpPr>
              <p:spPr>
                <a:xfrm>
                  <a:off x="5850668" y="2405526"/>
                  <a:ext cx="2826113" cy="52657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400" b="1" i="0" smtClean="0">
                            <a:solidFill>
                              <a:srgbClr val="0000FF"/>
                            </a:solidFill>
                            <a:latin typeface="Times New Roman" panose="02020603050405020304" pitchFamily="18" charset="0"/>
                            <a:cs typeface="Times New Roman" panose="02020603050405020304" pitchFamily="18" charset="0"/>
                          </a:rPr>
                          <m:t>C</m:t>
                        </m:r>
                        <m:r>
                          <m:rPr>
                            <m:nor/>
                          </m:rPr>
                          <a:rPr lang="en-US" sz="3400" b="1" i="0" smtClean="0">
                            <a:solidFill>
                              <a:srgbClr val="0000FF"/>
                            </a:solidFill>
                            <a:latin typeface="Times New Roman" panose="02020603050405020304" pitchFamily="18" charset="0"/>
                            <a:cs typeface="Times New Roman" panose="02020603050405020304" pitchFamily="18" charset="0"/>
                          </a:rPr>
                          <m:t>.  2 (2</m:t>
                        </m:r>
                        <m:r>
                          <m:rPr>
                            <m:nor/>
                          </m:rPr>
                          <a:rPr lang="en-US" sz="3400" b="1" i="1">
                            <a:solidFill>
                              <a:srgbClr val="000000"/>
                            </a:solidFill>
                            <a:latin typeface="Times New Roman" panose="02020603050405020304" pitchFamily="18" charset="0"/>
                            <a:cs typeface="Times New Roman" panose="02020603050405020304" pitchFamily="18" charset="0"/>
                          </a:rPr>
                          <m:t>x</m:t>
                        </m:r>
                        <m:r>
                          <m:rPr>
                            <m:nor/>
                          </m:rPr>
                          <a:rPr lang="en-US" sz="3400" b="1" i="0" smtClean="0">
                            <a:solidFill>
                              <a:srgbClr val="000000"/>
                            </a:solidFill>
                            <a:latin typeface="Times New Roman" panose="02020603050405020304" pitchFamily="18" charset="0"/>
                            <a:cs typeface="Times New Roman" panose="02020603050405020304" pitchFamily="18" charset="0"/>
                          </a:rPr>
                          <m:t> </m:t>
                        </m:r>
                        <m:r>
                          <m:rPr>
                            <m:nor/>
                          </m:rPr>
                          <a:rPr lang="en-US" sz="3400" b="1" i="0">
                            <a:solidFill>
                              <a:srgbClr val="000000"/>
                            </a:solidFill>
                            <a:latin typeface="Times New Roman" panose="02020603050405020304" pitchFamily="18" charset="0"/>
                            <a:cs typeface="Times New Roman" panose="02020603050405020304" pitchFamily="18" charset="0"/>
                          </a:rPr>
                          <m:t>−</m:t>
                        </m:r>
                        <m:r>
                          <m:rPr>
                            <m:nor/>
                          </m:rPr>
                          <a:rPr lang="en-US" sz="3400" b="1" i="0" smtClean="0">
                            <a:solidFill>
                              <a:srgbClr val="000000"/>
                            </a:solidFill>
                            <a:latin typeface="Times New Roman" panose="02020603050405020304" pitchFamily="18" charset="0"/>
                            <a:cs typeface="Times New Roman" panose="02020603050405020304" pitchFamily="18" charset="0"/>
                          </a:rPr>
                          <m:t> </m:t>
                        </m:r>
                        <m:r>
                          <m:rPr>
                            <m:nor/>
                          </m:rPr>
                          <a:rPr lang="en-US" sz="3400" b="1" i="0">
                            <a:solidFill>
                              <a:srgbClr val="000000"/>
                            </a:solidFill>
                            <a:latin typeface="Times New Roman" panose="02020603050405020304" pitchFamily="18" charset="0"/>
                            <a:cs typeface="Times New Roman" panose="02020603050405020304" pitchFamily="18" charset="0"/>
                          </a:rPr>
                          <m:t>1)</m:t>
                        </m:r>
                      </m:oMath>
                    </m:oMathPara>
                  </a14:m>
                  <a:endParaRPr lang="en-US" sz="3400" b="1">
                    <a:latin typeface="Times New Roman" panose="02020603050405020304" pitchFamily="18" charset="0"/>
                    <a:cs typeface="Times New Roman" panose="02020603050405020304" pitchFamily="18" charset="0"/>
                  </a:endParaRPr>
                </a:p>
              </p:txBody>
            </p:sp>
          </mc:Choice>
          <mc:Fallback xmlns="">
            <p:sp>
              <p:nvSpPr>
                <p:cNvPr id="20" name="Object 19">
                  <a:extLst>
                    <a:ext uri="{FF2B5EF4-FFF2-40B4-BE49-F238E27FC236}">
                      <a16:creationId xmlns:a16="http://schemas.microsoft.com/office/drawing/2014/main" id="{D9A10C05-6673-C561-B802-0D3F448488D6}"/>
                    </a:ext>
                  </a:extLst>
                </p:cNvPr>
                <p:cNvSpPr txBox="1">
                  <a:spLocks noRot="1" noChangeAspect="1" noMove="1" noResize="1" noEditPoints="1" noAdjustHandles="1" noChangeArrowheads="1" noChangeShapeType="1" noTextEdit="1"/>
                </p:cNvSpPr>
                <p:nvPr/>
              </p:nvSpPr>
              <p:spPr>
                <a:xfrm>
                  <a:off x="5850668" y="2405526"/>
                  <a:ext cx="2826113" cy="526579"/>
                </a:xfrm>
                <a:prstGeom prst="rect">
                  <a:avLst/>
                </a:prstGeom>
                <a:blipFill>
                  <a:blip r:embed="rId9"/>
                  <a:stretch>
                    <a:fillRect/>
                  </a:stretch>
                </a:blipFill>
              </p:spPr>
              <p:txBody>
                <a:bodyPr/>
                <a:lstStyle/>
                <a:p>
                  <a:r>
                    <a:rPr lang="en-US">
                      <a:noFill/>
                    </a:rPr>
                    <a:t> </a:t>
                  </a:r>
                </a:p>
              </p:txBody>
            </p:sp>
          </mc:Fallback>
        </mc:AlternateContent>
      </p:grpSp>
      <p:grpSp>
        <p:nvGrpSpPr>
          <p:cNvPr id="21" name="Group 20">
            <a:extLst>
              <a:ext uri="{FF2B5EF4-FFF2-40B4-BE49-F238E27FC236}">
                <a16:creationId xmlns:a16="http://schemas.microsoft.com/office/drawing/2014/main" id="{3FA11070-E17B-F5C9-8C03-A563EBC709CF}"/>
              </a:ext>
            </a:extLst>
          </p:cNvPr>
          <p:cNvGrpSpPr/>
          <p:nvPr/>
        </p:nvGrpSpPr>
        <p:grpSpPr>
          <a:xfrm>
            <a:off x="4311722" y="1813113"/>
            <a:ext cx="2653443" cy="1444691"/>
            <a:chOff x="355982" y="4248908"/>
            <a:chExt cx="3415400" cy="1926254"/>
          </a:xfrm>
        </p:grpSpPr>
        <p:sp>
          <p:nvSpPr>
            <p:cNvPr id="22" name="Arrow: Pentagon 21">
              <a:extLst>
                <a:ext uri="{FF2B5EF4-FFF2-40B4-BE49-F238E27FC236}">
                  <a16:creationId xmlns:a16="http://schemas.microsoft.com/office/drawing/2014/main" id="{FB4C736C-4AAD-BD20-0AF0-81422BAB31B1}"/>
                </a:ext>
              </a:extLst>
            </p:cNvPr>
            <p:cNvSpPr/>
            <p:nvPr/>
          </p:nvSpPr>
          <p:spPr>
            <a:xfrm>
              <a:off x="355982" y="4248908"/>
              <a:ext cx="3415400" cy="1926254"/>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4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Object 22">
                  <a:extLst>
                    <a:ext uri="{FF2B5EF4-FFF2-40B4-BE49-F238E27FC236}">
                      <a16:creationId xmlns:a16="http://schemas.microsoft.com/office/drawing/2014/main" id="{3183CAAE-2BD3-15E2-41A2-F02424B0C9A0}"/>
                    </a:ext>
                  </a:extLst>
                </p:cNvPr>
                <p:cNvSpPr txBox="1"/>
                <p:nvPr/>
              </p:nvSpPr>
              <p:spPr>
                <a:xfrm>
                  <a:off x="691001" y="4493151"/>
                  <a:ext cx="2844361" cy="107791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400" b="1" i="0" smtClean="0">
                            <a:solidFill>
                              <a:srgbClr val="0000FF"/>
                            </a:solidFill>
                            <a:latin typeface="Times New Roman" panose="02020603050405020304" pitchFamily="18" charset="0"/>
                            <a:cs typeface="Times New Roman" panose="02020603050405020304" pitchFamily="18" charset="0"/>
                          </a:rPr>
                          <m:t>B</m:t>
                        </m:r>
                        <m:r>
                          <m:rPr>
                            <m:nor/>
                          </m:rPr>
                          <a:rPr lang="en-US" sz="3400" b="1" i="0" smtClean="0">
                            <a:solidFill>
                              <a:srgbClr val="0000FF"/>
                            </a:solidFill>
                            <a:latin typeface="Times New Roman" panose="02020603050405020304" pitchFamily="18" charset="0"/>
                            <a:cs typeface="Times New Roman" panose="02020603050405020304" pitchFamily="18" charset="0"/>
                          </a:rPr>
                          <m:t>. </m:t>
                        </m:r>
                        <m:f>
                          <m:fPr>
                            <m:ctrlPr>
                              <a:rPr lang="en-US" sz="3400" b="1" i="1">
                                <a:solidFill>
                                  <a:srgbClr val="000000"/>
                                </a:solidFill>
                                <a:latin typeface="Cambria Math" panose="02040503050406030204" pitchFamily="18" charset="0"/>
                              </a:rPr>
                            </m:ctrlPr>
                          </m:fPr>
                          <m:num>
                            <m:r>
                              <m:rPr>
                                <m:nor/>
                              </m:rPr>
                              <a:rPr lang="en-US" sz="3400" b="1" i="0">
                                <a:solidFill>
                                  <a:srgbClr val="000000"/>
                                </a:solidFill>
                                <a:latin typeface="Times New Roman" panose="02020603050405020304" pitchFamily="18" charset="0"/>
                                <a:cs typeface="Times New Roman" panose="02020603050405020304" pitchFamily="18" charset="0"/>
                              </a:rPr>
                              <m:t>8</m:t>
                            </m:r>
                            <m:r>
                              <m:rPr>
                                <m:nor/>
                              </m:rPr>
                              <a:rPr lang="en-US" sz="3400" b="1" i="1">
                                <a:solidFill>
                                  <a:srgbClr val="000000"/>
                                </a:solidFill>
                                <a:latin typeface="Times New Roman" panose="02020603050405020304" pitchFamily="18" charset="0"/>
                                <a:cs typeface="Times New Roman" panose="02020603050405020304" pitchFamily="18" charset="0"/>
                              </a:rPr>
                              <m:t>x</m:t>
                            </m:r>
                            <m:r>
                              <m:rPr>
                                <m:nor/>
                              </m:rPr>
                              <a:rPr lang="en-US" sz="3400" b="1" i="0" smtClean="0">
                                <a:solidFill>
                                  <a:srgbClr val="000000"/>
                                </a:solidFill>
                                <a:latin typeface="Times New Roman" panose="02020603050405020304" pitchFamily="18" charset="0"/>
                                <a:cs typeface="Times New Roman" panose="02020603050405020304" pitchFamily="18" charset="0"/>
                              </a:rPr>
                              <m:t> </m:t>
                            </m:r>
                            <m:r>
                              <m:rPr>
                                <m:nor/>
                              </m:rPr>
                              <a:rPr lang="en-US" sz="3400" b="1" i="0">
                                <a:solidFill>
                                  <a:srgbClr val="000000"/>
                                </a:solidFill>
                                <a:latin typeface="Times New Roman" panose="02020603050405020304" pitchFamily="18" charset="0"/>
                                <a:cs typeface="Times New Roman" panose="02020603050405020304" pitchFamily="18" charset="0"/>
                              </a:rPr>
                              <m:t>−</m:t>
                            </m:r>
                            <m:r>
                              <m:rPr>
                                <m:nor/>
                              </m:rPr>
                              <a:rPr lang="en-US" sz="3400" b="1" i="0" smtClean="0">
                                <a:solidFill>
                                  <a:srgbClr val="000000"/>
                                </a:solidFill>
                                <a:latin typeface="Times New Roman" panose="02020603050405020304" pitchFamily="18" charset="0"/>
                                <a:cs typeface="Times New Roman" panose="02020603050405020304" pitchFamily="18" charset="0"/>
                              </a:rPr>
                              <m:t> </m:t>
                            </m:r>
                            <m:r>
                              <m:rPr>
                                <m:nor/>
                              </m:rPr>
                              <a:rPr lang="en-US" sz="3400" b="1" i="0">
                                <a:solidFill>
                                  <a:srgbClr val="000000"/>
                                </a:solidFill>
                                <a:latin typeface="Times New Roman" panose="02020603050405020304" pitchFamily="18" charset="0"/>
                                <a:cs typeface="Times New Roman" panose="02020603050405020304" pitchFamily="18" charset="0"/>
                              </a:rPr>
                              <m:t>2</m:t>
                            </m:r>
                          </m:num>
                          <m:den>
                            <m:r>
                              <m:rPr>
                                <m:nor/>
                              </m:rPr>
                              <a:rPr lang="en-US" sz="3400" b="1" i="0">
                                <a:solidFill>
                                  <a:srgbClr val="000000"/>
                                </a:solidFill>
                                <a:latin typeface="Times New Roman" panose="02020603050405020304" pitchFamily="18" charset="0"/>
                                <a:cs typeface="Times New Roman" panose="02020603050405020304" pitchFamily="18" charset="0"/>
                              </a:rPr>
                              <m:t>2</m:t>
                            </m:r>
                          </m:den>
                        </m:f>
                      </m:oMath>
                    </m:oMathPara>
                  </a14:m>
                  <a:endParaRPr lang="en-US" sz="3400" b="1">
                    <a:latin typeface="Times New Roman" panose="02020603050405020304" pitchFamily="18" charset="0"/>
                    <a:cs typeface="Times New Roman" panose="02020603050405020304" pitchFamily="18" charset="0"/>
                  </a:endParaRPr>
                </a:p>
              </p:txBody>
            </p:sp>
          </mc:Choice>
          <mc:Fallback xmlns="">
            <p:sp>
              <p:nvSpPr>
                <p:cNvPr id="23" name="Object 22">
                  <a:extLst>
                    <a:ext uri="{FF2B5EF4-FFF2-40B4-BE49-F238E27FC236}">
                      <a16:creationId xmlns:a16="http://schemas.microsoft.com/office/drawing/2014/main" id="{3183CAAE-2BD3-15E2-41A2-F02424B0C9A0}"/>
                    </a:ext>
                  </a:extLst>
                </p:cNvPr>
                <p:cNvSpPr txBox="1">
                  <a:spLocks noRot="1" noChangeAspect="1" noMove="1" noResize="1" noEditPoints="1" noAdjustHandles="1" noChangeArrowheads="1" noChangeShapeType="1" noTextEdit="1"/>
                </p:cNvSpPr>
                <p:nvPr/>
              </p:nvSpPr>
              <p:spPr>
                <a:xfrm>
                  <a:off x="691001" y="4493151"/>
                  <a:ext cx="2844361" cy="1077912"/>
                </a:xfrm>
                <a:prstGeom prst="rect">
                  <a:avLst/>
                </a:prstGeom>
                <a:blipFill>
                  <a:blip r:embed="rId10"/>
                  <a:stretch>
                    <a:fillRect b="-25564"/>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52DE79FF-3308-CF46-F63F-36D407307458}"/>
              </a:ext>
            </a:extLst>
          </p:cNvPr>
          <p:cNvGrpSpPr/>
          <p:nvPr/>
        </p:nvGrpSpPr>
        <p:grpSpPr>
          <a:xfrm>
            <a:off x="4311723" y="3524642"/>
            <a:ext cx="2653442" cy="1313274"/>
            <a:chOff x="4102100" y="4441376"/>
            <a:chExt cx="3537923" cy="1374087"/>
          </a:xfrm>
        </p:grpSpPr>
        <p:sp>
          <p:nvSpPr>
            <p:cNvPr id="25" name="Arrow: Pentagon 24">
              <a:extLst>
                <a:ext uri="{FF2B5EF4-FFF2-40B4-BE49-F238E27FC236}">
                  <a16:creationId xmlns:a16="http://schemas.microsoft.com/office/drawing/2014/main" id="{55E40E27-D4D8-803E-8920-AD16E6E45CC0}"/>
                </a:ext>
              </a:extLst>
            </p:cNvPr>
            <p:cNvSpPr/>
            <p:nvPr/>
          </p:nvSpPr>
          <p:spPr>
            <a:xfrm>
              <a:off x="4102100" y="4441376"/>
              <a:ext cx="3537923" cy="1374087"/>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4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2E83ABEE-AD25-BBA7-59C7-B22574F5F6E0}"/>
                    </a:ext>
                  </a:extLst>
                </p:cNvPr>
                <p:cNvSpPr txBox="1"/>
                <p:nvPr/>
              </p:nvSpPr>
              <p:spPr>
                <a:xfrm>
                  <a:off x="4558197" y="4866185"/>
                  <a:ext cx="2532539" cy="45843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400" b="1" i="0" smtClean="0">
                            <a:solidFill>
                              <a:srgbClr val="0000FF"/>
                            </a:solidFill>
                            <a:latin typeface="Times New Roman" panose="02020603050405020304" pitchFamily="18" charset="0"/>
                            <a:cs typeface="Times New Roman" panose="02020603050405020304" pitchFamily="18" charset="0"/>
                          </a:rPr>
                          <m:t>D</m:t>
                        </m:r>
                        <m:r>
                          <m:rPr>
                            <m:nor/>
                          </m:rPr>
                          <a:rPr lang="en-US" sz="3400" b="1" i="0" smtClean="0">
                            <a:solidFill>
                              <a:srgbClr val="0000FF"/>
                            </a:solidFill>
                            <a:latin typeface="Times New Roman" panose="02020603050405020304" pitchFamily="18" charset="0"/>
                            <a:cs typeface="Times New Roman" panose="02020603050405020304" pitchFamily="18" charset="0"/>
                          </a:rPr>
                          <m:t>.  8</m:t>
                        </m:r>
                        <m:r>
                          <m:rPr>
                            <m:nor/>
                          </m:rPr>
                          <a:rPr lang="en-US" sz="3400" b="1" i="1" smtClean="0">
                            <a:solidFill>
                              <a:schemeClr val="tx1"/>
                            </a:solidFill>
                            <a:latin typeface="Times New Roman" panose="02020603050405020304" pitchFamily="18" charset="0"/>
                            <a:cs typeface="Times New Roman" panose="02020603050405020304" pitchFamily="18" charset="0"/>
                          </a:rPr>
                          <m:t>x</m:t>
                        </m:r>
                      </m:oMath>
                    </m:oMathPara>
                  </a14:m>
                  <a:endParaRPr lang="en-US" sz="3400" b="1" i="1">
                    <a:latin typeface="Times New Roman" panose="02020603050405020304" pitchFamily="18" charset="0"/>
                    <a:cs typeface="Times New Roman" panose="02020603050405020304" pitchFamily="18" charset="0"/>
                  </a:endParaRPr>
                </a:p>
              </p:txBody>
            </p:sp>
          </mc:Choice>
          <mc:Fallback xmlns="">
            <p:sp>
              <p:nvSpPr>
                <p:cNvPr id="26" name="Object 25">
                  <a:extLst>
                    <a:ext uri="{FF2B5EF4-FFF2-40B4-BE49-F238E27FC236}">
                      <a16:creationId xmlns:a16="http://schemas.microsoft.com/office/drawing/2014/main" id="{2E83ABEE-AD25-BBA7-59C7-B22574F5F6E0}"/>
                    </a:ext>
                  </a:extLst>
                </p:cNvPr>
                <p:cNvSpPr txBox="1">
                  <a:spLocks noRot="1" noChangeAspect="1" noMove="1" noResize="1" noEditPoints="1" noAdjustHandles="1" noChangeArrowheads="1" noChangeShapeType="1" noTextEdit="1"/>
                </p:cNvSpPr>
                <p:nvPr/>
              </p:nvSpPr>
              <p:spPr>
                <a:xfrm>
                  <a:off x="4558197" y="4866185"/>
                  <a:ext cx="2532539" cy="458439"/>
                </a:xfrm>
                <a:prstGeom prst="rect">
                  <a:avLst/>
                </a:prstGeom>
                <a:blipFill>
                  <a:blip r:embed="rId11"/>
                  <a:stretch>
                    <a:fillRect b="-6944"/>
                  </a:stretch>
                </a:blipFill>
              </p:spPr>
              <p:txBody>
                <a:bodyPr/>
                <a:lstStyle/>
                <a:p>
                  <a:r>
                    <a:rPr lang="en-US">
                      <a:noFill/>
                    </a:rPr>
                    <a:t> </a:t>
                  </a:r>
                </a:p>
              </p:txBody>
            </p:sp>
          </mc:Fallback>
        </mc:AlternateContent>
      </p:grpSp>
      <p:pic>
        <p:nvPicPr>
          <p:cNvPr id="29" name="Picture 28">
            <a:extLst>
              <a:ext uri="{FF2B5EF4-FFF2-40B4-BE49-F238E27FC236}">
                <a16:creationId xmlns:a16="http://schemas.microsoft.com/office/drawing/2014/main" id="{2F63373B-694D-3552-6938-F8817AEB99B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65166" y="1482985"/>
            <a:ext cx="2178834" cy="1796988"/>
          </a:xfrm>
          <a:prstGeom prst="rect">
            <a:avLst/>
          </a:prstGeom>
        </p:spPr>
      </p:pic>
      <p:pic>
        <p:nvPicPr>
          <p:cNvPr id="30" name="Picture 29">
            <a:extLst>
              <a:ext uri="{FF2B5EF4-FFF2-40B4-BE49-F238E27FC236}">
                <a16:creationId xmlns:a16="http://schemas.microsoft.com/office/drawing/2014/main" id="{A123C9E0-2CDD-4830-5D8C-C67A440DB4A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098232" y="3314674"/>
            <a:ext cx="2032964" cy="1796989"/>
          </a:xfrm>
          <a:prstGeom prst="rect">
            <a:avLst/>
          </a:prstGeom>
        </p:spPr>
      </p:pic>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id="{DE6DD66E-5658-99C6-204B-BA4EEE955E71}"/>
                  </a:ext>
                </a:extLst>
              </p:cNvPr>
              <p:cNvSpPr>
                <a:spLocks noChangeArrowheads="1"/>
              </p:cNvSpPr>
              <p:nvPr/>
            </p:nvSpPr>
            <p:spPr bwMode="auto">
              <a:xfrm>
                <a:off x="5106" y="27570"/>
                <a:ext cx="8613231" cy="158819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5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7. </a:t>
                </a:r>
              </a:p>
              <a:p>
                <a:pPr defTabSz="685800" eaLnBrk="0" fontAlgn="base" hangingPunct="0">
                  <a:spcBef>
                    <a:spcPct val="0"/>
                  </a:spcBef>
                  <a:spcAft>
                    <a:spcPct val="0"/>
                  </a:spcAft>
                </a:pPr>
                <a:r>
                  <a:rPr lang="nl-NL" altLang="en-US" sz="35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Kết quả phép cộng </a:t>
                </a:r>
                <a14:m>
                  <m:oMath xmlns:m="http://schemas.openxmlformats.org/officeDocument/2006/math">
                    <m:f>
                      <m:fPr>
                        <m:ctrlPr>
                          <a:rPr lang="en-US" sz="4000" b="1" i="1" smtClean="0">
                            <a:solidFill>
                              <a:srgbClr val="000000"/>
                            </a:solidFill>
                            <a:latin typeface="Cambria Math" panose="02040503050406030204" pitchFamily="18" charset="0"/>
                          </a:rPr>
                        </m:ctrlPr>
                      </m:fPr>
                      <m:num>
                        <m:r>
                          <m:rPr>
                            <m:nor/>
                          </m:rPr>
                          <a:rPr lang="en-US" sz="4000" b="1" i="0">
                            <a:solidFill>
                              <a:srgbClr val="000000"/>
                            </a:solidFill>
                            <a:latin typeface="Times New Roman" panose="02020603050405020304" pitchFamily="18" charset="0"/>
                            <a:cs typeface="Times New Roman" panose="02020603050405020304" pitchFamily="18" charset="0"/>
                          </a:rPr>
                          <m:t>5</m:t>
                        </m:r>
                        <m:r>
                          <m:rPr>
                            <m:nor/>
                          </m:rPr>
                          <a:rPr lang="en-US" sz="4000" b="1" i="1" smtClean="0">
                            <a:solidFill>
                              <a:srgbClr val="000000"/>
                            </a:solidFill>
                            <a:latin typeface="Times New Roman" panose="02020603050405020304" pitchFamily="18" charset="0"/>
                            <a:cs typeface="Times New Roman" panose="02020603050405020304" pitchFamily="18" charset="0"/>
                          </a:rPr>
                          <m:t>x</m:t>
                        </m:r>
                        <m:r>
                          <m:rPr>
                            <m:nor/>
                          </m:rPr>
                          <a:rPr lang="en-US" sz="4000" b="1" i="1" smtClean="0">
                            <a:solidFill>
                              <a:srgbClr val="000000"/>
                            </a:solidFill>
                            <a:latin typeface="Times New Roman" panose="02020603050405020304" pitchFamily="18" charset="0"/>
                            <a:cs typeface="Times New Roman" panose="02020603050405020304" pitchFamily="18" charset="0"/>
                          </a:rPr>
                          <m:t> </m:t>
                        </m:r>
                        <m:r>
                          <m:rPr>
                            <m:nor/>
                          </m:rPr>
                          <a:rPr lang="en-US" sz="4000" b="1" i="0">
                            <a:solidFill>
                              <a:srgbClr val="000000"/>
                            </a:solidFill>
                            <a:latin typeface="Times New Roman" panose="02020603050405020304" pitchFamily="18" charset="0"/>
                            <a:cs typeface="Times New Roman" panose="02020603050405020304" pitchFamily="18" charset="0"/>
                          </a:rPr>
                          <m:t>−</m:t>
                        </m:r>
                        <m:r>
                          <m:rPr>
                            <m:nor/>
                          </m:rPr>
                          <a:rPr lang="en-US" sz="4000" b="1" i="0" smtClean="0">
                            <a:solidFill>
                              <a:srgbClr val="000000"/>
                            </a:solidFill>
                            <a:latin typeface="Times New Roman" panose="02020603050405020304" pitchFamily="18" charset="0"/>
                            <a:cs typeface="Times New Roman" panose="02020603050405020304" pitchFamily="18" charset="0"/>
                          </a:rPr>
                          <m:t> </m:t>
                        </m:r>
                        <m:r>
                          <m:rPr>
                            <m:nor/>
                          </m:rPr>
                          <a:rPr lang="en-US" sz="4000" b="1" i="0">
                            <a:solidFill>
                              <a:srgbClr val="000000"/>
                            </a:solidFill>
                            <a:latin typeface="Times New Roman" panose="02020603050405020304" pitchFamily="18" charset="0"/>
                            <a:cs typeface="Times New Roman" panose="02020603050405020304" pitchFamily="18" charset="0"/>
                          </a:rPr>
                          <m:t>2</m:t>
                        </m:r>
                      </m:num>
                      <m:den>
                        <m:r>
                          <m:rPr>
                            <m:nor/>
                          </m:rPr>
                          <a:rPr lang="en-US" sz="4000" b="1" i="0">
                            <a:solidFill>
                              <a:srgbClr val="000000"/>
                            </a:solidFill>
                            <a:latin typeface="Times New Roman" panose="02020603050405020304" pitchFamily="18" charset="0"/>
                            <a:cs typeface="Times New Roman" panose="02020603050405020304" pitchFamily="18" charset="0"/>
                          </a:rPr>
                          <m:t>2</m:t>
                        </m:r>
                      </m:den>
                    </m:f>
                    <m:r>
                      <m:rPr>
                        <m:nor/>
                      </m:rPr>
                      <a:rPr lang="en-US" sz="4000" b="1" i="0" smtClean="0">
                        <a:solidFill>
                          <a:srgbClr val="000000"/>
                        </a:solidFill>
                        <a:latin typeface="Cambria Math" panose="02040503050406030204" pitchFamily="18" charset="0"/>
                        <a:cs typeface="Times New Roman" panose="02020603050405020304" pitchFamily="18" charset="0"/>
                      </a:rPr>
                      <m:t> </m:t>
                    </m:r>
                    <m:r>
                      <m:rPr>
                        <m:nor/>
                      </m:rPr>
                      <a:rPr lang="en-US" sz="4000" b="1" i="0">
                        <a:solidFill>
                          <a:srgbClr val="000000"/>
                        </a:solidFill>
                        <a:latin typeface="Times New Roman" panose="02020603050405020304" pitchFamily="18" charset="0"/>
                        <a:cs typeface="Times New Roman" panose="02020603050405020304" pitchFamily="18" charset="0"/>
                      </a:rPr>
                      <m:t>+</m:t>
                    </m:r>
                    <m:r>
                      <m:rPr>
                        <m:nor/>
                      </m:rPr>
                      <a:rPr lang="en-US" sz="4000" b="1" i="0" smtClean="0">
                        <a:solidFill>
                          <a:srgbClr val="000000"/>
                        </a:solidFill>
                        <a:latin typeface="Times New Roman" panose="02020603050405020304" pitchFamily="18" charset="0"/>
                        <a:cs typeface="Times New Roman" panose="02020603050405020304" pitchFamily="18" charset="0"/>
                      </a:rPr>
                      <m:t> </m:t>
                    </m:r>
                    <m:f>
                      <m:fPr>
                        <m:ctrlPr>
                          <a:rPr lang="en-US" sz="4000" b="1" i="1">
                            <a:solidFill>
                              <a:srgbClr val="000000"/>
                            </a:solidFill>
                            <a:latin typeface="Cambria Math" panose="02040503050406030204" pitchFamily="18" charset="0"/>
                          </a:rPr>
                        </m:ctrlPr>
                      </m:fPr>
                      <m:num>
                        <m:r>
                          <m:rPr>
                            <m:nor/>
                          </m:rPr>
                          <a:rPr lang="en-US" sz="4000" b="1" i="0">
                            <a:solidFill>
                              <a:srgbClr val="000000"/>
                            </a:solidFill>
                            <a:latin typeface="Times New Roman" panose="02020603050405020304" pitchFamily="18" charset="0"/>
                            <a:cs typeface="Times New Roman" panose="02020603050405020304" pitchFamily="18" charset="0"/>
                          </a:rPr>
                          <m:t>3</m:t>
                        </m:r>
                        <m:r>
                          <m:rPr>
                            <m:nor/>
                          </m:rPr>
                          <a:rPr lang="en-US" sz="4000" b="1" i="1">
                            <a:solidFill>
                              <a:srgbClr val="000000"/>
                            </a:solidFill>
                            <a:latin typeface="Times New Roman" panose="02020603050405020304" pitchFamily="18" charset="0"/>
                            <a:cs typeface="Times New Roman" panose="02020603050405020304" pitchFamily="18" charset="0"/>
                          </a:rPr>
                          <m:t>x</m:t>
                        </m:r>
                        <m:r>
                          <m:rPr>
                            <m:nor/>
                          </m:rPr>
                          <a:rPr lang="en-US" sz="4000" b="1" i="1" smtClean="0">
                            <a:solidFill>
                              <a:srgbClr val="000000"/>
                            </a:solidFill>
                            <a:latin typeface="Times New Roman" panose="02020603050405020304" pitchFamily="18" charset="0"/>
                            <a:cs typeface="Times New Roman" panose="02020603050405020304" pitchFamily="18" charset="0"/>
                          </a:rPr>
                          <m:t> </m:t>
                        </m:r>
                        <m:r>
                          <m:rPr>
                            <m:nor/>
                          </m:rPr>
                          <a:rPr lang="en-US" sz="4000" b="1" i="0">
                            <a:solidFill>
                              <a:srgbClr val="000000"/>
                            </a:solidFill>
                            <a:latin typeface="Times New Roman" panose="02020603050405020304" pitchFamily="18" charset="0"/>
                            <a:cs typeface="Times New Roman" panose="02020603050405020304" pitchFamily="18" charset="0"/>
                          </a:rPr>
                          <m:t>−</m:t>
                        </m:r>
                        <m:r>
                          <m:rPr>
                            <m:nor/>
                          </m:rPr>
                          <a:rPr lang="en-US" sz="4000" b="1" i="0" smtClean="0">
                            <a:solidFill>
                              <a:srgbClr val="000000"/>
                            </a:solidFill>
                            <a:latin typeface="Times New Roman" panose="02020603050405020304" pitchFamily="18" charset="0"/>
                            <a:cs typeface="Times New Roman" panose="02020603050405020304" pitchFamily="18" charset="0"/>
                          </a:rPr>
                          <m:t> </m:t>
                        </m:r>
                        <m:r>
                          <m:rPr>
                            <m:nor/>
                          </m:rPr>
                          <a:rPr lang="en-US" sz="4000" b="1" i="0">
                            <a:solidFill>
                              <a:srgbClr val="000000"/>
                            </a:solidFill>
                            <a:latin typeface="Times New Roman" panose="02020603050405020304" pitchFamily="18" charset="0"/>
                            <a:cs typeface="Times New Roman" panose="02020603050405020304" pitchFamily="18" charset="0"/>
                          </a:rPr>
                          <m:t>2</m:t>
                        </m:r>
                      </m:num>
                      <m:den>
                        <m:r>
                          <m:rPr>
                            <m:nor/>
                          </m:rPr>
                          <a:rPr lang="en-US" sz="4000" b="1" i="0">
                            <a:solidFill>
                              <a:srgbClr val="000000"/>
                            </a:solidFill>
                            <a:latin typeface="Times New Roman" panose="02020603050405020304" pitchFamily="18" charset="0"/>
                            <a:cs typeface="Times New Roman" panose="02020603050405020304" pitchFamily="18" charset="0"/>
                          </a:rPr>
                          <m:t>2</m:t>
                        </m:r>
                      </m:den>
                    </m:f>
                  </m:oMath>
                </a14:m>
                <a:r>
                  <a:rPr lang="nl-NL" altLang="en-US" sz="35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là:</a:t>
                </a:r>
                <a:endParaRPr lang="nl-NL" altLang="en-US" sz="3500" b="1">
                  <a:solidFill>
                    <a:prstClr val="black"/>
                  </a:solidFill>
                  <a:latin typeface="Times New Roman" panose="02020603050405020304" pitchFamily="18" charset="0"/>
                  <a:cs typeface="Times New Roman" panose="02020603050405020304" pitchFamily="18" charset="0"/>
                </a:endParaRPr>
              </a:p>
            </p:txBody>
          </p:sp>
        </mc:Choice>
        <mc:Fallback xmlns="">
          <p:sp>
            <p:nvSpPr>
              <p:cNvPr id="32" name="Rectangle 31">
                <a:extLst>
                  <a:ext uri="{FF2B5EF4-FFF2-40B4-BE49-F238E27FC236}">
                    <a16:creationId xmlns:a16="http://schemas.microsoft.com/office/drawing/2014/main" id="{DE6DD66E-5658-99C6-204B-BA4EEE955E71}"/>
                  </a:ext>
                </a:extLst>
              </p:cNvPr>
              <p:cNvSpPr>
                <a:spLocks noRot="1" noChangeAspect="1" noMove="1" noResize="1" noEditPoints="1" noAdjustHandles="1" noChangeArrowheads="1" noChangeShapeType="1" noTextEdit="1"/>
              </p:cNvSpPr>
              <p:nvPr/>
            </p:nvSpPr>
            <p:spPr bwMode="auto">
              <a:xfrm>
                <a:off x="5106" y="27570"/>
                <a:ext cx="8613231" cy="1588192"/>
              </a:xfrm>
              <a:prstGeom prst="rect">
                <a:avLst/>
              </a:prstGeom>
              <a:blipFill>
                <a:blip r:embed="rId14"/>
                <a:stretch>
                  <a:fillRect l="-2335" t="-6538" b="-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161709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par>
                                <p:cTn id="11" presetID="16" presetClass="entr" presetSubtype="21"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par>
                                <p:cTn id="14" presetID="16" presetClass="entr" presetSubtype="21"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2375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13"/>
                </p:tgtEl>
              </p:cMediaNode>
            </p:video>
            <p:seq concurrent="1" nextAc="seek">
              <p:cTn id="22" restart="whenNotActive" fill="hold" evtFilter="cancelBubble" nodeType="interactiveSeq">
                <p:stCondLst>
                  <p:cond evt="onClick" delay="0">
                    <p:tgtEl>
                      <p:spTgt spid="18"/>
                    </p:tgtEl>
                  </p:cond>
                </p:stCondLst>
                <p:endSync evt="end" delay="0">
                  <p:rtn val="all"/>
                </p:endSync>
                <p:childTnLst>
                  <p:par>
                    <p:cTn id="23" fill="hold">
                      <p:stCondLst>
                        <p:cond delay="0"/>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subTnLst>
                                    <p:audio>
                                      <p:cMediaNode>
                                        <p:cTn display="0" masterRel="sameClick">
                                          <p:stCondLst>
                                            <p:cond evt="begin" delay="0">
                                              <p:tn val="25"/>
                                            </p:cond>
                                          </p:stCondLst>
                                          <p:endCondLst>
                                            <p:cond evt="onStopAudio" delay="0">
                                              <p:tgtEl>
                                                <p:sldTgt/>
                                              </p:tgtEl>
                                            </p:cond>
                                          </p:endCondLst>
                                        </p:cTn>
                                        <p:tgtEl>
                                          <p:sndTgt r:embed="rId5" name="applause.wav"/>
                                        </p:tgtEl>
                                      </p:cMediaNode>
                                    </p:audio>
                                  </p:subTnLst>
                                </p:cTn>
                              </p:par>
                            </p:childTnLst>
                          </p:cTn>
                        </p:par>
                        <p:par>
                          <p:cTn id="28" fill="hold">
                            <p:stCondLst>
                              <p:cond delay="500"/>
                            </p:stCondLst>
                            <p:childTnLst>
                              <p:par>
                                <p:cTn id="29" presetID="3" presetClass="exit" presetSubtype="10" fill="hold" nodeType="afterEffect">
                                  <p:stCondLst>
                                    <p:cond delay="0"/>
                                  </p:stCondLst>
                                  <p:childTnLst>
                                    <p:animEffect transition="out" filter="blinds(horizontal)">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par>
                                <p:cTn id="32" presetID="3" presetClass="exit" presetSubtype="10" fill="hold" nodeType="withEffect">
                                  <p:stCondLst>
                                    <p:cond delay="0"/>
                                  </p:stCondLst>
                                  <p:childTnLst>
                                    <p:animEffect transition="out" filter="blinds(horizontal)">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subTnLst>
                                    <p:audio>
                                      <p:cMediaNode>
                                        <p:cTn display="0" masterRel="sameClick">
                                          <p:stCondLst>
                                            <p:cond evt="begin" delay="0">
                                              <p:tn val="41"/>
                                            </p:cond>
                                          </p:stCondLst>
                                          <p:endCondLst>
                                            <p:cond evt="onStopAudio" delay="0">
                                              <p:tgtEl>
                                                <p:sldTgt/>
                                              </p:tgtEl>
                                            </p:cond>
                                          </p:endCondLst>
                                        </p:cTn>
                                        <p:tgtEl>
                                          <p:sndTgt r:embed="rId6" name="bomb.wav"/>
                                        </p:tgtEl>
                                      </p:cMediaNode>
                                    </p:audio>
                                  </p:subTnLst>
                                </p:cTn>
                              </p:par>
                            </p:childTnLst>
                          </p:cTn>
                        </p:par>
                      </p:childTnLst>
                    </p:cTn>
                  </p:par>
                  <p:par>
                    <p:cTn id="44" fill="hold">
                      <p:stCondLst>
                        <p:cond delay="indefinite"/>
                      </p:stCondLst>
                      <p:childTnLst>
                        <p:par>
                          <p:cTn id="45" fill="hold">
                            <p:stCondLst>
                              <p:cond delay="0"/>
                            </p:stCondLst>
                            <p:childTnLst>
                              <p:par>
                                <p:cTn id="46" presetID="5" presetClass="exit" presetSubtype="10" fill="hold" nodeType="clickEffect">
                                  <p:stCondLst>
                                    <p:cond delay="0"/>
                                  </p:stCondLst>
                                  <p:childTnLst>
                                    <p:animEffect transition="out" filter="checkerboard(across)">
                                      <p:cBhvr>
                                        <p:cTn id="47" dur="500"/>
                                        <p:tgtEl>
                                          <p:spTgt spid="29"/>
                                        </p:tgtEl>
                                      </p:cBhvr>
                                    </p:animEffect>
                                    <p:set>
                                      <p:cBhvr>
                                        <p:cTn id="48"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49" restart="whenNotActive" fill="hold" evtFilter="cancelBubble" nodeType="interactiveSeq">
                <p:stCondLst>
                  <p:cond evt="onClick" delay="0">
                    <p:tgtEl>
                      <p:spTgt spid="21"/>
                    </p:tgtEl>
                  </p:cond>
                </p:stCondLst>
                <p:endSync evt="end" delay="0">
                  <p:rtn val="all"/>
                </p:endSync>
                <p:childTnLst>
                  <p:par>
                    <p:cTn id="50" fill="hold">
                      <p:stCondLst>
                        <p:cond delay="0"/>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down)">
                                      <p:cBhvr>
                                        <p:cTn id="54" dur="500"/>
                                        <p:tgtEl>
                                          <p:spTgt spid="29"/>
                                        </p:tgtEl>
                                      </p:cBhvr>
                                    </p:animEffect>
                                  </p:childTnLst>
                                  <p:subTnLst>
                                    <p:audio>
                                      <p:cMediaNode>
                                        <p:cTn display="0" masterRel="sameClick">
                                          <p:stCondLst>
                                            <p:cond evt="begin" delay="0">
                                              <p:tn val="52"/>
                                            </p:cond>
                                          </p:stCondLst>
                                          <p:endCondLst>
                                            <p:cond evt="onStopAudio" delay="0">
                                              <p:tgtEl>
                                                <p:sldTgt/>
                                              </p:tgtEl>
                                            </p:cond>
                                          </p:endCondLst>
                                        </p:cTn>
                                        <p:tgtEl>
                                          <p:sndTgt r:embed="rId6" name="bomb.wav"/>
                                        </p:tgtEl>
                                      </p:cMediaNode>
                                    </p:audio>
                                  </p:subTnLst>
                                </p:cTn>
                              </p:par>
                            </p:childTnLst>
                          </p:cTn>
                        </p:par>
                      </p:childTnLst>
                    </p:cTn>
                  </p:par>
                  <p:par>
                    <p:cTn id="55" fill="hold">
                      <p:stCondLst>
                        <p:cond delay="indefinite"/>
                      </p:stCondLst>
                      <p:childTnLst>
                        <p:par>
                          <p:cTn id="56" fill="hold">
                            <p:stCondLst>
                              <p:cond delay="0"/>
                            </p:stCondLst>
                            <p:childTnLst>
                              <p:par>
                                <p:cTn id="57" presetID="3" presetClass="exit" presetSubtype="10" fill="hold" nodeType="clickEffect">
                                  <p:stCondLst>
                                    <p:cond delay="0"/>
                                  </p:stCondLst>
                                  <p:childTnLst>
                                    <p:animEffect transition="out" filter="blinds(horizontal)">
                                      <p:cBhvr>
                                        <p:cTn id="58" dur="500"/>
                                        <p:tgtEl>
                                          <p:spTgt spid="29"/>
                                        </p:tgtEl>
                                      </p:cBhvr>
                                    </p:animEffect>
                                    <p:set>
                                      <p:cBhvr>
                                        <p:cTn id="59"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0" restart="whenNotActive" fill="hold" evtFilter="cancelBubble" nodeType="interactiveSeq">
                <p:stCondLst>
                  <p:cond evt="onClick" delay="0">
                    <p:tgtEl>
                      <p:spTgt spid="24"/>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subTnLst>
                                    <p:audio>
                                      <p:cMediaNode>
                                        <p:cTn display="0" masterRel="sameClick">
                                          <p:stCondLst>
                                            <p:cond evt="begin" delay="0">
                                              <p:tn val="63"/>
                                            </p:cond>
                                          </p:stCondLst>
                                          <p:endCondLst>
                                            <p:cond evt="onStopAudio" delay="0">
                                              <p:tgtEl>
                                                <p:sldTgt/>
                                              </p:tgtEl>
                                            </p:cond>
                                          </p:endCondLst>
                                        </p:cTn>
                                        <p:tgtEl>
                                          <p:sndTgt r:embed="rId6" name="bomb.wav"/>
                                        </p:tgtEl>
                                      </p:cMediaNode>
                                    </p:audio>
                                  </p:subTnLst>
                                </p:cTn>
                              </p:par>
                            </p:childTnLst>
                          </p:cTn>
                        </p:par>
                      </p:childTnLst>
                    </p:cTn>
                  </p:par>
                  <p:par>
                    <p:cTn id="66" fill="hold">
                      <p:stCondLst>
                        <p:cond delay="indefinite"/>
                      </p:stCondLst>
                      <p:childTnLst>
                        <p:par>
                          <p:cTn id="67" fill="hold">
                            <p:stCondLst>
                              <p:cond delay="0"/>
                            </p:stCondLst>
                            <p:childTnLst>
                              <p:par>
                                <p:cTn id="68" presetID="3" presetClass="exit" presetSubtype="10" fill="hold" nodeType="clickEffect">
                                  <p:stCondLst>
                                    <p:cond delay="0"/>
                                  </p:stCondLst>
                                  <p:childTnLst>
                                    <p:animEffect transition="out" filter="blinds(horizontal)">
                                      <p:cBhvr>
                                        <p:cTn id="69" dur="500"/>
                                        <p:tgtEl>
                                          <p:spTgt spid="29"/>
                                        </p:tgtEl>
                                      </p:cBhvr>
                                    </p:animEffect>
                                    <p:set>
                                      <p:cBhvr>
                                        <p:cTn id="70"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18EDC74-4E5E-0AA7-9D7C-BC307DAC9AE7}"/>
              </a:ext>
            </a:extLst>
          </p:cNvPr>
          <p:cNvGrpSpPr/>
          <p:nvPr/>
        </p:nvGrpSpPr>
        <p:grpSpPr>
          <a:xfrm>
            <a:off x="531070" y="1579064"/>
            <a:ext cx="2813975" cy="1335755"/>
            <a:chOff x="419846" y="1610483"/>
            <a:chExt cx="3821620" cy="1781007"/>
          </a:xfrm>
        </p:grpSpPr>
        <p:sp>
          <p:nvSpPr>
            <p:cNvPr id="14" name="Arrow: Pentagon 13">
              <a:extLst>
                <a:ext uri="{FF2B5EF4-FFF2-40B4-BE49-F238E27FC236}">
                  <a16:creationId xmlns:a16="http://schemas.microsoft.com/office/drawing/2014/main" id="{B28D503C-2104-43D6-68D0-B3D1EB89042C}"/>
                </a:ext>
              </a:extLst>
            </p:cNvPr>
            <p:cNvSpPr/>
            <p:nvPr/>
          </p:nvSpPr>
          <p:spPr>
            <a:xfrm>
              <a:off x="419846" y="1610483"/>
              <a:ext cx="3821620" cy="1781007"/>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 name="Object 15">
                  <a:extLst>
                    <a:ext uri="{FF2B5EF4-FFF2-40B4-BE49-F238E27FC236}">
                      <a16:creationId xmlns:a16="http://schemas.microsoft.com/office/drawing/2014/main" id="{C2297517-88BE-88BE-A1E7-D4D13EB22727}"/>
                    </a:ext>
                  </a:extLst>
                </p:cNvPr>
                <p:cNvSpPr txBox="1"/>
                <p:nvPr/>
              </p:nvSpPr>
              <p:spPr>
                <a:xfrm>
                  <a:off x="831828" y="1817062"/>
                  <a:ext cx="1703997" cy="122141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𝐀</m:t>
                        </m:r>
                        <m:r>
                          <a:rPr lang="en-US" sz="3000" b="1" i="0" smtClean="0">
                            <a:solidFill>
                              <a:srgbClr val="0000FF"/>
                            </a:solidFill>
                            <a:latin typeface="Cambria Math" panose="02040503050406030204" pitchFamily="18" charset="0"/>
                          </a:rPr>
                          <m:t>.</m:t>
                        </m:r>
                        <m:f>
                          <m:fPr>
                            <m:ctrlPr>
                              <a:rPr lang="en-US" sz="3000" b="1" i="1" smtClean="0">
                                <a:latin typeface="Cambria Math" panose="02040503050406030204" pitchFamily="18" charset="0"/>
                              </a:rPr>
                            </m:ctrlPr>
                          </m:fPr>
                          <m:num>
                            <m:r>
                              <a:rPr lang="en-US" sz="3000" b="1" i="1" smtClean="0">
                                <a:latin typeface="Cambria Math" panose="02040503050406030204" pitchFamily="18" charset="0"/>
                              </a:rPr>
                              <m:t>𝒙</m:t>
                            </m:r>
                            <m:r>
                              <a:rPr lang="en-US" sz="3000" b="1" i="0" smtClean="0">
                                <a:latin typeface="Cambria Math" panose="02040503050406030204" pitchFamily="18" charset="0"/>
                              </a:rPr>
                              <m:t>−</m:t>
                            </m:r>
                            <m:r>
                              <a:rPr lang="en-US" sz="3000" b="1" i="0" smtClean="0">
                                <a:latin typeface="Cambria Math" panose="02040503050406030204" pitchFamily="18" charset="0"/>
                              </a:rPr>
                              <m:t>𝟏</m:t>
                            </m:r>
                          </m:num>
                          <m:den>
                            <m:r>
                              <a:rPr lang="en-US" sz="3000" b="1" i="0" smtClean="0">
                                <a:latin typeface="Cambria Math" panose="02040503050406030204" pitchFamily="18" charset="0"/>
                              </a:rPr>
                              <m:t>−</m:t>
                            </m:r>
                            <m:r>
                              <a:rPr lang="en-US" sz="3000" b="1" i="1">
                                <a:latin typeface="Cambria Math" panose="02040503050406030204" pitchFamily="18" charset="0"/>
                              </a:rPr>
                              <m:t>𝒙</m:t>
                            </m:r>
                          </m:den>
                        </m:f>
                        <m:r>
                          <a:rPr lang="en-US" sz="3000" b="1" i="0" smtClean="0">
                            <a:latin typeface="Cambria Math" panose="02040503050406030204" pitchFamily="18" charset="0"/>
                          </a:rPr>
                          <m:t>.</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6" name="Object 15">
                  <a:extLst>
                    <a:ext uri="{FF2B5EF4-FFF2-40B4-BE49-F238E27FC236}">
                      <a16:creationId xmlns:a16="http://schemas.microsoft.com/office/drawing/2014/main" id="{C2297517-88BE-88BE-A1E7-D4D13EB22727}"/>
                    </a:ext>
                  </a:extLst>
                </p:cNvPr>
                <p:cNvSpPr txBox="1">
                  <a:spLocks noRot="1" noChangeAspect="1" noMove="1" noResize="1" noEditPoints="1" noAdjustHandles="1" noChangeArrowheads="1" noChangeShapeType="1" noTextEdit="1"/>
                </p:cNvSpPr>
                <p:nvPr/>
              </p:nvSpPr>
              <p:spPr>
                <a:xfrm>
                  <a:off x="831828" y="1817062"/>
                  <a:ext cx="1703997" cy="1221414"/>
                </a:xfrm>
                <a:prstGeom prst="rect">
                  <a:avLst/>
                </a:prstGeom>
                <a:blipFill>
                  <a:blip r:embed="rId7"/>
                  <a:stretch>
                    <a:fillRect r="-20874"/>
                  </a:stretch>
                </a:blipFill>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ED4FED59-19F7-CF44-4299-3AF95B1BE3AA}"/>
              </a:ext>
            </a:extLst>
          </p:cNvPr>
          <p:cNvGrpSpPr/>
          <p:nvPr/>
        </p:nvGrpSpPr>
        <p:grpSpPr>
          <a:xfrm>
            <a:off x="612128" y="3301358"/>
            <a:ext cx="2839706" cy="1658232"/>
            <a:chOff x="5748964" y="2056756"/>
            <a:chExt cx="2970956" cy="1490662"/>
          </a:xfrm>
        </p:grpSpPr>
        <p:sp>
          <p:nvSpPr>
            <p:cNvPr id="18" name="Arrow: Pentagon 17">
              <a:extLst>
                <a:ext uri="{FF2B5EF4-FFF2-40B4-BE49-F238E27FC236}">
                  <a16:creationId xmlns:a16="http://schemas.microsoft.com/office/drawing/2014/main" id="{151B8CF4-71BE-3541-6EC4-E05230328D52}"/>
                </a:ext>
              </a:extLst>
            </p:cNvPr>
            <p:cNvSpPr/>
            <p:nvPr/>
          </p:nvSpPr>
          <p:spPr>
            <a:xfrm>
              <a:off x="5748964" y="2056756"/>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Object 18">
                  <a:extLst>
                    <a:ext uri="{FF2B5EF4-FFF2-40B4-BE49-F238E27FC236}">
                      <a16:creationId xmlns:a16="http://schemas.microsoft.com/office/drawing/2014/main" id="{CECD0DCF-F9F3-8FE2-F056-6BCBD6BD4D78}"/>
                    </a:ext>
                  </a:extLst>
                </p:cNvPr>
                <p:cNvSpPr txBox="1"/>
                <p:nvPr/>
              </p:nvSpPr>
              <p:spPr>
                <a:xfrm>
                  <a:off x="6011745" y="2089159"/>
                  <a:ext cx="1882452" cy="1207798"/>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𝐂</m:t>
                        </m:r>
                        <m:r>
                          <a:rPr lang="en-US" sz="3000" b="1" i="0" smtClean="0">
                            <a:solidFill>
                              <a:srgbClr val="0000FF"/>
                            </a:solidFill>
                            <a:latin typeface="Cambria Math" panose="02040503050406030204" pitchFamily="18" charset="0"/>
                          </a:rPr>
                          <m:t>.  </m:t>
                        </m:r>
                        <m:f>
                          <m:fPr>
                            <m:ctrlPr>
                              <a:rPr lang="en-US" sz="3000" b="1" i="1">
                                <a:solidFill>
                                  <a:srgbClr val="000000"/>
                                </a:solidFill>
                                <a:latin typeface="Cambria Math" panose="02040503050406030204" pitchFamily="18" charset="0"/>
                              </a:rPr>
                            </m:ctrlPr>
                          </m:fPr>
                          <m:num>
                            <m:r>
                              <a:rPr lang="en-US" sz="3000" b="1" i="0" smtClean="0">
                                <a:solidFill>
                                  <a:srgbClr val="000000"/>
                                </a:solidFill>
                                <a:latin typeface="Cambria Math" panose="02040503050406030204" pitchFamily="18" charset="0"/>
                              </a:rPr>
                              <m:t>𝟏</m:t>
                            </m:r>
                            <m:r>
                              <a:rPr lang="en-US" sz="3000" b="1" i="0" smtClean="0">
                                <a:solidFill>
                                  <a:srgbClr val="000000"/>
                                </a:solidFill>
                                <a:latin typeface="Cambria Math" panose="02040503050406030204" pitchFamily="18" charset="0"/>
                              </a:rPr>
                              <m:t>+</m:t>
                            </m:r>
                            <m:f>
                              <m:fPr>
                                <m:ctrlPr>
                                  <a:rPr lang="en-US" sz="3000" b="1" i="1">
                                    <a:solidFill>
                                      <a:srgbClr val="000000"/>
                                    </a:solidFill>
                                    <a:latin typeface="Cambria Math" panose="02040503050406030204" pitchFamily="18" charset="0"/>
                                  </a:rPr>
                                </m:ctrlPr>
                              </m:fPr>
                              <m:num>
                                <m:r>
                                  <a:rPr lang="en-US" sz="3000" b="1" i="0" smtClean="0">
                                    <a:solidFill>
                                      <a:srgbClr val="000000"/>
                                    </a:solidFill>
                                    <a:latin typeface="Cambria Math" panose="02040503050406030204" pitchFamily="18" charset="0"/>
                                  </a:rPr>
                                  <m:t>𝟐</m:t>
                                </m:r>
                              </m:num>
                              <m:den>
                                <m:r>
                                  <a:rPr lang="en-US" sz="3000" b="1" i="1" smtClean="0">
                                    <a:latin typeface="Cambria Math" panose="02040503050406030204" pitchFamily="18" charset="0"/>
                                  </a:rPr>
                                  <m:t>𝒙</m:t>
                                </m:r>
                              </m:den>
                            </m:f>
                          </m:num>
                          <m:den>
                            <m:sSup>
                              <m:sSupPr>
                                <m:ctrlPr>
                                  <a:rPr lang="en-US" sz="3000" b="1" i="1">
                                    <a:solidFill>
                                      <a:srgbClr val="000000"/>
                                    </a:solidFill>
                                    <a:latin typeface="Cambria Math" panose="02040503050406030204" pitchFamily="18" charset="0"/>
                                  </a:rPr>
                                </m:ctrlPr>
                              </m:sSupPr>
                              <m:e>
                                <m:r>
                                  <a:rPr lang="en-US" sz="3000" b="1" i="1">
                                    <a:latin typeface="Cambria Math" panose="02040503050406030204" pitchFamily="18" charset="0"/>
                                  </a:rPr>
                                  <m:t>𝒙</m:t>
                                </m:r>
                              </m:e>
                              <m:sup>
                                <m:r>
                                  <a:rPr lang="en-US" sz="3000" b="1" i="0" smtClean="0">
                                    <a:solidFill>
                                      <a:srgbClr val="000000"/>
                                    </a:solidFill>
                                    <a:latin typeface="Cambria Math" panose="02040503050406030204" pitchFamily="18" charset="0"/>
                                  </a:rPr>
                                  <m:t>𝟐</m:t>
                                </m:r>
                              </m:sup>
                            </m:sSup>
                            <m:r>
                              <a:rPr lang="en-US" sz="3000" b="1" i="0" smtClean="0">
                                <a:solidFill>
                                  <a:srgbClr val="000000"/>
                                </a:solidFill>
                                <a:latin typeface="Cambria Math" panose="02040503050406030204" pitchFamily="18" charset="0"/>
                              </a:rPr>
                              <m:t>+</m:t>
                            </m:r>
                            <m:r>
                              <a:rPr lang="en-US" sz="3000" b="1" i="0" smtClean="0">
                                <a:solidFill>
                                  <a:srgbClr val="000000"/>
                                </a:solidFill>
                                <a:latin typeface="Cambria Math" panose="02040503050406030204" pitchFamily="18" charset="0"/>
                              </a:rPr>
                              <m:t>𝟒</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9" name="Object 18">
                  <a:extLst>
                    <a:ext uri="{FF2B5EF4-FFF2-40B4-BE49-F238E27FC236}">
                      <a16:creationId xmlns:a16="http://schemas.microsoft.com/office/drawing/2014/main" id="{CECD0DCF-F9F3-8FE2-F056-6BCBD6BD4D78}"/>
                    </a:ext>
                  </a:extLst>
                </p:cNvPr>
                <p:cNvSpPr txBox="1">
                  <a:spLocks noRot="1" noChangeAspect="1" noMove="1" noResize="1" noEditPoints="1" noAdjustHandles="1" noChangeArrowheads="1" noChangeShapeType="1" noTextEdit="1"/>
                </p:cNvSpPr>
                <p:nvPr/>
              </p:nvSpPr>
              <p:spPr>
                <a:xfrm>
                  <a:off x="6011745" y="2089159"/>
                  <a:ext cx="1882452" cy="1207798"/>
                </a:xfrm>
                <a:prstGeom prst="rect">
                  <a:avLst/>
                </a:prstGeom>
                <a:blipFill>
                  <a:blip r:embed="rId8"/>
                  <a:stretch>
                    <a:fillRect/>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65A4044B-1CAC-0227-65AB-06A4DDF6476E}"/>
              </a:ext>
            </a:extLst>
          </p:cNvPr>
          <p:cNvGrpSpPr/>
          <p:nvPr/>
        </p:nvGrpSpPr>
        <p:grpSpPr>
          <a:xfrm>
            <a:off x="4203844" y="1591030"/>
            <a:ext cx="2799314" cy="1323788"/>
            <a:chOff x="355983" y="4248907"/>
            <a:chExt cx="2970956" cy="1765051"/>
          </a:xfrm>
        </p:grpSpPr>
        <p:sp>
          <p:nvSpPr>
            <p:cNvPr id="21" name="Arrow: Pentagon 20">
              <a:extLst>
                <a:ext uri="{FF2B5EF4-FFF2-40B4-BE49-F238E27FC236}">
                  <a16:creationId xmlns:a16="http://schemas.microsoft.com/office/drawing/2014/main" id="{F0318CDD-2670-CA50-0417-649CE09DE9AB}"/>
                </a:ext>
              </a:extLst>
            </p:cNvPr>
            <p:cNvSpPr/>
            <p:nvPr/>
          </p:nvSpPr>
          <p:spPr>
            <a:xfrm>
              <a:off x="355983" y="4248907"/>
              <a:ext cx="2970956" cy="1765051"/>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Object 21">
                  <a:extLst>
                    <a:ext uri="{FF2B5EF4-FFF2-40B4-BE49-F238E27FC236}">
                      <a16:creationId xmlns:a16="http://schemas.microsoft.com/office/drawing/2014/main" id="{DF8460F1-F2C1-5075-5094-22057DA5B87A}"/>
                    </a:ext>
                  </a:extLst>
                </p:cNvPr>
                <p:cNvSpPr txBox="1"/>
                <p:nvPr/>
              </p:nvSpPr>
              <p:spPr>
                <a:xfrm>
                  <a:off x="607107" y="4531186"/>
                  <a:ext cx="1174203" cy="114776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𝐁</m:t>
                        </m:r>
                        <m:r>
                          <a:rPr lang="en-US" sz="3000" b="1" i="0" smtClean="0">
                            <a:solidFill>
                              <a:srgbClr val="0000FF"/>
                            </a:solidFill>
                            <a:latin typeface="Cambria Math" panose="02040503050406030204" pitchFamily="18" charset="0"/>
                          </a:rPr>
                          <m:t>.</m:t>
                        </m:r>
                        <m:f>
                          <m:fPr>
                            <m:ctrlPr>
                              <a:rPr lang="en-US" sz="3000" b="1" i="1">
                                <a:latin typeface="Cambria Math" panose="02040503050406030204" pitchFamily="18" charset="0"/>
                              </a:rPr>
                            </m:ctrlPr>
                          </m:fPr>
                          <m:num>
                            <m:r>
                              <a:rPr lang="en-US" sz="3000" b="1" i="1">
                                <a:latin typeface="Cambria Math" panose="02040503050406030204" pitchFamily="18" charset="0"/>
                              </a:rPr>
                              <m:t>𝒙</m:t>
                            </m:r>
                          </m:num>
                          <m:den>
                            <m:r>
                              <a:rPr lang="en-US" sz="3000" b="1" i="1">
                                <a:latin typeface="Cambria Math" panose="02040503050406030204" pitchFamily="18" charset="0"/>
                              </a:rPr>
                              <m:t>𝒙</m:t>
                            </m:r>
                            <m:r>
                              <a:rPr lang="en-US" sz="3000" b="1" i="0" smtClean="0">
                                <a:latin typeface="Cambria Math" panose="02040503050406030204" pitchFamily="18" charset="0"/>
                              </a:rPr>
                              <m:t>−</m:t>
                            </m:r>
                            <m:r>
                              <a:rPr lang="en-US" sz="3000" b="1" i="0" smtClean="0">
                                <a:latin typeface="Cambria Math" panose="02040503050406030204" pitchFamily="18" charset="0"/>
                              </a:rPr>
                              <m:t>𝟏</m:t>
                            </m:r>
                          </m:den>
                        </m:f>
                        <m:r>
                          <a:rPr lang="en-US" sz="3000" b="1" i="0" smtClean="0">
                            <a:latin typeface="Cambria Math" panose="02040503050406030204" pitchFamily="18" charset="0"/>
                          </a:rPr>
                          <m:t>.</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2" name="Object 21">
                  <a:extLst>
                    <a:ext uri="{FF2B5EF4-FFF2-40B4-BE49-F238E27FC236}">
                      <a16:creationId xmlns:a16="http://schemas.microsoft.com/office/drawing/2014/main" id="{DF8460F1-F2C1-5075-5094-22057DA5B87A}"/>
                    </a:ext>
                  </a:extLst>
                </p:cNvPr>
                <p:cNvSpPr txBox="1">
                  <a:spLocks noRot="1" noChangeAspect="1" noMove="1" noResize="1" noEditPoints="1" noAdjustHandles="1" noChangeArrowheads="1" noChangeShapeType="1" noTextEdit="1"/>
                </p:cNvSpPr>
                <p:nvPr/>
              </p:nvSpPr>
              <p:spPr>
                <a:xfrm>
                  <a:off x="607107" y="4531186"/>
                  <a:ext cx="1174203" cy="1147762"/>
                </a:xfrm>
                <a:prstGeom prst="rect">
                  <a:avLst/>
                </a:prstGeom>
                <a:blipFill>
                  <a:blip r:embed="rId9"/>
                  <a:stretch>
                    <a:fillRect r="-36264"/>
                  </a:stretch>
                </a:blipFill>
              </p:spPr>
              <p:txBody>
                <a:bodyPr/>
                <a:lstStyle/>
                <a:p>
                  <a:r>
                    <a:rPr lang="en-US">
                      <a:noFill/>
                    </a:rPr>
                    <a:t> </a:t>
                  </a:r>
                </a:p>
              </p:txBody>
            </p:sp>
          </mc:Fallback>
        </mc:AlternateContent>
      </p:grpSp>
      <p:sp>
        <p:nvSpPr>
          <p:cNvPr id="24" name="Arrow: Pentagon 23">
            <a:extLst>
              <a:ext uri="{FF2B5EF4-FFF2-40B4-BE49-F238E27FC236}">
                <a16:creationId xmlns:a16="http://schemas.microsoft.com/office/drawing/2014/main" id="{882F1A74-91FD-38A7-E655-21EDBB173E8B}"/>
              </a:ext>
            </a:extLst>
          </p:cNvPr>
          <p:cNvSpPr/>
          <p:nvPr/>
        </p:nvSpPr>
        <p:spPr>
          <a:xfrm>
            <a:off x="4203844" y="3301359"/>
            <a:ext cx="2799314" cy="1706286"/>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i="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5" name="Object 24">
                <a:extLst>
                  <a:ext uri="{FF2B5EF4-FFF2-40B4-BE49-F238E27FC236}">
                    <a16:creationId xmlns:a16="http://schemas.microsoft.com/office/drawing/2014/main" id="{2ADA51BD-5E96-8FED-8EEE-A9053671F3F4}"/>
                  </a:ext>
                </a:extLst>
              </p:cNvPr>
              <p:cNvSpPr txBox="1"/>
              <p:nvPr/>
            </p:nvSpPr>
            <p:spPr>
              <a:xfrm>
                <a:off x="4430835" y="3446250"/>
                <a:ext cx="1621214" cy="136844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𝐃</m:t>
                      </m:r>
                      <m:r>
                        <a:rPr lang="en-US" sz="3000" b="1" i="0" smtClean="0">
                          <a:solidFill>
                            <a:srgbClr val="0000FF"/>
                          </a:solidFill>
                          <a:latin typeface="Cambria Math" panose="02040503050406030204" pitchFamily="18" charset="0"/>
                        </a:rPr>
                        <m:t>.  </m:t>
                      </m:r>
                      <m:f>
                        <m:fPr>
                          <m:ctrlPr>
                            <a:rPr lang="en-US" sz="3000" b="1" i="1">
                              <a:solidFill>
                                <a:srgbClr val="000000"/>
                              </a:solidFill>
                              <a:latin typeface="Cambria Math" panose="02040503050406030204" pitchFamily="18" charset="0"/>
                            </a:rPr>
                          </m:ctrlPr>
                        </m:fPr>
                        <m:num>
                          <m:r>
                            <a:rPr lang="en-US" sz="3000" b="1" i="0" smtClean="0">
                              <a:solidFill>
                                <a:srgbClr val="000000"/>
                              </a:solidFill>
                              <a:latin typeface="Cambria Math" panose="02040503050406030204" pitchFamily="18" charset="0"/>
                            </a:rPr>
                            <m:t>𝟐</m:t>
                          </m:r>
                          <m:sSup>
                            <m:sSupPr>
                              <m:ctrlPr>
                                <a:rPr lang="en-US" sz="3000" b="1" i="1">
                                  <a:solidFill>
                                    <a:srgbClr val="000000"/>
                                  </a:solidFill>
                                  <a:latin typeface="Cambria Math" panose="02040503050406030204" pitchFamily="18" charset="0"/>
                                </a:rPr>
                              </m:ctrlPr>
                            </m:sSupPr>
                            <m:e>
                              <m:r>
                                <a:rPr lang="en-US" sz="3000" b="1" i="1">
                                  <a:latin typeface="Cambria Math" panose="02040503050406030204" pitchFamily="18" charset="0"/>
                                </a:rPr>
                                <m:t>𝒙</m:t>
                              </m:r>
                            </m:e>
                            <m:sup>
                              <m:r>
                                <a:rPr lang="en-US" sz="3000" b="1" i="0" smtClean="0">
                                  <a:solidFill>
                                    <a:srgbClr val="000000"/>
                                  </a:solidFill>
                                  <a:latin typeface="Cambria Math" panose="02040503050406030204" pitchFamily="18" charset="0"/>
                                </a:rPr>
                                <m:t>𝟐</m:t>
                              </m:r>
                            </m:sup>
                          </m:sSup>
                          <m:r>
                            <a:rPr lang="en-US" sz="3000" b="1" i="0" smtClean="0">
                              <a:solidFill>
                                <a:srgbClr val="000000"/>
                              </a:solidFill>
                              <a:latin typeface="Cambria Math" panose="02040503050406030204" pitchFamily="18" charset="0"/>
                            </a:rPr>
                            <m:t>−</m:t>
                          </m:r>
                          <m:r>
                            <a:rPr lang="en-US" sz="3000" b="1" i="0" smtClean="0">
                              <a:solidFill>
                                <a:srgbClr val="000000"/>
                              </a:solidFill>
                              <a:latin typeface="Cambria Math" panose="02040503050406030204" pitchFamily="18" charset="0"/>
                            </a:rPr>
                            <m:t>𝟓</m:t>
                          </m:r>
                        </m:num>
                        <m:den>
                          <m:f>
                            <m:fPr>
                              <m:ctrlPr>
                                <a:rPr lang="en-US" sz="3000" b="1" i="1">
                                  <a:solidFill>
                                    <a:srgbClr val="000000"/>
                                  </a:solidFill>
                                  <a:latin typeface="Cambria Math" panose="02040503050406030204" pitchFamily="18" charset="0"/>
                                </a:rPr>
                              </m:ctrlPr>
                            </m:fPr>
                            <m:num>
                              <m:r>
                                <a:rPr lang="en-US" sz="3000" b="1" i="0" smtClean="0">
                                  <a:solidFill>
                                    <a:srgbClr val="000000"/>
                                  </a:solidFill>
                                  <a:latin typeface="Cambria Math" panose="02040503050406030204" pitchFamily="18" charset="0"/>
                                </a:rPr>
                                <m:t>𝟑</m:t>
                              </m:r>
                            </m:num>
                            <m:den>
                              <m:r>
                                <a:rPr lang="en-US" sz="3000" b="1" i="0" smtClean="0">
                                  <a:solidFill>
                                    <a:srgbClr val="000000"/>
                                  </a:solidFill>
                                  <a:latin typeface="Cambria Math" panose="02040503050406030204" pitchFamily="18" charset="0"/>
                                </a:rPr>
                                <m:t>𝟐</m:t>
                              </m:r>
                              <m:r>
                                <a:rPr lang="en-US" sz="3000" b="1" i="1" smtClean="0">
                                  <a:solidFill>
                                    <a:srgbClr val="000000"/>
                                  </a:solidFill>
                                  <a:latin typeface="Cambria Math" panose="02040503050406030204" pitchFamily="18" charset="0"/>
                                </a:rPr>
                                <m:t>𝒚</m:t>
                              </m:r>
                            </m:den>
                          </m:f>
                        </m:den>
                      </m:f>
                    </m:oMath>
                  </m:oMathPara>
                </a14:m>
                <a:endParaRPr lang="en-US" sz="3000" b="1"/>
              </a:p>
            </p:txBody>
          </p:sp>
        </mc:Choice>
        <mc:Fallback xmlns="">
          <p:sp>
            <p:nvSpPr>
              <p:cNvPr id="25" name="Object 24">
                <a:extLst>
                  <a:ext uri="{FF2B5EF4-FFF2-40B4-BE49-F238E27FC236}">
                    <a16:creationId xmlns:a16="http://schemas.microsoft.com/office/drawing/2014/main" id="{2ADA51BD-5E96-8FED-8EEE-A9053671F3F4}"/>
                  </a:ext>
                </a:extLst>
              </p:cNvPr>
              <p:cNvSpPr txBox="1">
                <a:spLocks noRot="1" noChangeAspect="1" noMove="1" noResize="1" noEditPoints="1" noAdjustHandles="1" noChangeArrowheads="1" noChangeShapeType="1" noTextEdit="1"/>
              </p:cNvSpPr>
              <p:nvPr/>
            </p:nvSpPr>
            <p:spPr>
              <a:xfrm>
                <a:off x="4430835" y="3446250"/>
                <a:ext cx="1621214" cy="1368448"/>
              </a:xfrm>
              <a:prstGeom prst="rect">
                <a:avLst/>
              </a:prstGeom>
              <a:blipFill>
                <a:blip r:embed="rId10"/>
                <a:stretch>
                  <a:fillRect r="-17293" b="-4000"/>
                </a:stretch>
              </a:blipFill>
            </p:spPr>
            <p:txBody>
              <a:bodyPr/>
              <a:lstStyle/>
              <a:p>
                <a:r>
                  <a:rPr lang="en-US">
                    <a:noFill/>
                  </a:rPr>
                  <a:t> </a:t>
                </a:r>
              </a:p>
            </p:txBody>
          </p:sp>
        </mc:Fallback>
      </mc:AlternateContent>
      <p:pic>
        <p:nvPicPr>
          <p:cNvPr id="27" name="Picture 26">
            <a:extLst>
              <a:ext uri="{FF2B5EF4-FFF2-40B4-BE49-F238E27FC236}">
                <a16:creationId xmlns:a16="http://schemas.microsoft.com/office/drawing/2014/main" id="{4F0708E7-C663-BC52-E2A9-F8E5254D4DE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30278" y="1612980"/>
            <a:ext cx="2178834" cy="1796988"/>
          </a:xfrm>
          <a:prstGeom prst="rect">
            <a:avLst/>
          </a:prstGeom>
        </p:spPr>
      </p:pic>
      <p:pic>
        <p:nvPicPr>
          <p:cNvPr id="28" name="Picture 27">
            <a:extLst>
              <a:ext uri="{FF2B5EF4-FFF2-40B4-BE49-F238E27FC236}">
                <a16:creationId xmlns:a16="http://schemas.microsoft.com/office/drawing/2014/main" id="{BB229325-EF46-85B5-1353-413ED3C9E53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76148" y="3346512"/>
            <a:ext cx="2032964" cy="1796989"/>
          </a:xfrm>
          <a:prstGeom prst="rect">
            <a:avLst/>
          </a:prstGeom>
        </p:spPr>
      </p:pic>
      <p:pic>
        <p:nvPicPr>
          <p:cNvPr id="30" name="Đồng hồ đếm ngược 20 giây">
            <a:hlinkClick r:id="" action="ppaction://media"/>
            <a:extLst>
              <a:ext uri="{FF2B5EF4-FFF2-40B4-BE49-F238E27FC236}">
                <a16:creationId xmlns:a16="http://schemas.microsoft.com/office/drawing/2014/main" id="{992FB778-D297-3D3B-503F-41917F9499DF}"/>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7278400" y="1"/>
            <a:ext cx="1865600" cy="1411472"/>
          </a:xfrm>
          <a:prstGeom prst="rect">
            <a:avLst/>
          </a:prstGeom>
        </p:spPr>
      </p:pic>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2B479F46-30CF-0481-D092-6EA212D36050}"/>
                  </a:ext>
                </a:extLst>
              </p:cNvPr>
              <p:cNvSpPr>
                <a:spLocks noChangeArrowheads="1"/>
              </p:cNvSpPr>
              <p:nvPr/>
            </p:nvSpPr>
            <p:spPr bwMode="auto">
              <a:xfrm>
                <a:off x="110721" y="167084"/>
                <a:ext cx="8186245" cy="130638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30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8. Kết quả của phép trừ </a:t>
                </a:r>
                <a14:m>
                  <m:oMath xmlns:m="http://schemas.openxmlformats.org/officeDocument/2006/math">
                    <m:f>
                      <m:fPr>
                        <m:ctrlPr>
                          <a:rPr lang="en-US" sz="3500" b="1" i="1">
                            <a:solidFill>
                              <a:srgbClr val="000000"/>
                            </a:solidFill>
                            <a:latin typeface="Cambria Math" panose="02040503050406030204" pitchFamily="18" charset="0"/>
                          </a:rPr>
                        </m:ctrlPr>
                      </m:fPr>
                      <m:num>
                        <m:r>
                          <a:rPr lang="en-US" sz="3500" b="1" i="0" smtClean="0">
                            <a:solidFill>
                              <a:srgbClr val="000000"/>
                            </a:solidFill>
                            <a:latin typeface="Cambria Math" panose="02040503050406030204" pitchFamily="18" charset="0"/>
                          </a:rPr>
                          <m:t>𝟒</m:t>
                        </m:r>
                        <m:r>
                          <a:rPr lang="en-US" sz="3600" b="1" i="1">
                            <a:latin typeface="Cambria Math" panose="02040503050406030204" pitchFamily="18" charset="0"/>
                          </a:rPr>
                          <m:t>𝒙</m:t>
                        </m:r>
                      </m:num>
                      <m:den>
                        <m:r>
                          <a:rPr lang="en-US" sz="3600" b="1" i="1">
                            <a:latin typeface="Cambria Math" panose="02040503050406030204" pitchFamily="18" charset="0"/>
                          </a:rPr>
                          <m:t>𝒙</m:t>
                        </m:r>
                        <m:r>
                          <a:rPr lang="en-US" sz="3500" b="1" i="0" smtClean="0">
                            <a:solidFill>
                              <a:srgbClr val="000000"/>
                            </a:solidFill>
                            <a:latin typeface="Cambria Math" panose="02040503050406030204" pitchFamily="18" charset="0"/>
                          </a:rPr>
                          <m:t>−</m:t>
                        </m:r>
                        <m:r>
                          <a:rPr lang="en-US" sz="3500" b="1" i="0" smtClean="0">
                            <a:solidFill>
                              <a:srgbClr val="000000"/>
                            </a:solidFill>
                            <a:latin typeface="Cambria Math" panose="02040503050406030204" pitchFamily="18" charset="0"/>
                          </a:rPr>
                          <m:t>𝟏</m:t>
                        </m:r>
                      </m:den>
                    </m:f>
                    <m:r>
                      <a:rPr lang="en-US" sz="3500" b="1" i="0" smtClean="0">
                        <a:solidFill>
                          <a:srgbClr val="000000"/>
                        </a:solidFill>
                        <a:latin typeface="Cambria Math" panose="02040503050406030204" pitchFamily="18" charset="0"/>
                      </a:rPr>
                      <m:t>−</m:t>
                    </m:r>
                    <m:f>
                      <m:fPr>
                        <m:ctrlPr>
                          <a:rPr lang="en-US" sz="3500" b="1" i="1">
                            <a:solidFill>
                              <a:srgbClr val="000000"/>
                            </a:solidFill>
                            <a:latin typeface="Cambria Math" panose="02040503050406030204" pitchFamily="18" charset="0"/>
                          </a:rPr>
                        </m:ctrlPr>
                      </m:fPr>
                      <m:num>
                        <m:r>
                          <a:rPr lang="en-US" sz="3500" b="1" i="0" smtClean="0">
                            <a:solidFill>
                              <a:srgbClr val="000000"/>
                            </a:solidFill>
                            <a:latin typeface="Cambria Math" panose="02040503050406030204" pitchFamily="18" charset="0"/>
                          </a:rPr>
                          <m:t>𝟑</m:t>
                        </m:r>
                        <m:r>
                          <a:rPr lang="en-US" sz="3600" b="1" i="1">
                            <a:latin typeface="Cambria Math" panose="02040503050406030204" pitchFamily="18" charset="0"/>
                          </a:rPr>
                          <m:t>𝒙</m:t>
                        </m:r>
                      </m:num>
                      <m:den>
                        <m:r>
                          <a:rPr lang="en-US" sz="3600" b="1" i="1">
                            <a:latin typeface="Cambria Math" panose="02040503050406030204" pitchFamily="18" charset="0"/>
                          </a:rPr>
                          <m:t>𝒙</m:t>
                        </m:r>
                        <m:r>
                          <a:rPr lang="en-US" sz="3500" b="1" i="0" smtClean="0">
                            <a:solidFill>
                              <a:srgbClr val="000000"/>
                            </a:solidFill>
                            <a:latin typeface="Cambria Math" panose="02040503050406030204" pitchFamily="18" charset="0"/>
                          </a:rPr>
                          <m:t>−</m:t>
                        </m:r>
                        <m:r>
                          <a:rPr lang="en-US" sz="3500" b="1" i="0" smtClean="0">
                            <a:solidFill>
                              <a:srgbClr val="000000"/>
                            </a:solidFill>
                            <a:latin typeface="Cambria Math" panose="02040503050406030204" pitchFamily="18" charset="0"/>
                          </a:rPr>
                          <m:t>𝟏</m:t>
                        </m:r>
                      </m:den>
                    </m:f>
                  </m:oMath>
                </a14:m>
                <a:r>
                  <a:rPr lang="nl-NL" altLang="en-US" sz="3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là:</a:t>
                </a:r>
                <a:endParaRPr lang="nl-NL" altLang="en-US" sz="3000" b="1">
                  <a:solidFill>
                    <a:prstClr val="black"/>
                  </a:solidFill>
                  <a:latin typeface="Times New Roman" panose="02020603050405020304" pitchFamily="18" charset="0"/>
                  <a:cs typeface="Times New Roman" panose="02020603050405020304" pitchFamily="18" charset="0"/>
                </a:endParaRPr>
              </a:p>
              <a:p>
                <a:pPr defTabSz="685800" eaLnBrk="0" fontAlgn="base" hangingPunct="0">
                  <a:spcBef>
                    <a:spcPct val="0"/>
                  </a:spcBef>
                  <a:spcAft>
                    <a:spcPct val="0"/>
                  </a:spcAft>
                </a:pPr>
                <a:r>
                  <a:rPr lang="nl-NL" altLang="en-US" sz="3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endParaRPr lang="nl-NL" altLang="en-US" sz="3000" b="1">
                  <a:solidFill>
                    <a:prstClr val="black"/>
                  </a:solidFill>
                  <a:latin typeface="Times New Roman" panose="02020603050405020304" pitchFamily="18" charset="0"/>
                  <a:cs typeface="Times New Roman" panose="02020603050405020304" pitchFamily="18" charset="0"/>
                </a:endParaRPr>
              </a:p>
            </p:txBody>
          </p:sp>
        </mc:Choice>
        <mc:Fallback xmlns="">
          <p:sp>
            <p:nvSpPr>
              <p:cNvPr id="8" name="Rectangle 7">
                <a:extLst>
                  <a:ext uri="{FF2B5EF4-FFF2-40B4-BE49-F238E27FC236}">
                    <a16:creationId xmlns:a16="http://schemas.microsoft.com/office/drawing/2014/main" id="{2B479F46-30CF-0481-D092-6EA212D36050}"/>
                  </a:ext>
                </a:extLst>
              </p:cNvPr>
              <p:cNvSpPr>
                <a:spLocks noRot="1" noChangeAspect="1" noMove="1" noResize="1" noEditPoints="1" noAdjustHandles="1" noChangeArrowheads="1" noChangeShapeType="1" noTextEdit="1"/>
              </p:cNvSpPr>
              <p:nvPr/>
            </p:nvSpPr>
            <p:spPr bwMode="auto">
              <a:xfrm>
                <a:off x="110721" y="167084"/>
                <a:ext cx="8186245" cy="1306383"/>
              </a:xfrm>
              <a:prstGeom prst="rect">
                <a:avLst/>
              </a:prstGeom>
              <a:blipFill>
                <a:blip r:embed="rId14"/>
                <a:stretch>
                  <a:fillRect l="-201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240704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23755"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0"/>
                    </p:tgtEl>
                  </p:cond>
                </p:stCondLst>
                <p:endSync evt="end" delay="0">
                  <p:rtn val="all"/>
                </p:endSync>
                <p:childTnLst>
                  <p:par>
                    <p:cTn id="22" fill="hold">
                      <p:stCondLst>
                        <p:cond delay="0"/>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barn(inVertical)">
                                      <p:cBhvr>
                                        <p:cTn id="26" dur="500"/>
                                        <p:tgtEl>
                                          <p:spTgt spid="28"/>
                                        </p:tgtEl>
                                      </p:cBhvr>
                                    </p:animEffect>
                                  </p:childTnLst>
                                  <p:subTnLst>
                                    <p:audio>
                                      <p:cMediaNode>
                                        <p:cTn display="0" masterRel="sameClick">
                                          <p:stCondLst>
                                            <p:cond evt="begin" delay="0">
                                              <p:tn val="24"/>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20"/>
                  </p:tgtEl>
                </p:cond>
              </p:nextCondLst>
            </p:seq>
            <p:seq concurrent="1" nextAc="seek">
              <p:cTn id="27" restart="whenNotActive" fill="hold" evtFilter="cancelBubble" nodeType="interactiveSeq">
                <p:stCondLst>
                  <p:cond evt="onClick" delay="0">
                    <p:tgtEl>
                      <p:spTgt spid="17"/>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subTnLst>
                                    <p:audio>
                                      <p:cMediaNode>
                                        <p:cTn display="0" masterRel="sameClick">
                                          <p:stCondLst>
                                            <p:cond evt="begin" delay="0">
                                              <p:tn val="30"/>
                                            </p:cond>
                                          </p:stCondLst>
                                          <p:endCondLst>
                                            <p:cond evt="onStopAudio" delay="0">
                                              <p:tgtEl>
                                                <p:sldTgt/>
                                              </p:tgtEl>
                                            </p:cond>
                                          </p:endCondLst>
                                        </p:cTn>
                                        <p:tgtEl>
                                          <p:sndTgt r:embed="rId6" name="bomb.wav"/>
                                        </p:tgtEl>
                                      </p:cMediaNode>
                                    </p:audio>
                                  </p:subTnLst>
                                </p:cTn>
                              </p:par>
                            </p:childTnLst>
                          </p:cTn>
                        </p:par>
                      </p:childTnLst>
                    </p:cTn>
                  </p:par>
                  <p:par>
                    <p:cTn id="33" fill="hold">
                      <p:stCondLst>
                        <p:cond delay="indefinite"/>
                      </p:stCondLst>
                      <p:childTnLst>
                        <p:par>
                          <p:cTn id="34" fill="hold">
                            <p:stCondLst>
                              <p:cond delay="0"/>
                            </p:stCondLst>
                            <p:childTnLst>
                              <p:par>
                                <p:cTn id="35" presetID="3" presetClass="exit" presetSubtype="10" fill="hold" nodeType="clickEffect">
                                  <p:stCondLst>
                                    <p:cond delay="0"/>
                                  </p:stCondLst>
                                  <p:childTnLst>
                                    <p:animEffect transition="out" filter="blinds(horizontal)">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subTnLst>
                                    <p:audio>
                                      <p:cMediaNode>
                                        <p:cTn display="0" masterRel="sameClick">
                                          <p:stCondLst>
                                            <p:cond evt="begin" delay="0">
                                              <p:tn val="41"/>
                                            </p:cond>
                                          </p:stCondLst>
                                          <p:endCondLst>
                                            <p:cond evt="onStopAudio" delay="0">
                                              <p:tgtEl>
                                                <p:sldTgt/>
                                              </p:tgtEl>
                                            </p:cond>
                                          </p:endCondLst>
                                        </p:cTn>
                                        <p:tgtEl>
                                          <p:sndTgt r:embed="rId6" name="bomb.wav"/>
                                        </p:tgtEl>
                                      </p:cMediaNode>
                                    </p:audio>
                                  </p:subTnLst>
                                </p:cTn>
                              </p:par>
                            </p:childTnLst>
                          </p:cTn>
                        </p:par>
                      </p:childTnLst>
                    </p:cTn>
                  </p:par>
                  <p:par>
                    <p:cTn id="44" fill="hold">
                      <p:stCondLst>
                        <p:cond delay="indefinite"/>
                      </p:stCondLst>
                      <p:childTnLst>
                        <p:par>
                          <p:cTn id="45" fill="hold">
                            <p:stCondLst>
                              <p:cond delay="0"/>
                            </p:stCondLst>
                            <p:childTnLst>
                              <p:par>
                                <p:cTn id="46" presetID="3" presetClass="exit" presetSubtype="10" fill="hold" nodeType="clickEffect">
                                  <p:stCondLst>
                                    <p:cond delay="0"/>
                                  </p:stCondLst>
                                  <p:childTnLst>
                                    <p:animEffect transition="out" filter="blinds(horizontal)">
                                      <p:cBhvr>
                                        <p:cTn id="47" dur="500"/>
                                        <p:tgtEl>
                                          <p:spTgt spid="27"/>
                                        </p:tgtEl>
                                      </p:cBhvr>
                                    </p:animEffect>
                                    <p:set>
                                      <p:cBhvr>
                                        <p:cTn id="48"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5"/>
                  </p:tgtEl>
                </p:cond>
              </p:nextCondLst>
            </p:seq>
            <p:video>
              <p:cMediaNode vol="80000">
                <p:cTn id="49" fill="hold" display="0">
                  <p:stCondLst>
                    <p:cond delay="indefinite"/>
                  </p:stCondLst>
                </p:cTn>
                <p:tgtEl>
                  <p:spTgt spid="30"/>
                </p:tgtEl>
              </p:cMediaNode>
            </p:video>
            <p:seq concurrent="1" nextAc="seek">
              <p:cTn id="50" restart="whenNotActive" fill="hold" evtFilter="cancelBubble" nodeType="interactiveSeq">
                <p:stCondLst>
                  <p:cond evt="onClick" delay="0">
                    <p:tgtEl>
                      <p:spTgt spid="25"/>
                    </p:tgtEl>
                  </p:cond>
                </p:stCondLst>
                <p:endSync evt="end" delay="0">
                  <p:rtn val="all"/>
                </p:endSync>
                <p:childTnLst>
                  <p:par>
                    <p:cTn id="51" fill="hold">
                      <p:stCondLst>
                        <p:cond delay="0"/>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wipe(down)">
                                      <p:cBhvr>
                                        <p:cTn id="55" dur="500"/>
                                        <p:tgtEl>
                                          <p:spTgt spid="27"/>
                                        </p:tgtEl>
                                      </p:cBhvr>
                                    </p:animEffect>
                                  </p:childTnLst>
                                  <p:subTnLst>
                                    <p:audio>
                                      <p:cMediaNode>
                                        <p:cTn display="0" masterRel="sameClick">
                                          <p:stCondLst>
                                            <p:cond evt="begin" delay="0">
                                              <p:tn val="53"/>
                                            </p:cond>
                                          </p:stCondLst>
                                          <p:endCondLst>
                                            <p:cond evt="onStopAudio" delay="0">
                                              <p:tgtEl>
                                                <p:sldTgt/>
                                              </p:tgtEl>
                                            </p:cond>
                                          </p:endCondLst>
                                        </p:cTn>
                                        <p:tgtEl>
                                          <p:sndTgt r:embed="rId6" name="bomb.wav"/>
                                        </p:tgtEl>
                                      </p:cMediaNode>
                                    </p:audio>
                                  </p:subTnLst>
                                </p:cTn>
                              </p:par>
                            </p:childTnLst>
                          </p:cTn>
                        </p:par>
                      </p:childTnLst>
                    </p:cTn>
                  </p:par>
                  <p:par>
                    <p:cTn id="56" fill="hold">
                      <p:stCondLst>
                        <p:cond delay="indefinite"/>
                      </p:stCondLst>
                      <p:childTnLst>
                        <p:par>
                          <p:cTn id="57" fill="hold">
                            <p:stCondLst>
                              <p:cond delay="0"/>
                            </p:stCondLst>
                            <p:childTnLst>
                              <p:par>
                                <p:cTn id="58" presetID="5" presetClass="exit" presetSubtype="10" fill="hold" nodeType="clickEffect">
                                  <p:stCondLst>
                                    <p:cond delay="0"/>
                                  </p:stCondLst>
                                  <p:childTnLst>
                                    <p:animEffect transition="out" filter="checkerboard(across)">
                                      <p:cBhvr>
                                        <p:cTn id="59" dur="500"/>
                                        <p:tgtEl>
                                          <p:spTgt spid="27"/>
                                        </p:tgtEl>
                                      </p:cBhvr>
                                    </p:animEffect>
                                    <p:set>
                                      <p:cBhvr>
                                        <p:cTn id="60"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D40B688-40D3-59FD-601E-0C5CECFBF465}"/>
              </a:ext>
            </a:extLst>
          </p:cNvPr>
          <p:cNvGrpSpPr/>
          <p:nvPr/>
        </p:nvGrpSpPr>
        <p:grpSpPr>
          <a:xfrm>
            <a:off x="730324" y="2039199"/>
            <a:ext cx="2871382" cy="1117997"/>
            <a:chOff x="419844" y="1610484"/>
            <a:chExt cx="3828509" cy="1490662"/>
          </a:xfrm>
        </p:grpSpPr>
        <p:sp>
          <p:nvSpPr>
            <p:cNvPr id="4" name="Arrow: Pentagon 3">
              <a:extLst>
                <a:ext uri="{FF2B5EF4-FFF2-40B4-BE49-F238E27FC236}">
                  <a16:creationId xmlns:a16="http://schemas.microsoft.com/office/drawing/2014/main" id="{3844288D-66C5-7AFE-92DB-02071103A365}"/>
                </a:ext>
              </a:extLst>
            </p:cNvPr>
            <p:cNvSpPr/>
            <p:nvPr/>
          </p:nvSpPr>
          <p:spPr>
            <a:xfrm>
              <a:off x="419844" y="1610484"/>
              <a:ext cx="3828509"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Object 11">
                  <a:extLst>
                    <a:ext uri="{FF2B5EF4-FFF2-40B4-BE49-F238E27FC236}">
                      <a16:creationId xmlns:a16="http://schemas.microsoft.com/office/drawing/2014/main" id="{F6206C32-8432-EAB8-AAAC-2464D08A48A6}"/>
                    </a:ext>
                  </a:extLst>
                </p:cNvPr>
                <p:cNvSpPr txBox="1"/>
                <p:nvPr/>
              </p:nvSpPr>
              <p:spPr>
                <a:xfrm>
                  <a:off x="909487" y="1745421"/>
                  <a:ext cx="2803792" cy="1220787"/>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A</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4</m:t>
                            </m:r>
                          </m:num>
                          <m:den>
                            <m:r>
                              <m:rPr>
                                <m:nor/>
                              </m:rPr>
                              <a:rPr lang="en-US" sz="3000" b="1" i="0">
                                <a:solidFill>
                                  <a:srgbClr val="000000"/>
                                </a:solidFill>
                                <a:latin typeface="Times New Roman" panose="02020603050405020304" pitchFamily="18" charset="0"/>
                                <a:cs typeface="Times New Roman" panose="02020603050405020304" pitchFamily="18" charset="0"/>
                              </a:rPr>
                              <m:t>5</m:t>
                            </m:r>
                            <m:r>
                              <m:rPr>
                                <m:nor/>
                              </m:rPr>
                              <a:rPr lang="en-US" sz="3000" b="1" i="1">
                                <a:solidFill>
                                  <a:srgbClr val="000000"/>
                                </a:solidFill>
                                <a:latin typeface="Times New Roman" panose="02020603050405020304" pitchFamily="18" charset="0"/>
                                <a:cs typeface="Times New Roman" panose="02020603050405020304" pitchFamily="18" charset="0"/>
                              </a:rPr>
                              <m:t>x</m:t>
                            </m:r>
                            <m:r>
                              <m:rPr>
                                <m:nor/>
                              </m:rPr>
                              <a:rPr lang="en-US" sz="3000" b="1" i="1" smtClean="0">
                                <a:solidFill>
                                  <a:srgbClr val="000000"/>
                                </a:solidFill>
                                <a:latin typeface="Times New Roman" panose="02020603050405020304" pitchFamily="18" charset="0"/>
                                <a:cs typeface="Times New Roman" panose="02020603050405020304" pitchFamily="18" charset="0"/>
                              </a:rPr>
                              <m:t> </m:t>
                            </m:r>
                            <m:r>
                              <m:rPr>
                                <m:nor/>
                              </m:rPr>
                              <a:rPr lang="en-US" sz="3000" b="1" i="1">
                                <a:solidFill>
                                  <a:srgbClr val="000000"/>
                                </a:solidFill>
                                <a:latin typeface="Times New Roman" panose="02020603050405020304" pitchFamily="18" charset="0"/>
                                <a:cs typeface="Times New Roman" panose="02020603050405020304" pitchFamily="18" charset="0"/>
                              </a:rPr>
                              <m:t>−</m:t>
                            </m:r>
                            <m:r>
                              <m:rPr>
                                <m:nor/>
                              </m:rPr>
                              <a:rPr lang="en-US" sz="3000" b="1" i="1" smtClean="0">
                                <a:solidFill>
                                  <a:srgbClr val="000000"/>
                                </a:solidFill>
                                <a:latin typeface="Times New Roman" panose="02020603050405020304" pitchFamily="18" charset="0"/>
                                <a:cs typeface="Times New Roman" panose="02020603050405020304" pitchFamily="18" charset="0"/>
                              </a:rPr>
                              <m:t> </m:t>
                            </m:r>
                            <m:r>
                              <m:rPr>
                                <m:nor/>
                              </m:rPr>
                              <a:rPr lang="en-US" sz="3000" b="1" i="1">
                                <a:solidFill>
                                  <a:srgbClr val="000000"/>
                                </a:solidFill>
                                <a:latin typeface="Times New Roman" panose="02020603050405020304" pitchFamily="18" charset="0"/>
                                <a:cs typeface="Times New Roman" panose="02020603050405020304" pitchFamily="18" charset="0"/>
                              </a:rPr>
                              <m:t>y</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2" name="Object 11">
                  <a:extLst>
                    <a:ext uri="{FF2B5EF4-FFF2-40B4-BE49-F238E27FC236}">
                      <a16:creationId xmlns:a16="http://schemas.microsoft.com/office/drawing/2014/main" id="{F6206C32-8432-EAB8-AAAC-2464D08A48A6}"/>
                    </a:ext>
                  </a:extLst>
                </p:cNvPr>
                <p:cNvSpPr txBox="1">
                  <a:spLocks noRot="1" noChangeAspect="1" noMove="1" noResize="1" noEditPoints="1" noAdjustHandles="1" noChangeArrowheads="1" noChangeShapeType="1" noTextEdit="1"/>
                </p:cNvSpPr>
                <p:nvPr/>
              </p:nvSpPr>
              <p:spPr>
                <a:xfrm>
                  <a:off x="909487" y="1745421"/>
                  <a:ext cx="2803792" cy="1220787"/>
                </a:xfrm>
                <a:prstGeom prst="rect">
                  <a:avLst/>
                </a:prstGeom>
                <a:blipFill>
                  <a:blip r:embed="rId7"/>
                  <a:stretch>
                    <a:fillRect b="-8667"/>
                  </a:stretch>
                </a:blipFill>
              </p:spPr>
              <p:txBody>
                <a:bodyPr/>
                <a:lstStyle/>
                <a:p>
                  <a:r>
                    <a:rPr lang="en-US">
                      <a:noFill/>
                    </a:rPr>
                    <a:t> </a:t>
                  </a:r>
                </a:p>
              </p:txBody>
            </p:sp>
          </mc:Fallback>
        </mc:AlternateContent>
      </p:grpSp>
      <p:grpSp>
        <p:nvGrpSpPr>
          <p:cNvPr id="14" name="Group 13">
            <a:extLst>
              <a:ext uri="{FF2B5EF4-FFF2-40B4-BE49-F238E27FC236}">
                <a16:creationId xmlns:a16="http://schemas.microsoft.com/office/drawing/2014/main" id="{579ED80A-4456-C88C-9321-CE98B41F663B}"/>
              </a:ext>
            </a:extLst>
          </p:cNvPr>
          <p:cNvGrpSpPr/>
          <p:nvPr/>
        </p:nvGrpSpPr>
        <p:grpSpPr>
          <a:xfrm>
            <a:off x="762000" y="3752890"/>
            <a:ext cx="3310744" cy="1344215"/>
            <a:chOff x="5748963" y="2056756"/>
            <a:chExt cx="3463765" cy="1208378"/>
          </a:xfrm>
        </p:grpSpPr>
        <p:sp>
          <p:nvSpPr>
            <p:cNvPr id="15" name="Arrow: Pentagon 14">
              <a:extLst>
                <a:ext uri="{FF2B5EF4-FFF2-40B4-BE49-F238E27FC236}">
                  <a16:creationId xmlns:a16="http://schemas.microsoft.com/office/drawing/2014/main" id="{2588CF1E-7561-73A0-E1A7-A78464FB2769}"/>
                </a:ext>
              </a:extLst>
            </p:cNvPr>
            <p:cNvSpPr/>
            <p:nvPr/>
          </p:nvSpPr>
          <p:spPr>
            <a:xfrm>
              <a:off x="5748963" y="2056756"/>
              <a:ext cx="3004095" cy="1208378"/>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 name="Object 15">
                  <a:extLst>
                    <a:ext uri="{FF2B5EF4-FFF2-40B4-BE49-F238E27FC236}">
                      <a16:creationId xmlns:a16="http://schemas.microsoft.com/office/drawing/2014/main" id="{63A0A6D8-7D0F-02F5-DD00-7B36FC0A7A20}"/>
                    </a:ext>
                  </a:extLst>
                </p:cNvPr>
                <p:cNvSpPr txBox="1"/>
                <p:nvPr/>
              </p:nvSpPr>
              <p:spPr>
                <a:xfrm>
                  <a:off x="6009483" y="2245130"/>
                  <a:ext cx="3203245" cy="83163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C</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4</m:t>
                            </m:r>
                          </m:num>
                          <m:den>
                            <m:r>
                              <m:rPr>
                                <m:nor/>
                              </m:rPr>
                              <a:rPr lang="en-US" sz="3000" b="1" i="0">
                                <a:solidFill>
                                  <a:srgbClr val="000000"/>
                                </a:solidFill>
                                <a:latin typeface="Times New Roman" panose="02020603050405020304" pitchFamily="18" charset="0"/>
                                <a:cs typeface="Times New Roman" panose="02020603050405020304" pitchFamily="18" charset="0"/>
                              </a:rPr>
                              <m:t>5</m:t>
                            </m:r>
                          </m:den>
                        </m:f>
                        <m:r>
                          <m:rPr>
                            <m:nor/>
                          </m:rPr>
                          <a:rPr lang="en-US" sz="3000" b="1" i="0">
                            <a:solidFill>
                              <a:srgbClr val="000000"/>
                            </a:solidFill>
                            <a:latin typeface="Times New Roman" panose="02020603050405020304" pitchFamily="18" charset="0"/>
                            <a:cs typeface="Times New Roman" panose="02020603050405020304" pitchFamily="18" charset="0"/>
                          </a:rPr>
                          <m:t>.</m:t>
                        </m:r>
                        <m:d>
                          <m:dPr>
                            <m:ctrlPr>
                              <a:rPr lang="en-US" sz="3000" b="1" i="1">
                                <a:solidFill>
                                  <a:srgbClr val="000000"/>
                                </a:solidFill>
                                <a:latin typeface="Cambria Math" panose="02040503050406030204" pitchFamily="18" charset="0"/>
                              </a:rPr>
                            </m:ctrlPr>
                          </m:dPr>
                          <m:e>
                            <m:r>
                              <m:rPr>
                                <m:nor/>
                              </m:rPr>
                              <a:rPr lang="en-US" sz="3000" b="1" i="1">
                                <a:solidFill>
                                  <a:srgbClr val="000000"/>
                                </a:solidFill>
                                <a:latin typeface="Times New Roman" panose="02020603050405020304" pitchFamily="18" charset="0"/>
                                <a:cs typeface="Times New Roman" panose="02020603050405020304" pitchFamily="18" charset="0"/>
                              </a:rPr>
                              <m:t>x</m:t>
                            </m:r>
                            <m:r>
                              <m:rPr>
                                <m:nor/>
                              </m:rPr>
                              <a:rPr lang="en-US" sz="3000" b="1" i="1" smtClean="0">
                                <a:solidFill>
                                  <a:srgbClr val="000000"/>
                                </a:solidFill>
                                <a:latin typeface="Times New Roman" panose="02020603050405020304" pitchFamily="18" charset="0"/>
                                <a:cs typeface="Times New Roman" panose="02020603050405020304" pitchFamily="18" charset="0"/>
                              </a:rPr>
                              <m:t> </m:t>
                            </m:r>
                            <m:r>
                              <m:rPr>
                                <m:nor/>
                              </m:rPr>
                              <a:rPr lang="en-US" sz="3000" b="1" i="1">
                                <a:solidFill>
                                  <a:srgbClr val="000000"/>
                                </a:solidFill>
                                <a:latin typeface="Times New Roman" panose="02020603050405020304" pitchFamily="18" charset="0"/>
                                <a:cs typeface="Times New Roman" panose="02020603050405020304" pitchFamily="18" charset="0"/>
                              </a:rPr>
                              <m:t>−</m:t>
                            </m:r>
                            <m:r>
                              <m:rPr>
                                <m:nor/>
                              </m:rPr>
                              <a:rPr lang="en-US" sz="3000" b="1" i="1" smtClean="0">
                                <a:solidFill>
                                  <a:srgbClr val="000000"/>
                                </a:solidFill>
                                <a:latin typeface="Times New Roman" panose="02020603050405020304" pitchFamily="18" charset="0"/>
                                <a:cs typeface="Times New Roman" panose="02020603050405020304" pitchFamily="18" charset="0"/>
                              </a:rPr>
                              <m:t> </m:t>
                            </m:r>
                            <m:r>
                              <m:rPr>
                                <m:nor/>
                              </m:rPr>
                              <a:rPr lang="en-US" sz="3000" b="1" i="1">
                                <a:solidFill>
                                  <a:srgbClr val="000000"/>
                                </a:solidFill>
                                <a:latin typeface="Times New Roman" panose="02020603050405020304" pitchFamily="18" charset="0"/>
                                <a:cs typeface="Times New Roman" panose="02020603050405020304" pitchFamily="18" charset="0"/>
                              </a:rPr>
                              <m:t>y</m:t>
                            </m:r>
                          </m:e>
                        </m:d>
                      </m:oMath>
                    </m:oMathPara>
                  </a14:m>
                  <a:endParaRPr lang="en-US" sz="3000" b="1" i="1">
                    <a:latin typeface="Times New Roman" panose="02020603050405020304" pitchFamily="18" charset="0"/>
                    <a:cs typeface="Times New Roman" panose="02020603050405020304" pitchFamily="18" charset="0"/>
                  </a:endParaRPr>
                </a:p>
              </p:txBody>
            </p:sp>
          </mc:Choice>
          <mc:Fallback xmlns="">
            <p:sp>
              <p:nvSpPr>
                <p:cNvPr id="16" name="Object 15">
                  <a:extLst>
                    <a:ext uri="{FF2B5EF4-FFF2-40B4-BE49-F238E27FC236}">
                      <a16:creationId xmlns:a16="http://schemas.microsoft.com/office/drawing/2014/main" id="{63A0A6D8-7D0F-02F5-DD00-7B36FC0A7A20}"/>
                    </a:ext>
                  </a:extLst>
                </p:cNvPr>
                <p:cNvSpPr txBox="1">
                  <a:spLocks noRot="1" noChangeAspect="1" noMove="1" noResize="1" noEditPoints="1" noAdjustHandles="1" noChangeArrowheads="1" noChangeShapeType="1" noTextEdit="1"/>
                </p:cNvSpPr>
                <p:nvPr/>
              </p:nvSpPr>
              <p:spPr>
                <a:xfrm>
                  <a:off x="6009483" y="2245130"/>
                  <a:ext cx="3203245" cy="831630"/>
                </a:xfrm>
                <a:prstGeom prst="rect">
                  <a:avLst/>
                </a:prstGeom>
                <a:blipFill>
                  <a:blip r:embed="rId8"/>
                  <a:stretch>
                    <a:fillRect/>
                  </a:stretch>
                </a:blipFill>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34EE48B8-DEAC-33E3-0BA9-F36B6570A570}"/>
              </a:ext>
            </a:extLst>
          </p:cNvPr>
          <p:cNvGrpSpPr/>
          <p:nvPr/>
        </p:nvGrpSpPr>
        <p:grpSpPr>
          <a:xfrm>
            <a:off x="4353717" y="2039199"/>
            <a:ext cx="2308152" cy="1117998"/>
            <a:chOff x="355983" y="4248908"/>
            <a:chExt cx="2970956" cy="1490662"/>
          </a:xfrm>
        </p:grpSpPr>
        <p:sp>
          <p:nvSpPr>
            <p:cNvPr id="18" name="Arrow: Pentagon 17">
              <a:extLst>
                <a:ext uri="{FF2B5EF4-FFF2-40B4-BE49-F238E27FC236}">
                  <a16:creationId xmlns:a16="http://schemas.microsoft.com/office/drawing/2014/main" id="{0B8360B4-820F-281D-C28A-25FA8CADCBF2}"/>
                </a:ext>
              </a:extLst>
            </p:cNvPr>
            <p:cNvSpPr/>
            <p:nvPr/>
          </p:nvSpPr>
          <p:spPr>
            <a:xfrm>
              <a:off x="355983" y="4248908"/>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Object 18">
                  <a:extLst>
                    <a:ext uri="{FF2B5EF4-FFF2-40B4-BE49-F238E27FC236}">
                      <a16:creationId xmlns:a16="http://schemas.microsoft.com/office/drawing/2014/main" id="{08B9ADFD-D126-71EB-4C46-E835BA361970}"/>
                    </a:ext>
                  </a:extLst>
                </p:cNvPr>
                <p:cNvSpPr txBox="1"/>
                <p:nvPr/>
              </p:nvSpPr>
              <p:spPr>
                <a:xfrm>
                  <a:off x="899422" y="4425942"/>
                  <a:ext cx="1993397" cy="107791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B</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8</m:t>
                            </m:r>
                          </m:num>
                          <m:den>
                            <m:r>
                              <m:rPr>
                                <m:nor/>
                              </m:rPr>
                              <a:rPr lang="en-US" sz="3000" b="1" i="0">
                                <a:solidFill>
                                  <a:srgbClr val="000000"/>
                                </a:solidFill>
                                <a:latin typeface="Times New Roman" panose="02020603050405020304" pitchFamily="18" charset="0"/>
                                <a:cs typeface="Times New Roman" panose="02020603050405020304" pitchFamily="18" charset="0"/>
                              </a:rPr>
                              <m:t>10</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9" name="Object 18">
                  <a:extLst>
                    <a:ext uri="{FF2B5EF4-FFF2-40B4-BE49-F238E27FC236}">
                      <a16:creationId xmlns:a16="http://schemas.microsoft.com/office/drawing/2014/main" id="{08B9ADFD-D126-71EB-4C46-E835BA361970}"/>
                    </a:ext>
                  </a:extLst>
                </p:cNvPr>
                <p:cNvSpPr txBox="1">
                  <a:spLocks noRot="1" noChangeAspect="1" noMove="1" noResize="1" noEditPoints="1" noAdjustHandles="1" noChangeArrowheads="1" noChangeShapeType="1" noTextEdit="1"/>
                </p:cNvSpPr>
                <p:nvPr/>
              </p:nvSpPr>
              <p:spPr>
                <a:xfrm>
                  <a:off x="899422" y="4425942"/>
                  <a:ext cx="1993397" cy="1077912"/>
                </a:xfrm>
                <a:prstGeom prst="rect">
                  <a:avLst/>
                </a:prstGeom>
                <a:blipFill>
                  <a:blip r:embed="rId9"/>
                  <a:stretch>
                    <a:fillRect b="-12782"/>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DD6B7A87-3D81-A841-D26E-33FDAA3E0D9E}"/>
              </a:ext>
            </a:extLst>
          </p:cNvPr>
          <p:cNvGrpSpPr/>
          <p:nvPr/>
        </p:nvGrpSpPr>
        <p:grpSpPr>
          <a:xfrm>
            <a:off x="4353717" y="3738332"/>
            <a:ext cx="2493067" cy="1358775"/>
            <a:chOff x="4102100" y="4538233"/>
            <a:chExt cx="3324089" cy="1421693"/>
          </a:xfrm>
        </p:grpSpPr>
        <p:sp>
          <p:nvSpPr>
            <p:cNvPr id="21" name="Arrow: Pentagon 20">
              <a:extLst>
                <a:ext uri="{FF2B5EF4-FFF2-40B4-BE49-F238E27FC236}">
                  <a16:creationId xmlns:a16="http://schemas.microsoft.com/office/drawing/2014/main" id="{E432D0F9-6204-490C-2C1F-3C49AB2C4074}"/>
                </a:ext>
              </a:extLst>
            </p:cNvPr>
            <p:cNvSpPr/>
            <p:nvPr/>
          </p:nvSpPr>
          <p:spPr>
            <a:xfrm>
              <a:off x="4102100" y="4538233"/>
              <a:ext cx="3324089" cy="1421693"/>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000" b="1">
                <a:solidFill>
                  <a:prstClr val="white"/>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Object 21">
                  <a:extLst>
                    <a:ext uri="{FF2B5EF4-FFF2-40B4-BE49-F238E27FC236}">
                      <a16:creationId xmlns:a16="http://schemas.microsoft.com/office/drawing/2014/main" id="{E322636F-D06E-7468-7C95-EF5114472796}"/>
                    </a:ext>
                  </a:extLst>
                </p:cNvPr>
                <p:cNvSpPr txBox="1"/>
                <p:nvPr/>
              </p:nvSpPr>
              <p:spPr>
                <a:xfrm>
                  <a:off x="4793688" y="4805590"/>
                  <a:ext cx="1936254" cy="88697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D</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4</m:t>
                            </m:r>
                          </m:num>
                          <m:den>
                            <m:r>
                              <m:rPr>
                                <m:nor/>
                              </m:rPr>
                              <a:rPr lang="en-US" sz="3000" b="1" i="0">
                                <a:solidFill>
                                  <a:srgbClr val="000000"/>
                                </a:solidFill>
                                <a:latin typeface="Times New Roman" panose="02020603050405020304" pitchFamily="18" charset="0"/>
                                <a:cs typeface="Times New Roman" panose="02020603050405020304" pitchFamily="18" charset="0"/>
                              </a:rPr>
                              <m:t>5</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2" name="Object 21">
                  <a:extLst>
                    <a:ext uri="{FF2B5EF4-FFF2-40B4-BE49-F238E27FC236}">
                      <a16:creationId xmlns:a16="http://schemas.microsoft.com/office/drawing/2014/main" id="{E322636F-D06E-7468-7C95-EF5114472796}"/>
                    </a:ext>
                  </a:extLst>
                </p:cNvPr>
                <p:cNvSpPr txBox="1">
                  <a:spLocks noRot="1" noChangeAspect="1" noMove="1" noResize="1" noEditPoints="1" noAdjustHandles="1" noChangeArrowheads="1" noChangeShapeType="1" noTextEdit="1"/>
                </p:cNvSpPr>
                <p:nvPr/>
              </p:nvSpPr>
              <p:spPr>
                <a:xfrm>
                  <a:off x="4793688" y="4805590"/>
                  <a:ext cx="1936254" cy="886979"/>
                </a:xfrm>
                <a:prstGeom prst="rect">
                  <a:avLst/>
                </a:prstGeom>
                <a:blipFill>
                  <a:blip r:embed="rId10"/>
                  <a:stretch>
                    <a:fillRect b="-7914"/>
                  </a:stretch>
                </a:blipFill>
              </p:spPr>
              <p:txBody>
                <a:bodyPr/>
                <a:lstStyle/>
                <a:p>
                  <a:r>
                    <a:rPr lang="en-US">
                      <a:noFill/>
                    </a:rPr>
                    <a:t> </a:t>
                  </a:r>
                </a:p>
              </p:txBody>
            </p:sp>
          </mc:Fallback>
        </mc:AlternateContent>
      </p:grpSp>
      <p:pic>
        <p:nvPicPr>
          <p:cNvPr id="24" name="Picture 23">
            <a:extLst>
              <a:ext uri="{FF2B5EF4-FFF2-40B4-BE49-F238E27FC236}">
                <a16:creationId xmlns:a16="http://schemas.microsoft.com/office/drawing/2014/main" id="{47F1324E-F18C-5CBC-A576-899EA5EC124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25634" y="1737122"/>
            <a:ext cx="2178834" cy="1796988"/>
          </a:xfrm>
          <a:prstGeom prst="rect">
            <a:avLst/>
          </a:prstGeom>
        </p:spPr>
      </p:pic>
      <p:pic>
        <p:nvPicPr>
          <p:cNvPr id="25" name="Picture 24">
            <a:extLst>
              <a:ext uri="{FF2B5EF4-FFF2-40B4-BE49-F238E27FC236}">
                <a16:creationId xmlns:a16="http://schemas.microsoft.com/office/drawing/2014/main" id="{3A75E3B4-CD5E-3577-B84B-1B1F3ADF848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85762" y="3300116"/>
            <a:ext cx="2032964" cy="1796989"/>
          </a:xfrm>
          <a:prstGeom prst="rect">
            <a:avLst/>
          </a:prstGeom>
        </p:spPr>
      </p:pic>
      <p:pic>
        <p:nvPicPr>
          <p:cNvPr id="40" name="Đồng hồ đếm ngược 20 giây">
            <a:hlinkClick r:id="" action="ppaction://media"/>
            <a:extLst>
              <a:ext uri="{FF2B5EF4-FFF2-40B4-BE49-F238E27FC236}">
                <a16:creationId xmlns:a16="http://schemas.microsoft.com/office/drawing/2014/main" id="{B1951D53-E12F-BD8F-0A36-A0198B981E87}"/>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7278400" y="1"/>
            <a:ext cx="1865600" cy="1411472"/>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6AC29AFE-9928-D6CE-08F5-033116A4867F}"/>
                  </a:ext>
                </a:extLst>
              </p:cNvPr>
              <p:cNvSpPr txBox="1"/>
              <p:nvPr/>
            </p:nvSpPr>
            <p:spPr>
              <a:xfrm>
                <a:off x="-116219" y="59653"/>
                <a:ext cx="6786555" cy="1666675"/>
              </a:xfrm>
              <a:prstGeom prst="rect">
                <a:avLst/>
              </a:prstGeom>
              <a:noFill/>
            </p:spPr>
            <p:txBody>
              <a:bodyPr wrap="square">
                <a:spAutoFit/>
              </a:bodyPr>
              <a:lstStyle/>
              <a:p>
                <a:pPr algn="ctr" defTabSz="685800" eaLnBrk="0" fontAlgn="base" hangingPunct="0">
                  <a:spcBef>
                    <a:spcPct val="0"/>
                  </a:spcBef>
                  <a:spcAft>
                    <a:spcPct val="0"/>
                  </a:spcAft>
                </a:pPr>
                <a: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5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9. Kết quả của phép nhân  </a:t>
                </a:r>
                <a14:m>
                  <m:oMath xmlns:m="http://schemas.openxmlformats.org/officeDocument/2006/math">
                    <m:f>
                      <m:fPr>
                        <m:ctrlPr>
                          <a:rPr lang="en-US" sz="3800" b="1" i="1">
                            <a:solidFill>
                              <a:srgbClr val="000000"/>
                            </a:solidFill>
                            <a:latin typeface="Cambria Math" panose="02040503050406030204" pitchFamily="18" charset="0"/>
                          </a:rPr>
                        </m:ctrlPr>
                      </m:fPr>
                      <m:num>
                        <m:r>
                          <m:rPr>
                            <m:nor/>
                          </m:rPr>
                          <a:rPr lang="en-US" sz="3800" b="1" i="0">
                            <a:solidFill>
                              <a:srgbClr val="000000"/>
                            </a:solidFill>
                            <a:latin typeface="Times New Roman" panose="02020603050405020304" pitchFamily="18" charset="0"/>
                            <a:cs typeface="Times New Roman" panose="02020603050405020304" pitchFamily="18" charset="0"/>
                          </a:rPr>
                          <m:t>8</m:t>
                        </m:r>
                      </m:num>
                      <m:den>
                        <m:r>
                          <m:rPr>
                            <m:nor/>
                          </m:rPr>
                          <a:rPr lang="en-US" sz="3800" b="1" i="1">
                            <a:solidFill>
                              <a:srgbClr val="000000"/>
                            </a:solidFill>
                            <a:latin typeface="Times New Roman" panose="02020603050405020304" pitchFamily="18" charset="0"/>
                            <a:cs typeface="Times New Roman" panose="02020603050405020304" pitchFamily="18" charset="0"/>
                          </a:rPr>
                          <m:t>x</m:t>
                        </m:r>
                        <m:r>
                          <m:rPr>
                            <m:nor/>
                          </m:rPr>
                          <a:rPr lang="en-US" sz="3800" b="1" i="1" smtClean="0">
                            <a:solidFill>
                              <a:srgbClr val="000000"/>
                            </a:solidFill>
                            <a:latin typeface="Times New Roman" panose="02020603050405020304" pitchFamily="18" charset="0"/>
                            <a:cs typeface="Times New Roman" panose="02020603050405020304" pitchFamily="18" charset="0"/>
                          </a:rPr>
                          <m:t> </m:t>
                        </m:r>
                        <m:r>
                          <m:rPr>
                            <m:nor/>
                          </m:rPr>
                          <a:rPr lang="en-US" sz="3800" b="1" i="1">
                            <a:solidFill>
                              <a:srgbClr val="000000"/>
                            </a:solidFill>
                            <a:latin typeface="Times New Roman" panose="02020603050405020304" pitchFamily="18" charset="0"/>
                            <a:cs typeface="Times New Roman" panose="02020603050405020304" pitchFamily="18" charset="0"/>
                          </a:rPr>
                          <m:t>−</m:t>
                        </m:r>
                        <m:r>
                          <m:rPr>
                            <m:nor/>
                          </m:rPr>
                          <a:rPr lang="en-US" sz="3800" b="1" i="1" smtClean="0">
                            <a:solidFill>
                              <a:srgbClr val="000000"/>
                            </a:solidFill>
                            <a:latin typeface="Times New Roman" panose="02020603050405020304" pitchFamily="18" charset="0"/>
                            <a:cs typeface="Times New Roman" panose="02020603050405020304" pitchFamily="18" charset="0"/>
                          </a:rPr>
                          <m:t> </m:t>
                        </m:r>
                        <m:r>
                          <m:rPr>
                            <m:nor/>
                          </m:rPr>
                          <a:rPr lang="en-US" sz="3800" b="1" i="1">
                            <a:solidFill>
                              <a:srgbClr val="000000"/>
                            </a:solidFill>
                            <a:latin typeface="Times New Roman" panose="02020603050405020304" pitchFamily="18" charset="0"/>
                            <a:cs typeface="Times New Roman" panose="02020603050405020304" pitchFamily="18" charset="0"/>
                          </a:rPr>
                          <m:t>y</m:t>
                        </m:r>
                      </m:den>
                    </m:f>
                    <m:r>
                      <a:rPr lang="en-US" sz="3800" b="1" i="1" smtClean="0">
                        <a:solidFill>
                          <a:srgbClr val="000000"/>
                        </a:solidFill>
                        <a:latin typeface="Cambria Math" panose="02040503050406030204" pitchFamily="18" charset="0"/>
                      </a:rPr>
                      <m:t> </m:t>
                    </m:r>
                    <m:r>
                      <m:rPr>
                        <m:nor/>
                      </m:rPr>
                      <a:rPr lang="en-US" sz="3800" b="1" i="0">
                        <a:solidFill>
                          <a:srgbClr val="000000"/>
                        </a:solidFill>
                        <a:latin typeface="Times New Roman" panose="02020603050405020304" pitchFamily="18" charset="0"/>
                        <a:cs typeface="Times New Roman" panose="02020603050405020304" pitchFamily="18" charset="0"/>
                      </a:rPr>
                      <m:t>.</m:t>
                    </m:r>
                    <m:r>
                      <m:rPr>
                        <m:nor/>
                      </m:rPr>
                      <a:rPr lang="en-US" sz="3800" b="1" i="0" smtClean="0">
                        <a:solidFill>
                          <a:srgbClr val="000000"/>
                        </a:solidFill>
                        <a:latin typeface="Times New Roman" panose="02020603050405020304" pitchFamily="18" charset="0"/>
                        <a:cs typeface="Times New Roman" panose="02020603050405020304" pitchFamily="18" charset="0"/>
                      </a:rPr>
                      <m:t> </m:t>
                    </m:r>
                    <m:f>
                      <m:fPr>
                        <m:ctrlPr>
                          <a:rPr lang="en-US" sz="3800" b="1" i="1">
                            <a:solidFill>
                              <a:srgbClr val="000000"/>
                            </a:solidFill>
                            <a:latin typeface="Cambria Math" panose="02040503050406030204" pitchFamily="18" charset="0"/>
                          </a:rPr>
                        </m:ctrlPr>
                      </m:fPr>
                      <m:num>
                        <m:r>
                          <m:rPr>
                            <m:nor/>
                          </m:rPr>
                          <a:rPr lang="en-US" sz="3800" b="1" i="1">
                            <a:solidFill>
                              <a:srgbClr val="000000"/>
                            </a:solidFill>
                            <a:latin typeface="Times New Roman" panose="02020603050405020304" pitchFamily="18" charset="0"/>
                            <a:cs typeface="Times New Roman" panose="02020603050405020304" pitchFamily="18" charset="0"/>
                          </a:rPr>
                          <m:t>x</m:t>
                        </m:r>
                        <m:r>
                          <m:rPr>
                            <m:nor/>
                          </m:rPr>
                          <a:rPr lang="en-US" sz="3800" b="1" i="0" smtClean="0">
                            <a:solidFill>
                              <a:srgbClr val="000000"/>
                            </a:solidFill>
                            <a:latin typeface="Times New Roman" panose="02020603050405020304" pitchFamily="18" charset="0"/>
                            <a:cs typeface="Times New Roman" panose="02020603050405020304" pitchFamily="18" charset="0"/>
                          </a:rPr>
                          <m:t> </m:t>
                        </m:r>
                        <m:r>
                          <m:rPr>
                            <m:nor/>
                          </m:rPr>
                          <a:rPr lang="en-US" sz="3800" b="1" i="0">
                            <a:solidFill>
                              <a:srgbClr val="000000"/>
                            </a:solidFill>
                            <a:latin typeface="Times New Roman" panose="02020603050405020304" pitchFamily="18" charset="0"/>
                            <a:cs typeface="Times New Roman" panose="02020603050405020304" pitchFamily="18" charset="0"/>
                          </a:rPr>
                          <m:t>−</m:t>
                        </m:r>
                        <m:r>
                          <m:rPr>
                            <m:nor/>
                          </m:rPr>
                          <a:rPr lang="en-US" sz="3800" b="1" i="0" smtClean="0">
                            <a:solidFill>
                              <a:srgbClr val="000000"/>
                            </a:solidFill>
                            <a:latin typeface="Times New Roman" panose="02020603050405020304" pitchFamily="18" charset="0"/>
                            <a:cs typeface="Times New Roman" panose="02020603050405020304" pitchFamily="18" charset="0"/>
                          </a:rPr>
                          <m:t> </m:t>
                        </m:r>
                        <m:r>
                          <m:rPr>
                            <m:nor/>
                          </m:rPr>
                          <a:rPr lang="en-US" sz="3800" b="1" i="1">
                            <a:solidFill>
                              <a:srgbClr val="000000"/>
                            </a:solidFill>
                            <a:latin typeface="Times New Roman" panose="02020603050405020304" pitchFamily="18" charset="0"/>
                            <a:cs typeface="Times New Roman" panose="02020603050405020304" pitchFamily="18" charset="0"/>
                          </a:rPr>
                          <m:t>y</m:t>
                        </m:r>
                      </m:num>
                      <m:den>
                        <m:r>
                          <m:rPr>
                            <m:nor/>
                          </m:rPr>
                          <a:rPr lang="en-US" sz="3800" b="1" i="0">
                            <a:solidFill>
                              <a:srgbClr val="000000"/>
                            </a:solidFill>
                            <a:latin typeface="Times New Roman" panose="02020603050405020304" pitchFamily="18" charset="0"/>
                            <a:cs typeface="Times New Roman" panose="02020603050405020304" pitchFamily="18" charset="0"/>
                          </a:rPr>
                          <m:t>10</m:t>
                        </m:r>
                      </m:den>
                    </m:f>
                  </m:oMath>
                </a14:m>
                <a: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  là:</a:t>
                </a:r>
                <a:endParaRPr lang="en-US" altLang="en-US" sz="3500" b="1">
                  <a:solidFill>
                    <a:prstClr val="black"/>
                  </a:solidFill>
                  <a:latin typeface="Times New Roman" panose="02020603050405020304" pitchFamily="18" charset="0"/>
                  <a:cs typeface="Times New Roman" panose="02020603050405020304" pitchFamily="18" charset="0"/>
                </a:endParaRPr>
              </a:p>
            </p:txBody>
          </p:sp>
        </mc:Choice>
        <mc:Fallback xmlns="">
          <p:sp>
            <p:nvSpPr>
              <p:cNvPr id="33" name="TextBox 32">
                <a:extLst>
                  <a:ext uri="{FF2B5EF4-FFF2-40B4-BE49-F238E27FC236}">
                    <a16:creationId xmlns:a16="http://schemas.microsoft.com/office/drawing/2014/main" id="{6AC29AFE-9928-D6CE-08F5-033116A4867F}"/>
                  </a:ext>
                </a:extLst>
              </p:cNvPr>
              <p:cNvSpPr txBox="1">
                <a:spLocks noRot="1" noChangeAspect="1" noMove="1" noResize="1" noEditPoints="1" noAdjustHandles="1" noChangeArrowheads="1" noChangeShapeType="1" noTextEdit="1"/>
              </p:cNvSpPr>
              <p:nvPr/>
            </p:nvSpPr>
            <p:spPr>
              <a:xfrm>
                <a:off x="-116219" y="59653"/>
                <a:ext cx="6786555" cy="1666675"/>
              </a:xfrm>
              <a:prstGeom prst="rect">
                <a:avLst/>
              </a:prstGeom>
              <a:blipFill>
                <a:blip r:embed="rId14"/>
                <a:stretch>
                  <a:fillRect t="-5861"/>
                </a:stretch>
              </a:blipFill>
            </p:spPr>
            <p:txBody>
              <a:bodyPr/>
              <a:lstStyle/>
              <a:p>
                <a:r>
                  <a:rPr lang="en-US">
                    <a:noFill/>
                  </a:rPr>
                  <a:t> </a:t>
                </a:r>
              </a:p>
            </p:txBody>
          </p:sp>
        </mc:Fallback>
      </mc:AlternateContent>
    </p:spTree>
    <p:extLst>
      <p:ext uri="{BB962C8B-B14F-4D97-AF65-F5344CB8AC3E}">
        <p14:creationId xmlns:p14="http://schemas.microsoft.com/office/powerpoint/2010/main" val="188496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0"/>
                    </p:tgtEl>
                  </p:cond>
                </p:stCondLst>
                <p:endSync evt="end" delay="0">
                  <p:rtn val="all"/>
                </p:endSync>
                <p:childTnLst>
                  <p:par>
                    <p:cTn id="18" fill="hold">
                      <p:stCondLst>
                        <p:cond delay="0"/>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subTnLst>
                                    <p:audio>
                                      <p:cMediaNode>
                                        <p:cTn display="0" masterRel="sameClick">
                                          <p:stCondLst>
                                            <p:cond evt="begin" delay="0">
                                              <p:tn val="20"/>
                                            </p:cond>
                                          </p:stCondLst>
                                          <p:endCondLst>
                                            <p:cond evt="onStopAudio" delay="0">
                                              <p:tgtEl>
                                                <p:sldTgt/>
                                              </p:tgtEl>
                                            </p:cond>
                                          </p:endCondLst>
                                        </p:cTn>
                                        <p:tgtEl>
                                          <p:sndTgt r:embed="rId5" name="applause.wav"/>
                                        </p:tgtEl>
                                      </p:cMediaNode>
                                    </p:audio>
                                  </p:subTnLst>
                                </p:cTn>
                              </p:par>
                              <p:par>
                                <p:cTn id="23" presetID="3" presetClass="exit" presetSubtype="10" fill="hold" nodeType="withEffect">
                                  <p:stCondLst>
                                    <p:cond delay="0"/>
                                  </p:stCondLst>
                                  <p:childTnLst>
                                    <p:animEffect transition="out" filter="blinds(horizontal)">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par>
                                <p:cTn id="26" presetID="3" presetClass="exit" presetSubtype="10" fill="hold" nodeType="withEffect">
                                  <p:stCondLst>
                                    <p:cond delay="0"/>
                                  </p:stCondLst>
                                  <p:childTnLst>
                                    <p:animEffect transition="out" filter="blinds(horizontal)">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par>
                                <p:cTn id="29" presetID="3" presetClass="exit" presetSubtype="10" fill="hold" nodeType="withEffect">
                                  <p:stCondLst>
                                    <p:cond delay="0"/>
                                  </p:stCondLst>
                                  <p:childTnLst>
                                    <p:animEffect transition="out" filter="blinds(horizontal)">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subTnLst>
                                    <p:audio>
                                      <p:cMediaNode>
                                        <p:cTn display="0" masterRel="sameClick">
                                          <p:stCondLst>
                                            <p:cond evt="begin" delay="0">
                                              <p:tn val="35"/>
                                            </p:cond>
                                          </p:stCondLst>
                                          <p:endCondLst>
                                            <p:cond evt="onStopAudio" delay="0">
                                              <p:tgtEl>
                                                <p:sldTgt/>
                                              </p:tgtEl>
                                            </p:cond>
                                          </p:endCondLst>
                                        </p:cTn>
                                        <p:tgtEl>
                                          <p:sndTgt r:embed="rId6" name="bomb.wav"/>
                                        </p:tgtEl>
                                      </p:cMediaNode>
                                    </p:audio>
                                  </p:subTnLst>
                                </p:cTn>
                              </p:par>
                            </p:childTnLst>
                          </p:cTn>
                        </p:par>
                      </p:childTnLst>
                    </p:cTn>
                  </p:par>
                  <p:par>
                    <p:cTn id="38" fill="hold">
                      <p:stCondLst>
                        <p:cond delay="indefinite"/>
                      </p:stCondLst>
                      <p:childTnLst>
                        <p:par>
                          <p:cTn id="39" fill="hold">
                            <p:stCondLst>
                              <p:cond delay="0"/>
                            </p:stCondLst>
                            <p:childTnLst>
                              <p:par>
                                <p:cTn id="40" presetID="5" presetClass="exit" presetSubtype="10" fill="hold" nodeType="clickEffect">
                                  <p:stCondLst>
                                    <p:cond delay="0"/>
                                  </p:stCondLst>
                                  <p:childTnLst>
                                    <p:animEffect transition="out" filter="checkerboard(across)">
                                      <p:cBhvr>
                                        <p:cTn id="41" dur="500"/>
                                        <p:tgtEl>
                                          <p:spTgt spid="24"/>
                                        </p:tgtEl>
                                      </p:cBhvr>
                                    </p:animEffect>
                                    <p:set>
                                      <p:cBhvr>
                                        <p:cTn id="42"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3" restart="whenNotActive" fill="hold" evtFilter="cancelBubble" nodeType="interactiveSeq">
                <p:stCondLst>
                  <p:cond evt="onClick" delay="0">
                    <p:tgtEl>
                      <p:spTgt spid="17"/>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subTnLst>
                                    <p:audio>
                                      <p:cMediaNode>
                                        <p:cTn display="0" masterRel="sameClick">
                                          <p:stCondLst>
                                            <p:cond evt="begin" delay="0">
                                              <p:tn val="46"/>
                                            </p:cond>
                                          </p:stCondLst>
                                          <p:endCondLst>
                                            <p:cond evt="onStopAudio" delay="0">
                                              <p:tgtEl>
                                                <p:sldTgt/>
                                              </p:tgtEl>
                                            </p:cond>
                                          </p:endCondLst>
                                        </p:cTn>
                                        <p:tgtEl>
                                          <p:sndTgt r:embed="rId6" name="bomb.wav"/>
                                        </p:tgtEl>
                                      </p:cMediaNode>
                                    </p:audio>
                                  </p:subTnLst>
                                </p:cTn>
                              </p:par>
                            </p:childTnLst>
                          </p:cTn>
                        </p:par>
                      </p:childTnLst>
                    </p:cTn>
                  </p:par>
                  <p:par>
                    <p:cTn id="49" fill="hold">
                      <p:stCondLst>
                        <p:cond delay="indefinite"/>
                      </p:stCondLst>
                      <p:childTnLst>
                        <p:par>
                          <p:cTn id="50" fill="hold">
                            <p:stCondLst>
                              <p:cond delay="0"/>
                            </p:stCondLst>
                            <p:childTnLst>
                              <p:par>
                                <p:cTn id="51" presetID="3" presetClass="exit" presetSubtype="10" fill="hold" nodeType="clickEffect">
                                  <p:stCondLst>
                                    <p:cond delay="0"/>
                                  </p:stCondLst>
                                  <p:childTnLst>
                                    <p:animEffect transition="out" filter="blinds(horizontal)">
                                      <p:cBhvr>
                                        <p:cTn id="52" dur="500"/>
                                        <p:tgtEl>
                                          <p:spTgt spid="24"/>
                                        </p:tgtEl>
                                      </p:cBhvr>
                                    </p:animEffect>
                                    <p:set>
                                      <p:cBhvr>
                                        <p:cTn id="5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4" restart="whenNotActive" fill="hold" evtFilter="cancelBubble" nodeType="interactiveSeq">
                <p:stCondLst>
                  <p:cond evt="onClick" delay="0">
                    <p:tgtEl>
                      <p:spTgt spid="3"/>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subTnLst>
                                    <p:audio>
                                      <p:cMediaNode>
                                        <p:cTn display="0" masterRel="sameClick">
                                          <p:stCondLst>
                                            <p:cond evt="begin" delay="0">
                                              <p:tn val="57"/>
                                            </p:cond>
                                          </p:stCondLst>
                                          <p:endCondLst>
                                            <p:cond evt="onStopAudio" delay="0">
                                              <p:tgtEl>
                                                <p:sldTgt/>
                                              </p:tgtEl>
                                            </p:cond>
                                          </p:endCondLst>
                                        </p:cTn>
                                        <p:tgtEl>
                                          <p:sndTgt r:embed="rId6" name="bomb.wav"/>
                                        </p:tgtEl>
                                      </p:cMediaNode>
                                    </p:audio>
                                  </p:subTnLst>
                                </p:cTn>
                              </p:par>
                            </p:childTnLst>
                          </p:cTn>
                        </p:par>
                      </p:childTnLst>
                    </p:cTn>
                  </p:par>
                  <p:par>
                    <p:cTn id="60" fill="hold">
                      <p:stCondLst>
                        <p:cond delay="indefinite"/>
                      </p:stCondLst>
                      <p:childTnLst>
                        <p:par>
                          <p:cTn id="61" fill="hold">
                            <p:stCondLst>
                              <p:cond delay="0"/>
                            </p:stCondLst>
                            <p:childTnLst>
                              <p:par>
                                <p:cTn id="62" presetID="3" presetClass="exit" presetSubtype="10" fill="hold" nodeType="clickEffect">
                                  <p:stCondLst>
                                    <p:cond delay="0"/>
                                  </p:stCondLst>
                                  <p:childTnLst>
                                    <p:animEffect transition="out" filter="blinds(horizontal)">
                                      <p:cBhvr>
                                        <p:cTn id="63" dur="500"/>
                                        <p:tgtEl>
                                          <p:spTgt spid="24"/>
                                        </p:tgtEl>
                                      </p:cBhvr>
                                    </p:animEffect>
                                    <p:set>
                                      <p:cBhvr>
                                        <p:cTn id="64"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3"/>
                  </p:tgtEl>
                </p:cond>
              </p:nextCondLst>
            </p:seq>
            <p:video>
              <p:cMediaNode vol="80000">
                <p:cTn id="65" fill="hold" display="0">
                  <p:stCondLst>
                    <p:cond delay="indefinite"/>
                  </p:stCondLst>
                </p:cTn>
                <p:tgtEl>
                  <p:spTgt spid="40"/>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C0BC593-30E1-6D7F-0E7D-64A88F0904C1}"/>
              </a:ext>
            </a:extLst>
          </p:cNvPr>
          <p:cNvGrpSpPr/>
          <p:nvPr/>
        </p:nvGrpSpPr>
        <p:grpSpPr>
          <a:xfrm>
            <a:off x="720007" y="2158312"/>
            <a:ext cx="2871382" cy="1117997"/>
            <a:chOff x="419844" y="1610484"/>
            <a:chExt cx="3828509" cy="1490662"/>
          </a:xfrm>
        </p:grpSpPr>
        <p:sp>
          <p:nvSpPr>
            <p:cNvPr id="11" name="Arrow: Pentagon 10">
              <a:extLst>
                <a:ext uri="{FF2B5EF4-FFF2-40B4-BE49-F238E27FC236}">
                  <a16:creationId xmlns:a16="http://schemas.microsoft.com/office/drawing/2014/main" id="{BEF049CE-16F3-8249-21EB-39B24E05224D}"/>
                </a:ext>
              </a:extLst>
            </p:cNvPr>
            <p:cNvSpPr/>
            <p:nvPr/>
          </p:nvSpPr>
          <p:spPr>
            <a:xfrm>
              <a:off x="419844" y="1610484"/>
              <a:ext cx="3828509"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3" name="Object 12">
                  <a:extLst>
                    <a:ext uri="{FF2B5EF4-FFF2-40B4-BE49-F238E27FC236}">
                      <a16:creationId xmlns:a16="http://schemas.microsoft.com/office/drawing/2014/main" id="{A15FDC2A-BD69-72E7-0BA6-918C2CE920EF}"/>
                    </a:ext>
                  </a:extLst>
                </p:cNvPr>
                <p:cNvSpPr txBox="1"/>
                <p:nvPr/>
              </p:nvSpPr>
              <p:spPr>
                <a:xfrm>
                  <a:off x="765854" y="1666361"/>
                  <a:ext cx="2414320" cy="1378907"/>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𝐀</m:t>
                        </m:r>
                        <m:r>
                          <a:rPr lang="en-US" sz="3000" b="1" i="0" smtClean="0">
                            <a:solidFill>
                              <a:srgbClr val="0000FF"/>
                            </a:solidFill>
                            <a:latin typeface="Cambria Math" panose="02040503050406030204" pitchFamily="18" charset="0"/>
                          </a:rPr>
                          <m:t>.  </m:t>
                        </m:r>
                        <m:f>
                          <m:fPr>
                            <m:ctrlPr>
                              <a:rPr lang="en-US" sz="3000" b="1" i="1">
                                <a:solidFill>
                                  <a:srgbClr val="000000"/>
                                </a:solidFill>
                                <a:latin typeface="Cambria Math" panose="02040503050406030204" pitchFamily="18" charset="0"/>
                              </a:rPr>
                            </m:ctrlPr>
                          </m:fPr>
                          <m:num>
                            <m:sSup>
                              <m:sSupPr>
                                <m:ctrlPr>
                                  <a:rPr lang="en-US" sz="3000" b="1" i="1">
                                    <a:solidFill>
                                      <a:srgbClr val="000000"/>
                                    </a:solidFill>
                                    <a:latin typeface="Cambria Math" panose="02040503050406030204" pitchFamily="18" charset="0"/>
                                  </a:rPr>
                                </m:ctrlPr>
                              </m:sSupPr>
                              <m:e>
                                <m:d>
                                  <m:dPr>
                                    <m:ctrlPr>
                                      <a:rPr lang="en-US" sz="3000" b="1" i="1">
                                        <a:solidFill>
                                          <a:srgbClr val="000000"/>
                                        </a:solidFill>
                                        <a:latin typeface="Cambria Math" panose="02040503050406030204" pitchFamily="18" charset="0"/>
                                      </a:rPr>
                                    </m:ctrlPr>
                                  </m:dPr>
                                  <m:e>
                                    <m:r>
                                      <a:rPr lang="en-US" sz="3000" b="1" i="1">
                                        <a:solidFill>
                                          <a:srgbClr val="000000"/>
                                        </a:solidFill>
                                        <a:latin typeface="Cambria Math" panose="02040503050406030204" pitchFamily="18" charset="0"/>
                                      </a:rPr>
                                      <m:t>𝒂</m:t>
                                    </m:r>
                                    <m:r>
                                      <a:rPr lang="en-US" sz="3000" b="1" i="0">
                                        <a:solidFill>
                                          <a:srgbClr val="000000"/>
                                        </a:solidFill>
                                        <a:latin typeface="Cambria Math" panose="02040503050406030204" pitchFamily="18" charset="0"/>
                                      </a:rPr>
                                      <m:t>+</m:t>
                                    </m:r>
                                    <m:r>
                                      <a:rPr lang="en-US" sz="3000" b="1" i="0">
                                        <a:solidFill>
                                          <a:srgbClr val="000000"/>
                                        </a:solidFill>
                                        <a:latin typeface="Cambria Math" panose="02040503050406030204" pitchFamily="18" charset="0"/>
                                      </a:rPr>
                                      <m:t>𝟑</m:t>
                                    </m:r>
                                  </m:e>
                                </m:d>
                              </m:e>
                              <m:sup>
                                <m:r>
                                  <a:rPr lang="en-US" sz="3000" b="1" i="0">
                                    <a:solidFill>
                                      <a:srgbClr val="000000"/>
                                    </a:solidFill>
                                    <a:latin typeface="Cambria Math" panose="02040503050406030204" pitchFamily="18" charset="0"/>
                                  </a:rPr>
                                  <m:t>𝟐</m:t>
                                </m:r>
                              </m:sup>
                            </m:sSup>
                          </m:num>
                          <m:den>
                            <m:sSup>
                              <m:sSupPr>
                                <m:ctrlPr>
                                  <a:rPr lang="en-US" sz="3000" b="1" i="1">
                                    <a:solidFill>
                                      <a:srgbClr val="000000"/>
                                    </a:solidFill>
                                    <a:latin typeface="Cambria Math" panose="02040503050406030204" pitchFamily="18" charset="0"/>
                                  </a:rPr>
                                </m:ctrlPr>
                              </m:sSupPr>
                              <m:e>
                                <m:r>
                                  <a:rPr lang="en-US" sz="3000" b="1" i="1">
                                    <a:solidFill>
                                      <a:srgbClr val="000000"/>
                                    </a:solidFill>
                                    <a:latin typeface="Cambria Math" panose="02040503050406030204" pitchFamily="18" charset="0"/>
                                  </a:rPr>
                                  <m:t>𝒂</m:t>
                                </m:r>
                              </m:e>
                              <m:sup>
                                <m:r>
                                  <a:rPr lang="en-US" sz="3000" b="1" i="0">
                                    <a:solidFill>
                                      <a:srgbClr val="000000"/>
                                    </a:solidFill>
                                    <a:latin typeface="Cambria Math" panose="02040503050406030204" pitchFamily="18" charset="0"/>
                                  </a:rPr>
                                  <m:t>𝟑</m:t>
                                </m:r>
                              </m:sup>
                            </m:sSup>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3" name="Object 12">
                  <a:extLst>
                    <a:ext uri="{FF2B5EF4-FFF2-40B4-BE49-F238E27FC236}">
                      <a16:creationId xmlns:a16="http://schemas.microsoft.com/office/drawing/2014/main" id="{A15FDC2A-BD69-72E7-0BA6-918C2CE920EF}"/>
                    </a:ext>
                  </a:extLst>
                </p:cNvPr>
                <p:cNvSpPr txBox="1">
                  <a:spLocks noRot="1" noChangeAspect="1" noMove="1" noResize="1" noEditPoints="1" noAdjustHandles="1" noChangeArrowheads="1" noChangeShapeType="1" noTextEdit="1"/>
                </p:cNvSpPr>
                <p:nvPr/>
              </p:nvSpPr>
              <p:spPr>
                <a:xfrm>
                  <a:off x="765854" y="1666361"/>
                  <a:ext cx="2414320" cy="1378907"/>
                </a:xfrm>
                <a:prstGeom prst="rect">
                  <a:avLst/>
                </a:prstGeom>
                <a:blipFill>
                  <a:blip r:embed="rId7"/>
                  <a:stretch>
                    <a:fillRect r="-10101"/>
                  </a:stretch>
                </a:blipFill>
              </p:spPr>
              <p:txBody>
                <a:bodyPr/>
                <a:lstStyle/>
                <a:p>
                  <a:r>
                    <a:rPr lang="en-US">
                      <a:noFill/>
                    </a:rPr>
                    <a:t> </a:t>
                  </a:r>
                </a:p>
              </p:txBody>
            </p:sp>
          </mc:Fallback>
        </mc:AlternateContent>
      </p:grpSp>
      <p:grpSp>
        <p:nvGrpSpPr>
          <p:cNvPr id="14" name="Group 13">
            <a:extLst>
              <a:ext uri="{FF2B5EF4-FFF2-40B4-BE49-F238E27FC236}">
                <a16:creationId xmlns:a16="http://schemas.microsoft.com/office/drawing/2014/main" id="{F233E6FB-B59E-3E0C-51E9-E873C34D9B47}"/>
              </a:ext>
            </a:extLst>
          </p:cNvPr>
          <p:cNvGrpSpPr/>
          <p:nvPr/>
        </p:nvGrpSpPr>
        <p:grpSpPr>
          <a:xfrm>
            <a:off x="751683" y="3842466"/>
            <a:ext cx="2839706" cy="1245767"/>
            <a:chOff x="5748964" y="2056756"/>
            <a:chExt cx="2970956" cy="1119878"/>
          </a:xfrm>
        </p:grpSpPr>
        <p:sp>
          <p:nvSpPr>
            <p:cNvPr id="15" name="Arrow: Pentagon 14">
              <a:extLst>
                <a:ext uri="{FF2B5EF4-FFF2-40B4-BE49-F238E27FC236}">
                  <a16:creationId xmlns:a16="http://schemas.microsoft.com/office/drawing/2014/main" id="{90139AE3-714D-8758-6510-A8ECE36BAD68}"/>
                </a:ext>
              </a:extLst>
            </p:cNvPr>
            <p:cNvSpPr/>
            <p:nvPr/>
          </p:nvSpPr>
          <p:spPr>
            <a:xfrm>
              <a:off x="5748964" y="2056756"/>
              <a:ext cx="2970956" cy="1119878"/>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6" name="Object 15">
                  <a:extLst>
                    <a:ext uri="{FF2B5EF4-FFF2-40B4-BE49-F238E27FC236}">
                      <a16:creationId xmlns:a16="http://schemas.microsoft.com/office/drawing/2014/main" id="{27353158-C557-04F9-411A-767759DAA727}"/>
                    </a:ext>
                  </a:extLst>
                </p:cNvPr>
                <p:cNvSpPr txBox="1"/>
                <p:nvPr/>
              </p:nvSpPr>
              <p:spPr>
                <a:xfrm>
                  <a:off x="6084702" y="2166006"/>
                  <a:ext cx="1149740" cy="83163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𝐂</m:t>
                        </m:r>
                        <m:r>
                          <a:rPr lang="en-US" sz="3000" b="1" i="0" smtClean="0">
                            <a:solidFill>
                              <a:srgbClr val="0000FF"/>
                            </a:solidFill>
                            <a:latin typeface="Cambria Math" panose="02040503050406030204" pitchFamily="18" charset="0"/>
                          </a:rPr>
                          <m:t>.  </m:t>
                        </m:r>
                        <m:f>
                          <m:fPr>
                            <m:ctrlPr>
                              <a:rPr lang="en-US" sz="3000" b="1" i="1">
                                <a:solidFill>
                                  <a:srgbClr val="000000"/>
                                </a:solidFill>
                                <a:latin typeface="Cambria Math" panose="02040503050406030204" pitchFamily="18" charset="0"/>
                              </a:rPr>
                            </m:ctrlPr>
                          </m:fPr>
                          <m:num>
                            <m:r>
                              <a:rPr lang="en-US" sz="3000" b="1" i="0">
                                <a:solidFill>
                                  <a:srgbClr val="000000"/>
                                </a:solidFill>
                                <a:latin typeface="Cambria Math" panose="02040503050406030204" pitchFamily="18" charset="0"/>
                              </a:rPr>
                              <m:t>𝟏</m:t>
                            </m:r>
                          </m:num>
                          <m:den>
                            <m:r>
                              <a:rPr lang="en-US" sz="3000" b="1" i="1">
                                <a:solidFill>
                                  <a:srgbClr val="000000"/>
                                </a:solidFill>
                                <a:latin typeface="Cambria Math" panose="02040503050406030204" pitchFamily="18" charset="0"/>
                              </a:rPr>
                              <m:t>𝒂</m:t>
                            </m:r>
                          </m:den>
                        </m:f>
                      </m:oMath>
                    </m:oMathPara>
                  </a14:m>
                  <a:endParaRPr lang="en-US" sz="3000" b="1"/>
                </a:p>
              </p:txBody>
            </p:sp>
          </mc:Choice>
          <mc:Fallback xmlns="">
            <p:sp>
              <p:nvSpPr>
                <p:cNvPr id="16" name="Object 15">
                  <a:extLst>
                    <a:ext uri="{FF2B5EF4-FFF2-40B4-BE49-F238E27FC236}">
                      <a16:creationId xmlns:a16="http://schemas.microsoft.com/office/drawing/2014/main" id="{27353158-C557-04F9-411A-767759DAA727}"/>
                    </a:ext>
                  </a:extLst>
                </p:cNvPr>
                <p:cNvSpPr txBox="1">
                  <a:spLocks noRot="1" noChangeAspect="1" noMove="1" noResize="1" noEditPoints="1" noAdjustHandles="1" noChangeArrowheads="1" noChangeShapeType="1" noTextEdit="1"/>
                </p:cNvSpPr>
                <p:nvPr/>
              </p:nvSpPr>
              <p:spPr>
                <a:xfrm>
                  <a:off x="6084702" y="2166006"/>
                  <a:ext cx="1149740" cy="831630"/>
                </a:xfrm>
                <a:prstGeom prst="rect">
                  <a:avLst/>
                </a:prstGeom>
                <a:blipFill>
                  <a:blip r:embed="rId8"/>
                  <a:stretch>
                    <a:fillRect/>
                  </a:stretch>
                </a:blipFill>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EF5CD57A-AFBF-6057-1F77-B188481CE256}"/>
              </a:ext>
            </a:extLst>
          </p:cNvPr>
          <p:cNvGrpSpPr/>
          <p:nvPr/>
        </p:nvGrpSpPr>
        <p:grpSpPr>
          <a:xfrm>
            <a:off x="4343400" y="2161675"/>
            <a:ext cx="2308152" cy="1117997"/>
            <a:chOff x="355983" y="4248908"/>
            <a:chExt cx="2970956" cy="1490662"/>
          </a:xfrm>
        </p:grpSpPr>
        <p:sp>
          <p:nvSpPr>
            <p:cNvPr id="18" name="Arrow: Pentagon 17">
              <a:extLst>
                <a:ext uri="{FF2B5EF4-FFF2-40B4-BE49-F238E27FC236}">
                  <a16:creationId xmlns:a16="http://schemas.microsoft.com/office/drawing/2014/main" id="{6718EF97-660E-18A2-C6FE-C2BB64B2FFC4}"/>
                </a:ext>
              </a:extLst>
            </p:cNvPr>
            <p:cNvSpPr/>
            <p:nvPr/>
          </p:nvSpPr>
          <p:spPr>
            <a:xfrm>
              <a:off x="355983" y="4248908"/>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9" name="Object 18">
                  <a:extLst>
                    <a:ext uri="{FF2B5EF4-FFF2-40B4-BE49-F238E27FC236}">
                      <a16:creationId xmlns:a16="http://schemas.microsoft.com/office/drawing/2014/main" id="{9AECD579-BFFD-FC7C-6978-FA7FF086B540}"/>
                    </a:ext>
                  </a:extLst>
                </p:cNvPr>
                <p:cNvSpPr txBox="1"/>
                <p:nvPr/>
              </p:nvSpPr>
              <p:spPr>
                <a:xfrm>
                  <a:off x="1004995" y="4706841"/>
                  <a:ext cx="1157511" cy="659847"/>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𝐁</m:t>
                        </m:r>
                        <m:r>
                          <a:rPr lang="en-US" sz="3000" b="1" i="0" smtClean="0">
                            <a:solidFill>
                              <a:srgbClr val="0000FF"/>
                            </a:solidFill>
                            <a:latin typeface="Cambria Math" panose="02040503050406030204" pitchFamily="18" charset="0"/>
                          </a:rPr>
                          <m:t>.  </m:t>
                        </m:r>
                        <m:r>
                          <a:rPr lang="en-US" sz="3000" b="1" i="1">
                            <a:solidFill>
                              <a:srgbClr val="000000"/>
                            </a:solidFill>
                            <a:latin typeface="Cambria Math" panose="02040503050406030204" pitchFamily="18" charset="0"/>
                          </a:rPr>
                          <m:t>𝒂</m:t>
                        </m:r>
                      </m:oMath>
                    </m:oMathPara>
                  </a14:m>
                  <a:endParaRPr lang="en-US" sz="3000" b="1" i="1">
                    <a:latin typeface="Times New Roman" panose="02020603050405020304" pitchFamily="18" charset="0"/>
                    <a:cs typeface="Times New Roman" panose="02020603050405020304" pitchFamily="18" charset="0"/>
                  </a:endParaRPr>
                </a:p>
              </p:txBody>
            </p:sp>
          </mc:Choice>
          <mc:Fallback xmlns="">
            <p:sp>
              <p:nvSpPr>
                <p:cNvPr id="19" name="Object 18">
                  <a:extLst>
                    <a:ext uri="{FF2B5EF4-FFF2-40B4-BE49-F238E27FC236}">
                      <a16:creationId xmlns:a16="http://schemas.microsoft.com/office/drawing/2014/main" id="{9AECD579-BFFD-FC7C-6978-FA7FF086B540}"/>
                    </a:ext>
                  </a:extLst>
                </p:cNvPr>
                <p:cNvSpPr txBox="1">
                  <a:spLocks noRot="1" noChangeAspect="1" noMove="1" noResize="1" noEditPoints="1" noAdjustHandles="1" noChangeArrowheads="1" noChangeShapeType="1" noTextEdit="1"/>
                </p:cNvSpPr>
                <p:nvPr/>
              </p:nvSpPr>
              <p:spPr>
                <a:xfrm>
                  <a:off x="1004995" y="4706841"/>
                  <a:ext cx="1157511" cy="659847"/>
                </a:xfrm>
                <a:prstGeom prst="rect">
                  <a:avLst/>
                </a:prstGeom>
                <a:blipFill>
                  <a:blip r:embed="rId9"/>
                  <a:stretch>
                    <a:fillRect/>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8B611501-569E-5338-2CD7-DC61A7EF3862}"/>
              </a:ext>
            </a:extLst>
          </p:cNvPr>
          <p:cNvGrpSpPr/>
          <p:nvPr/>
        </p:nvGrpSpPr>
        <p:grpSpPr>
          <a:xfrm>
            <a:off x="4343400" y="3764875"/>
            <a:ext cx="2308152" cy="1323361"/>
            <a:chOff x="4102100" y="4441376"/>
            <a:chExt cx="3077536" cy="1384639"/>
          </a:xfrm>
        </p:grpSpPr>
        <p:sp>
          <p:nvSpPr>
            <p:cNvPr id="21" name="Arrow: Pentagon 20">
              <a:extLst>
                <a:ext uri="{FF2B5EF4-FFF2-40B4-BE49-F238E27FC236}">
                  <a16:creationId xmlns:a16="http://schemas.microsoft.com/office/drawing/2014/main" id="{10B3ADB5-F585-9D0B-6A17-49ED37B92956}"/>
                </a:ext>
              </a:extLst>
            </p:cNvPr>
            <p:cNvSpPr/>
            <p:nvPr/>
          </p:nvSpPr>
          <p:spPr>
            <a:xfrm>
              <a:off x="4102100" y="4441376"/>
              <a:ext cx="3077536" cy="1384639"/>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5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22" name="Object 21">
                  <a:extLst>
                    <a:ext uri="{FF2B5EF4-FFF2-40B4-BE49-F238E27FC236}">
                      <a16:creationId xmlns:a16="http://schemas.microsoft.com/office/drawing/2014/main" id="{AA6E1266-931C-A772-8A83-7266BC0EA51C}"/>
                    </a:ext>
                  </a:extLst>
                </p:cNvPr>
                <p:cNvSpPr txBox="1"/>
                <p:nvPr/>
              </p:nvSpPr>
              <p:spPr>
                <a:xfrm>
                  <a:off x="4774395" y="4587128"/>
                  <a:ext cx="1347787" cy="88697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𝐃</m:t>
                        </m:r>
                        <m:r>
                          <a:rPr lang="en-US" sz="3000" b="1" i="0" smtClean="0">
                            <a:solidFill>
                              <a:srgbClr val="0000FF"/>
                            </a:solidFill>
                            <a:latin typeface="Cambria Math" panose="02040503050406030204" pitchFamily="18" charset="0"/>
                          </a:rPr>
                          <m:t>.  </m:t>
                        </m:r>
                        <m:f>
                          <m:fPr>
                            <m:ctrlPr>
                              <a:rPr lang="en-US" sz="3000" b="1" i="1">
                                <a:solidFill>
                                  <a:srgbClr val="000000"/>
                                </a:solidFill>
                                <a:latin typeface="Cambria Math" panose="02040503050406030204" pitchFamily="18" charset="0"/>
                              </a:rPr>
                            </m:ctrlPr>
                          </m:fPr>
                          <m:num>
                            <m:r>
                              <a:rPr lang="en-US" sz="3000" b="1" i="0">
                                <a:solidFill>
                                  <a:srgbClr val="000000"/>
                                </a:solidFill>
                                <a:latin typeface="Cambria Math" panose="02040503050406030204" pitchFamily="18" charset="0"/>
                              </a:rPr>
                              <m:t>𝟏</m:t>
                            </m:r>
                          </m:num>
                          <m:den>
                            <m:sSup>
                              <m:sSupPr>
                                <m:ctrlPr>
                                  <a:rPr lang="en-US" sz="3000" b="1" i="1">
                                    <a:solidFill>
                                      <a:srgbClr val="000000"/>
                                    </a:solidFill>
                                    <a:latin typeface="Cambria Math" panose="02040503050406030204" pitchFamily="18" charset="0"/>
                                  </a:rPr>
                                </m:ctrlPr>
                              </m:sSupPr>
                              <m:e>
                                <m:r>
                                  <a:rPr lang="en-US" sz="3000" b="1" i="1">
                                    <a:solidFill>
                                      <a:srgbClr val="000000"/>
                                    </a:solidFill>
                                    <a:latin typeface="Cambria Math" panose="02040503050406030204" pitchFamily="18" charset="0"/>
                                  </a:rPr>
                                  <m:t>𝒂</m:t>
                                </m:r>
                              </m:e>
                              <m:sup>
                                <m:r>
                                  <a:rPr lang="en-US" sz="3000" b="1" i="0">
                                    <a:solidFill>
                                      <a:srgbClr val="000000"/>
                                    </a:solidFill>
                                    <a:latin typeface="Cambria Math" panose="02040503050406030204" pitchFamily="18" charset="0"/>
                                  </a:rPr>
                                  <m:t>𝟑</m:t>
                                </m:r>
                              </m:sup>
                            </m:sSup>
                          </m:den>
                        </m:f>
                      </m:oMath>
                    </m:oMathPara>
                  </a14:m>
                  <a:endParaRPr lang="en-US" sz="3000" b="1"/>
                </a:p>
              </p:txBody>
            </p:sp>
          </mc:Choice>
          <mc:Fallback xmlns="">
            <p:sp>
              <p:nvSpPr>
                <p:cNvPr id="22" name="Object 21">
                  <a:extLst>
                    <a:ext uri="{FF2B5EF4-FFF2-40B4-BE49-F238E27FC236}">
                      <a16:creationId xmlns:a16="http://schemas.microsoft.com/office/drawing/2014/main" id="{AA6E1266-931C-A772-8A83-7266BC0EA51C}"/>
                    </a:ext>
                  </a:extLst>
                </p:cNvPr>
                <p:cNvSpPr txBox="1">
                  <a:spLocks noRot="1" noChangeAspect="1" noMove="1" noResize="1" noEditPoints="1" noAdjustHandles="1" noChangeArrowheads="1" noChangeShapeType="1" noTextEdit="1"/>
                </p:cNvSpPr>
                <p:nvPr/>
              </p:nvSpPr>
              <p:spPr>
                <a:xfrm>
                  <a:off x="4774395" y="4587128"/>
                  <a:ext cx="1347787" cy="886979"/>
                </a:xfrm>
                <a:prstGeom prst="rect">
                  <a:avLst/>
                </a:prstGeom>
                <a:blipFill>
                  <a:blip r:embed="rId10"/>
                  <a:stretch>
                    <a:fillRect r="-602" b="-7143"/>
                  </a:stretch>
                </a:blipFill>
              </p:spPr>
              <p:txBody>
                <a:bodyPr/>
                <a:lstStyle/>
                <a:p>
                  <a:r>
                    <a:rPr lang="en-US">
                      <a:noFill/>
                    </a:rPr>
                    <a:t> </a:t>
                  </a:r>
                </a:p>
              </p:txBody>
            </p:sp>
          </mc:Fallback>
        </mc:AlternateContent>
      </p:grpSp>
      <p:pic>
        <p:nvPicPr>
          <p:cNvPr id="24" name="Picture 23">
            <a:extLst>
              <a:ext uri="{FF2B5EF4-FFF2-40B4-BE49-F238E27FC236}">
                <a16:creationId xmlns:a16="http://schemas.microsoft.com/office/drawing/2014/main" id="{D90865BB-2057-2C53-0CE1-EFD8D4E0E50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86588" y="1673256"/>
            <a:ext cx="2178834" cy="1796988"/>
          </a:xfrm>
          <a:prstGeom prst="rect">
            <a:avLst/>
          </a:prstGeom>
        </p:spPr>
      </p:pic>
      <p:pic>
        <p:nvPicPr>
          <p:cNvPr id="25" name="Picture 24">
            <a:extLst>
              <a:ext uri="{FF2B5EF4-FFF2-40B4-BE49-F238E27FC236}">
                <a16:creationId xmlns:a16="http://schemas.microsoft.com/office/drawing/2014/main" id="{BC0C87EF-255B-AB00-C1D1-AB1DDEFAF08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86588" y="3346511"/>
            <a:ext cx="2032964" cy="1796989"/>
          </a:xfrm>
          <a:prstGeom prst="rect">
            <a:avLst/>
          </a:prstGeom>
        </p:spPr>
      </p:pic>
      <p:pic>
        <p:nvPicPr>
          <p:cNvPr id="27" name="Đồng hồ đếm ngược 20 giây">
            <a:hlinkClick r:id="" action="ppaction://media"/>
            <a:extLst>
              <a:ext uri="{FF2B5EF4-FFF2-40B4-BE49-F238E27FC236}">
                <a16:creationId xmlns:a16="http://schemas.microsoft.com/office/drawing/2014/main" id="{A46D1C48-D35A-31C3-D64B-CEBAC42777A8}"/>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7278400" y="1"/>
            <a:ext cx="1865600" cy="1411472"/>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E6E14B6-E605-6590-5B60-089A65813AC7}"/>
                  </a:ext>
                </a:extLst>
              </p:cNvPr>
              <p:cNvSpPr txBox="1"/>
              <p:nvPr/>
            </p:nvSpPr>
            <p:spPr>
              <a:xfrm>
                <a:off x="200358" y="83759"/>
                <a:ext cx="7419642" cy="1453411"/>
              </a:xfrm>
              <a:prstGeom prst="rect">
                <a:avLst/>
              </a:prstGeom>
              <a:noFill/>
            </p:spPr>
            <p:txBody>
              <a:bodyPr wrap="square">
                <a:spAutoFit/>
              </a:bodyPr>
              <a:lstStyle/>
              <a:p>
                <a: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5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10. </a:t>
                </a:r>
                <a:endParaRPr lang="nl-NL" altLang="en-US" sz="3500" b="1">
                  <a:solidFill>
                    <a:prstClr val="black"/>
                  </a:solidFill>
                  <a:latin typeface="Times New Roman" panose="02020603050405020304" pitchFamily="18" charset="0"/>
                  <a:cs typeface="Times New Roman" panose="02020603050405020304" pitchFamily="18" charset="0"/>
                </a:endParaRPr>
              </a:p>
              <a:p>
                <a:r>
                  <a:rPr lang="nl-NL" altLang="en-US" sz="35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Kết quả của phép chia </a:t>
                </a:r>
                <a14:m>
                  <m:oMath xmlns:m="http://schemas.openxmlformats.org/officeDocument/2006/math">
                    <m:f>
                      <m:fPr>
                        <m:ctrlPr>
                          <a:rPr lang="en-US" sz="3700" b="1" i="1" smtClean="0">
                            <a:solidFill>
                              <a:srgbClr val="000000"/>
                            </a:solidFill>
                            <a:latin typeface="Cambria Math" panose="02040503050406030204" pitchFamily="18" charset="0"/>
                          </a:rPr>
                        </m:ctrlPr>
                      </m:fPr>
                      <m:num>
                        <m:r>
                          <a:rPr lang="en-US" sz="3700" b="1" i="1" smtClean="0">
                            <a:solidFill>
                              <a:srgbClr val="000000"/>
                            </a:solidFill>
                            <a:latin typeface="Cambria Math" panose="02040503050406030204" pitchFamily="18" charset="0"/>
                          </a:rPr>
                          <m:t>𝒂</m:t>
                        </m:r>
                        <m:r>
                          <a:rPr lang="en-US" sz="3700" b="1" i="0" smtClean="0">
                            <a:solidFill>
                              <a:srgbClr val="000000"/>
                            </a:solidFill>
                            <a:latin typeface="Cambria Math" panose="02040503050406030204" pitchFamily="18" charset="0"/>
                          </a:rPr>
                          <m:t>+</m:t>
                        </m:r>
                        <m:r>
                          <a:rPr lang="en-US" sz="3700" b="1" i="0" smtClean="0">
                            <a:solidFill>
                              <a:srgbClr val="000000"/>
                            </a:solidFill>
                            <a:latin typeface="Cambria Math" panose="02040503050406030204" pitchFamily="18" charset="0"/>
                          </a:rPr>
                          <m:t>𝟑</m:t>
                        </m:r>
                      </m:num>
                      <m:den>
                        <m:sSup>
                          <m:sSupPr>
                            <m:ctrlPr>
                              <a:rPr lang="en-US" sz="3700" b="1" i="1">
                                <a:solidFill>
                                  <a:srgbClr val="000000"/>
                                </a:solidFill>
                                <a:latin typeface="Cambria Math" panose="02040503050406030204" pitchFamily="18" charset="0"/>
                              </a:rPr>
                            </m:ctrlPr>
                          </m:sSupPr>
                          <m:e>
                            <m:r>
                              <a:rPr lang="en-US" sz="3700" b="1" i="1" smtClean="0">
                                <a:solidFill>
                                  <a:srgbClr val="000000"/>
                                </a:solidFill>
                                <a:latin typeface="Cambria Math" panose="02040503050406030204" pitchFamily="18" charset="0"/>
                              </a:rPr>
                              <m:t>𝒂</m:t>
                            </m:r>
                          </m:e>
                          <m:sup>
                            <m:r>
                              <a:rPr lang="en-US" sz="3700" b="1" i="0" smtClean="0">
                                <a:solidFill>
                                  <a:srgbClr val="000000"/>
                                </a:solidFill>
                                <a:latin typeface="Cambria Math" panose="02040503050406030204" pitchFamily="18" charset="0"/>
                              </a:rPr>
                              <m:t>𝟐</m:t>
                            </m:r>
                          </m:sup>
                        </m:sSup>
                      </m:den>
                    </m:f>
                    <m:r>
                      <a:rPr lang="en-US" sz="3700" b="1" i="0" smtClean="0">
                        <a:solidFill>
                          <a:srgbClr val="000000"/>
                        </a:solidFill>
                        <a:latin typeface="Cambria Math" panose="02040503050406030204" pitchFamily="18" charset="0"/>
                      </a:rPr>
                      <m:t>:</m:t>
                    </m:r>
                    <m:f>
                      <m:fPr>
                        <m:ctrlPr>
                          <a:rPr lang="en-US" sz="3700" b="1" i="1">
                            <a:solidFill>
                              <a:srgbClr val="000000"/>
                            </a:solidFill>
                            <a:latin typeface="Cambria Math" panose="02040503050406030204" pitchFamily="18" charset="0"/>
                          </a:rPr>
                        </m:ctrlPr>
                      </m:fPr>
                      <m:num>
                        <m:r>
                          <a:rPr lang="en-US" sz="3700" b="1" i="1" smtClean="0">
                            <a:solidFill>
                              <a:srgbClr val="000000"/>
                            </a:solidFill>
                            <a:latin typeface="Cambria Math" panose="02040503050406030204" pitchFamily="18" charset="0"/>
                          </a:rPr>
                          <m:t>𝒂</m:t>
                        </m:r>
                        <m:r>
                          <a:rPr lang="en-US" sz="3700" b="1" i="0" smtClean="0">
                            <a:solidFill>
                              <a:srgbClr val="000000"/>
                            </a:solidFill>
                            <a:latin typeface="Cambria Math" panose="02040503050406030204" pitchFamily="18" charset="0"/>
                          </a:rPr>
                          <m:t>+</m:t>
                        </m:r>
                        <m:r>
                          <a:rPr lang="en-US" sz="3700" b="1" i="0" smtClean="0">
                            <a:solidFill>
                              <a:srgbClr val="000000"/>
                            </a:solidFill>
                            <a:latin typeface="Cambria Math" panose="02040503050406030204" pitchFamily="18" charset="0"/>
                          </a:rPr>
                          <m:t>𝟑</m:t>
                        </m:r>
                      </m:num>
                      <m:den>
                        <m:r>
                          <a:rPr lang="en-US" sz="3700" b="1" i="1" smtClean="0">
                            <a:solidFill>
                              <a:srgbClr val="000000"/>
                            </a:solidFill>
                            <a:latin typeface="Cambria Math" panose="02040503050406030204" pitchFamily="18" charset="0"/>
                          </a:rPr>
                          <m:t>𝒂</m:t>
                        </m:r>
                      </m:den>
                    </m:f>
                  </m:oMath>
                </a14:m>
                <a:r>
                  <a:rPr lang="en-US" altLang="en-US" sz="37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5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là:</a:t>
                </a:r>
                <a:endParaRPr lang="nl-NL" altLang="en-US" sz="3500" b="1">
                  <a:solidFill>
                    <a:prstClr val="black"/>
                  </a:solidFill>
                  <a:latin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FE6E14B6-E605-6590-5B60-089A65813AC7}"/>
                  </a:ext>
                </a:extLst>
              </p:cNvPr>
              <p:cNvSpPr txBox="1">
                <a:spLocks noRot="1" noChangeAspect="1" noMove="1" noResize="1" noEditPoints="1" noAdjustHandles="1" noChangeArrowheads="1" noChangeShapeType="1" noTextEdit="1"/>
              </p:cNvSpPr>
              <p:nvPr/>
            </p:nvSpPr>
            <p:spPr>
              <a:xfrm>
                <a:off x="200358" y="83759"/>
                <a:ext cx="7419642" cy="1453411"/>
              </a:xfrm>
              <a:prstGeom prst="rect">
                <a:avLst/>
              </a:prstGeom>
              <a:blipFill>
                <a:blip r:embed="rId14"/>
                <a:stretch>
                  <a:fillRect l="-2465" t="-6723" b="-5462"/>
                </a:stretch>
              </a:blipFill>
            </p:spPr>
            <p:txBody>
              <a:bodyPr/>
              <a:lstStyle/>
              <a:p>
                <a:r>
                  <a:rPr lang="en-US">
                    <a:noFill/>
                  </a:rPr>
                  <a:t> </a:t>
                </a:r>
              </a:p>
            </p:txBody>
          </p:sp>
        </mc:Fallback>
      </mc:AlternateContent>
    </p:spTree>
    <p:extLst>
      <p:ext uri="{BB962C8B-B14F-4D97-AF65-F5344CB8AC3E}">
        <p14:creationId xmlns:p14="http://schemas.microsoft.com/office/powerpoint/2010/main" val="240199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16" presetClass="entr" presetSubtype="21"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subTnLst>
                                    <p:audio>
                                      <p:cMediaNode>
                                        <p:cTn display="0" masterRel="sameClick">
                                          <p:stCondLst>
                                            <p:cond evt="begin" delay="0">
                                              <p:tn val="20"/>
                                            </p:cond>
                                          </p:stCondLst>
                                          <p:endCondLst>
                                            <p:cond evt="onStopAudio" delay="0">
                                              <p:tgtEl>
                                                <p:sldTgt/>
                                              </p:tgtEl>
                                            </p:cond>
                                          </p:endCondLst>
                                        </p:cTn>
                                        <p:tgtEl>
                                          <p:sndTgt r:embed="rId5" name="applause.wav"/>
                                        </p:tgtEl>
                                      </p:cMediaNode>
                                    </p:audio>
                                  </p:subTnLst>
                                </p:cTn>
                              </p:par>
                              <p:par>
                                <p:cTn id="23" presetID="3" presetClass="exit" presetSubtype="10" fill="hold" nodeType="withEffect">
                                  <p:stCondLst>
                                    <p:cond delay="0"/>
                                  </p:stCondLst>
                                  <p:childTnLst>
                                    <p:animEffect transition="out" filter="blinds(horizontal)">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par>
                                <p:cTn id="26" presetID="3" presetClass="exit" presetSubtype="10" fill="hold" nodeType="withEffect">
                                  <p:stCondLst>
                                    <p:cond delay="0"/>
                                  </p:stCondLst>
                                  <p:childTnLst>
                                    <p:animEffect transition="out" filter="blinds(horizontal)">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par>
                                <p:cTn id="29" presetID="3" presetClass="exit" presetSubtype="10" fill="hold" nodeType="withEffect">
                                  <p:stCondLst>
                                    <p:cond delay="0"/>
                                  </p:stCondLst>
                                  <p:childTnLst>
                                    <p:animEffect transition="out" filter="blinds(horizontal)">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17"/>
                    </p:tgtEl>
                  </p:cond>
                </p:stCondLst>
                <p:endSync evt="end" delay="0">
                  <p:rtn val="all"/>
                </p:endSync>
                <p:childTnLst>
                  <p:par>
                    <p:cTn id="33" fill="hold">
                      <p:stCondLst>
                        <p:cond delay="0"/>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subTnLst>
                                    <p:audio>
                                      <p:cMediaNode>
                                        <p:cTn display="0" masterRel="sameClick">
                                          <p:stCondLst>
                                            <p:cond evt="begin" delay="0">
                                              <p:tn val="35"/>
                                            </p:cond>
                                          </p:stCondLst>
                                          <p:endCondLst>
                                            <p:cond evt="onStopAudio" delay="0">
                                              <p:tgtEl>
                                                <p:sldTgt/>
                                              </p:tgtEl>
                                            </p:cond>
                                          </p:endCondLst>
                                        </p:cTn>
                                        <p:tgtEl>
                                          <p:sndTgt r:embed="rId6" name="bomb.wav"/>
                                        </p:tgtEl>
                                      </p:cMediaNode>
                                    </p:audio>
                                  </p:subTnLst>
                                </p:cTn>
                              </p:par>
                            </p:childTnLst>
                          </p:cTn>
                        </p:par>
                      </p:childTnLst>
                    </p:cTn>
                  </p:par>
                  <p:par>
                    <p:cTn id="38" fill="hold">
                      <p:stCondLst>
                        <p:cond delay="indefinite"/>
                      </p:stCondLst>
                      <p:childTnLst>
                        <p:par>
                          <p:cTn id="39" fill="hold">
                            <p:stCondLst>
                              <p:cond delay="0"/>
                            </p:stCondLst>
                            <p:childTnLst>
                              <p:par>
                                <p:cTn id="40" presetID="5" presetClass="exit" presetSubtype="10" fill="hold" nodeType="clickEffect">
                                  <p:stCondLst>
                                    <p:cond delay="0"/>
                                  </p:stCondLst>
                                  <p:childTnLst>
                                    <p:animEffect transition="out" filter="checkerboard(across)">
                                      <p:cBhvr>
                                        <p:cTn id="41" dur="500"/>
                                        <p:tgtEl>
                                          <p:spTgt spid="24"/>
                                        </p:tgtEl>
                                      </p:cBhvr>
                                    </p:animEffect>
                                    <p:set>
                                      <p:cBhvr>
                                        <p:cTn id="42"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20"/>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subTnLst>
                                    <p:audio>
                                      <p:cMediaNode>
                                        <p:cTn display="0" masterRel="sameClick">
                                          <p:stCondLst>
                                            <p:cond evt="begin" delay="0">
                                              <p:tn val="46"/>
                                            </p:cond>
                                          </p:stCondLst>
                                          <p:endCondLst>
                                            <p:cond evt="onStopAudio" delay="0">
                                              <p:tgtEl>
                                                <p:sldTgt/>
                                              </p:tgtEl>
                                            </p:cond>
                                          </p:endCondLst>
                                        </p:cTn>
                                        <p:tgtEl>
                                          <p:sndTgt r:embed="rId6" name="bomb.wav"/>
                                        </p:tgtEl>
                                      </p:cMediaNode>
                                    </p:audio>
                                  </p:subTnLst>
                                </p:cTn>
                              </p:par>
                            </p:childTnLst>
                          </p:cTn>
                        </p:par>
                      </p:childTnLst>
                    </p:cTn>
                  </p:par>
                  <p:par>
                    <p:cTn id="49" fill="hold">
                      <p:stCondLst>
                        <p:cond delay="indefinite"/>
                      </p:stCondLst>
                      <p:childTnLst>
                        <p:par>
                          <p:cTn id="50" fill="hold">
                            <p:stCondLst>
                              <p:cond delay="0"/>
                            </p:stCondLst>
                            <p:childTnLst>
                              <p:par>
                                <p:cTn id="51" presetID="3" presetClass="exit" presetSubtype="10" fill="hold" nodeType="clickEffect">
                                  <p:stCondLst>
                                    <p:cond delay="0"/>
                                  </p:stCondLst>
                                  <p:childTnLst>
                                    <p:animEffect transition="out" filter="blinds(horizontal)">
                                      <p:cBhvr>
                                        <p:cTn id="52" dur="500"/>
                                        <p:tgtEl>
                                          <p:spTgt spid="24"/>
                                        </p:tgtEl>
                                      </p:cBhvr>
                                    </p:animEffect>
                                    <p:set>
                                      <p:cBhvr>
                                        <p:cTn id="5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4" restart="whenNotActive" fill="hold" evtFilter="cancelBubble" nodeType="interactiveSeq">
                <p:stCondLst>
                  <p:cond evt="onClick" delay="0">
                    <p:tgtEl>
                      <p:spTgt spid="3"/>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subTnLst>
                                    <p:audio>
                                      <p:cMediaNode>
                                        <p:cTn display="0" masterRel="sameClick">
                                          <p:stCondLst>
                                            <p:cond evt="begin" delay="0">
                                              <p:tn val="57"/>
                                            </p:cond>
                                          </p:stCondLst>
                                          <p:endCondLst>
                                            <p:cond evt="onStopAudio" delay="0">
                                              <p:tgtEl>
                                                <p:sldTgt/>
                                              </p:tgtEl>
                                            </p:cond>
                                          </p:endCondLst>
                                        </p:cTn>
                                        <p:tgtEl>
                                          <p:sndTgt r:embed="rId6" name="bomb.wav"/>
                                        </p:tgtEl>
                                      </p:cMediaNode>
                                    </p:audio>
                                  </p:subTnLst>
                                </p:cTn>
                              </p:par>
                            </p:childTnLst>
                          </p:cTn>
                        </p:par>
                      </p:childTnLst>
                    </p:cTn>
                  </p:par>
                  <p:par>
                    <p:cTn id="60" fill="hold">
                      <p:stCondLst>
                        <p:cond delay="indefinite"/>
                      </p:stCondLst>
                      <p:childTnLst>
                        <p:par>
                          <p:cTn id="61" fill="hold">
                            <p:stCondLst>
                              <p:cond delay="0"/>
                            </p:stCondLst>
                            <p:childTnLst>
                              <p:par>
                                <p:cTn id="62" presetID="3" presetClass="exit" presetSubtype="10" fill="hold" nodeType="clickEffect">
                                  <p:stCondLst>
                                    <p:cond delay="0"/>
                                  </p:stCondLst>
                                  <p:childTnLst>
                                    <p:animEffect transition="out" filter="blinds(horizontal)">
                                      <p:cBhvr>
                                        <p:cTn id="63" dur="500"/>
                                        <p:tgtEl>
                                          <p:spTgt spid="24"/>
                                        </p:tgtEl>
                                      </p:cBhvr>
                                    </p:animEffect>
                                    <p:set>
                                      <p:cBhvr>
                                        <p:cTn id="64"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3"/>
                  </p:tgtEl>
                </p:cond>
              </p:nextCondLst>
            </p:seq>
            <p:video>
              <p:cMediaNode vol="80000">
                <p:cTn id="65" fill="hold" display="0">
                  <p:stCondLst>
                    <p:cond delay="indefinite"/>
                  </p:stCondLst>
                </p:cTn>
                <p:tgtEl>
                  <p:spTgt spid="27"/>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6A7692-57D5-4748-B661-A3D29E5EBF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0296" y="857295"/>
            <a:ext cx="4403409" cy="4038555"/>
          </a:xfrm>
          <a:prstGeom prst="rect">
            <a:avLst/>
          </a:prstGeom>
        </p:spPr>
      </p:pic>
      <p:sp>
        <p:nvSpPr>
          <p:cNvPr id="6" name="TextBox 5">
            <a:extLst>
              <a:ext uri="{FF2B5EF4-FFF2-40B4-BE49-F238E27FC236}">
                <a16:creationId xmlns:a16="http://schemas.microsoft.com/office/drawing/2014/main" id="{EC12137B-DB19-4EB6-85E1-758EE187DB38}"/>
              </a:ext>
            </a:extLst>
          </p:cNvPr>
          <p:cNvSpPr txBox="1"/>
          <p:nvPr/>
        </p:nvSpPr>
        <p:spPr>
          <a:xfrm>
            <a:off x="716604" y="271837"/>
            <a:ext cx="8027390" cy="461665"/>
          </a:xfrm>
          <a:prstGeom prst="rect">
            <a:avLst/>
          </a:prstGeom>
          <a:noFill/>
        </p:spPr>
        <p:txBody>
          <a:bodyPr wrap="none" rtlCol="0">
            <a:spAutoFit/>
          </a:bodyPr>
          <a:lstStyle/>
          <a:p>
            <a:pPr defTabSz="685800"/>
            <a:r>
              <a:rPr lang="en-US" sz="2400" b="1" dirty="0">
                <a:solidFill>
                  <a:prstClr val="black"/>
                </a:solidFill>
                <a:latin typeface="Times New Roman" panose="02020603050405020304" pitchFamily="18" charset="0"/>
                <a:cs typeface="Times New Roman" panose="02020603050405020304" pitchFamily="18" charset="0"/>
              </a:rPr>
              <a:t>CHÚC MỪNG NHÓM            ĐÃ RUNG CHUÔNG VÀNG</a:t>
            </a:r>
          </a:p>
        </p:txBody>
      </p:sp>
    </p:spTree>
    <p:controls>
      <mc:AlternateContent xmlns:mc="http://schemas.openxmlformats.org/markup-compatibility/2006">
        <mc:Choice xmlns:v="urn:schemas-microsoft-com:vml" Requires="v">
          <p:control spid="1035" name="TextBox1" r:id="rId2" imgW="762120" imgH="419040"/>
        </mc:Choice>
        <mc:Fallback>
          <p:control name="TextBox1" r:id="rId2" imgW="762120" imgH="419040">
            <p:pic>
              <p:nvPicPr>
                <p:cNvPr id="5" name="TextBox1">
                  <a:extLst>
                    <a:ext uri="{FF2B5EF4-FFF2-40B4-BE49-F238E27FC236}">
                      <a16:creationId xmlns:a16="http://schemas.microsoft.com/office/drawing/2014/main" id="{6F83374A-2F4C-4958-BDAE-402A85AD682B}"/>
                    </a:ext>
                  </a:extLst>
                </p:cNvPr>
                <p:cNvPicPr>
                  <a:picLocks/>
                </p:cNvPicPr>
                <p:nvPr/>
              </p:nvPicPr>
              <p:blipFill>
                <a:blip r:embed="rId6"/>
                <a:stretch>
                  <a:fillRect/>
                </a:stretch>
              </p:blipFill>
              <p:spPr>
                <a:xfrm>
                  <a:off x="3941844" y="320280"/>
                  <a:ext cx="763786" cy="417196"/>
                </a:xfrm>
                <a:prstGeom prst="rect">
                  <a:avLst/>
                </a:prstGeom>
              </p:spPr>
            </p:pic>
          </p:control>
        </mc:Fallback>
      </mc:AlternateContent>
    </p:controls>
    <p:extLst>
      <p:ext uri="{BB962C8B-B14F-4D97-AF65-F5344CB8AC3E}">
        <p14:creationId xmlns:p14="http://schemas.microsoft.com/office/powerpoint/2010/main" val="319098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5143500"/>
            <a:chOff x="0" y="0"/>
            <a:chExt cx="12192000" cy="6858000"/>
          </a:xfrm>
        </p:grpSpPr>
        <p:sp>
          <p:nvSpPr>
            <p:cNvPr id="3" name="Rectangle 2"/>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274"/>
            <a:stretch/>
          </p:blipFill>
          <p:spPr>
            <a:xfrm>
              <a:off x="0" y="0"/>
              <a:ext cx="12192000" cy="6858000"/>
            </a:xfrm>
            <a:prstGeom prst="rect">
              <a:avLst/>
            </a:prstGeom>
          </p:spPr>
        </p:pic>
      </p:grpSp>
      <p:sp>
        <p:nvSpPr>
          <p:cNvPr id="5" name="Rectangle 4">
            <a:extLst>
              <a:ext uri="{FF2B5EF4-FFF2-40B4-BE49-F238E27FC236}">
                <a16:creationId xmlns:a16="http://schemas.microsoft.com/office/drawing/2014/main" id="{5E6B765C-E492-4D9D-B326-A1DF01AF5D4B}"/>
              </a:ext>
            </a:extLst>
          </p:cNvPr>
          <p:cNvSpPr/>
          <p:nvPr/>
        </p:nvSpPr>
        <p:spPr>
          <a:xfrm>
            <a:off x="258084" y="1764268"/>
            <a:ext cx="6684139" cy="707886"/>
          </a:xfrm>
          <a:prstGeom prst="rect">
            <a:avLst/>
          </a:prstGeom>
          <a:noFill/>
        </p:spPr>
        <p:txBody>
          <a:bodyPr wrap="none" lIns="91440" tIns="45720" rIns="91440" bIns="45720">
            <a:spAutoFit/>
          </a:bodyPr>
          <a:lstStyle/>
          <a:p>
            <a:pPr algn="ctr"/>
            <a:r>
              <a:rPr lang="en-US" sz="40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BÀI TẬP CUỐI CHƯƠNG II</a:t>
            </a:r>
            <a:endParaRPr lang="en-US" sz="40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
        <p:nvSpPr>
          <p:cNvPr id="7" name="Rectangle 4">
            <a:extLst>
              <a:ext uri="{FF2B5EF4-FFF2-40B4-BE49-F238E27FC236}">
                <a16:creationId xmlns:a16="http://schemas.microsoft.com/office/drawing/2014/main" id="{2C6D747D-C415-4964-A59E-F785BB764022}"/>
              </a:ext>
            </a:extLst>
          </p:cNvPr>
          <p:cNvSpPr/>
          <p:nvPr/>
        </p:nvSpPr>
        <p:spPr>
          <a:xfrm>
            <a:off x="1551309" y="636342"/>
            <a:ext cx="5173789" cy="692497"/>
          </a:xfrm>
          <a:prstGeom prst="rect">
            <a:avLst/>
          </a:prstGeom>
          <a:noFill/>
        </p:spPr>
        <p:txBody>
          <a:bodyPr wrap="none" lIns="68580" tIns="34290" rIns="68580" bIns="3429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50"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PHÂN THỨC ĐẠI SỐ</a:t>
            </a:r>
            <a:endParaRPr lang="en-US" sz="405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endParaRPr>
          </a:p>
        </p:txBody>
      </p:sp>
      <p:sp>
        <p:nvSpPr>
          <p:cNvPr id="8" name="Rectangle 5">
            <a:extLst>
              <a:ext uri="{FF2B5EF4-FFF2-40B4-BE49-F238E27FC236}">
                <a16:creationId xmlns:a16="http://schemas.microsoft.com/office/drawing/2014/main" id="{92EA59C7-7EED-485B-A9ED-438A79DA8CB3}"/>
              </a:ext>
            </a:extLst>
          </p:cNvPr>
          <p:cNvSpPr/>
          <p:nvPr/>
        </p:nvSpPr>
        <p:spPr>
          <a:xfrm>
            <a:off x="258084" y="143647"/>
            <a:ext cx="2509341" cy="577081"/>
          </a:xfrm>
          <a:prstGeom prst="rect">
            <a:avLst/>
          </a:prstGeom>
          <a:noFill/>
        </p:spPr>
        <p:txBody>
          <a:bodyPr wrap="none" lIns="68580" tIns="34290" rIns="68580" bIns="34290">
            <a:spAutoFit/>
          </a:bodyPr>
          <a:lstStyle/>
          <a:p>
            <a:pPr algn="ctr"/>
            <a:r>
              <a:rPr lang="en-US" sz="3300" b="1">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CHƯƠNG II</a:t>
            </a:r>
            <a:endParaRPr lang="en-US" sz="33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
        <p:nvSpPr>
          <p:cNvPr id="9" name="Hình chữ nhật 8">
            <a:extLst>
              <a:ext uri="{FF2B5EF4-FFF2-40B4-BE49-F238E27FC236}">
                <a16:creationId xmlns:a16="http://schemas.microsoft.com/office/drawing/2014/main" id="{B373F0C2-A895-4718-B076-FA6AE686B6F1}"/>
              </a:ext>
            </a:extLst>
          </p:cNvPr>
          <p:cNvSpPr/>
          <p:nvPr/>
        </p:nvSpPr>
        <p:spPr>
          <a:xfrm>
            <a:off x="1887729" y="2850604"/>
            <a:ext cx="1759392" cy="692497"/>
          </a:xfrm>
          <a:prstGeom prst="rect">
            <a:avLst/>
          </a:prstGeom>
          <a:noFill/>
        </p:spPr>
        <p:txBody>
          <a:bodyPr wrap="none" lIns="68580" tIns="34290" rIns="68580" bIns="34290">
            <a:spAutoFit/>
          </a:bodyPr>
          <a:lstStyle/>
          <a:p>
            <a:pPr algn="ctr"/>
            <a:r>
              <a:rPr lang="en-U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t>
            </a:r>
            <a:r>
              <a:rPr lang="en-US" sz="4050" b="1"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Tiết</a:t>
            </a: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 1)</a:t>
            </a:r>
            <a:endParaRPr lang="vi-VN"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81662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1000"/>
                            </p:stCondLst>
                            <p:childTnLst>
                              <p:par>
                                <p:cTn id="15" presetID="26" presetClass="entr" presetSubtype="0" fill="hold" grpId="1"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par>
                          <p:cTn id="31" fill="hold">
                            <p:stCondLst>
                              <p:cond delay="3000"/>
                            </p:stCondLst>
                            <p:childTnLst>
                              <p:par>
                                <p:cTn id="32" presetID="26" presetClass="emph" presetSubtype="0" fill="hold" grpId="0" nodeType="afterEffect">
                                  <p:stCondLst>
                                    <p:cond delay="0"/>
                                  </p:stCondLst>
                                  <p:childTnLst>
                                    <p:animEffect transition="out" filter="fade">
                                      <p:cBhvr>
                                        <p:cTn id="33" dur="1750" tmFilter="0, 0; .2, .5; .8, .5; 1, 0"/>
                                        <p:tgtEl>
                                          <p:spTgt spid="9"/>
                                        </p:tgtEl>
                                      </p:cBhvr>
                                    </p:animEffect>
                                    <p:animScale>
                                      <p:cBhvr>
                                        <p:cTn id="34" dur="875"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19C1ACD-0595-7F4C-E4CA-01BC249D9DAD}"/>
              </a:ext>
            </a:extLst>
          </p:cNvPr>
          <p:cNvGraphicFramePr/>
          <p:nvPr>
            <p:extLst>
              <p:ext uri="{D42A27DB-BD31-4B8C-83A1-F6EECF244321}">
                <p14:modId xmlns:p14="http://schemas.microsoft.com/office/powerpoint/2010/main" val="2404062352"/>
              </p:ext>
            </p:extLst>
          </p:nvPr>
        </p:nvGraphicFramePr>
        <p:xfrm>
          <a:off x="2796140" y="0"/>
          <a:ext cx="6347860" cy="5086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5" name="Freeform: Shape 64">
            <a:extLst>
              <a:ext uri="{FF2B5EF4-FFF2-40B4-BE49-F238E27FC236}">
                <a16:creationId xmlns:a16="http://schemas.microsoft.com/office/drawing/2014/main" id="{61ABD889-CCEB-4BFD-B139-AA3762F04A82}"/>
              </a:ext>
            </a:extLst>
          </p:cNvPr>
          <p:cNvSpPr/>
          <p:nvPr/>
        </p:nvSpPr>
        <p:spPr>
          <a:xfrm rot="5400000">
            <a:off x="-118511" y="116225"/>
            <a:ext cx="3086103" cy="2853654"/>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solidFill>
              <a:schemeClr val="accent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13C7F009-72CA-5463-43B3-809708A749C2}"/>
              </a:ext>
            </a:extLst>
          </p:cNvPr>
          <p:cNvSpPr txBox="1"/>
          <p:nvPr/>
        </p:nvSpPr>
        <p:spPr>
          <a:xfrm rot="18708701">
            <a:off x="-429304" y="801947"/>
            <a:ext cx="2961580" cy="707886"/>
          </a:xfrm>
          <a:prstGeom prst="rect">
            <a:avLst/>
          </a:prstGeom>
          <a:noFill/>
        </p:spPr>
        <p:txBody>
          <a:bodyPr wrap="none" rtlCol="0">
            <a:spAutoFit/>
          </a:bodyPr>
          <a:lstStyle/>
          <a:p>
            <a:pPr algn="ctr"/>
            <a:r>
              <a:rPr lang="en-US" sz="2000" b="1">
                <a:latin typeface="Times New Roman" panose="02020603050405020304" pitchFamily="18" charset="0"/>
                <a:cs typeface="Times New Roman" panose="02020603050405020304" pitchFamily="18" charset="0"/>
              </a:rPr>
              <a:t>A. THIẾT BỊ DẠY HỌC </a:t>
            </a:r>
          </a:p>
          <a:p>
            <a:pPr algn="ctr"/>
            <a:r>
              <a:rPr lang="en-US" sz="2000" b="1">
                <a:latin typeface="Times New Roman" panose="02020603050405020304" pitchFamily="18" charset="0"/>
                <a:cs typeface="Times New Roman" panose="02020603050405020304" pitchFamily="18" charset="0"/>
              </a:rPr>
              <a:t>VÀ HỌC LIỆU</a:t>
            </a:r>
          </a:p>
        </p:txBody>
      </p:sp>
    </p:spTree>
    <p:extLst>
      <p:ext uri="{BB962C8B-B14F-4D97-AF65-F5344CB8AC3E}">
        <p14:creationId xmlns:p14="http://schemas.microsoft.com/office/powerpoint/2010/main" val="369833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left)">
                                      <p:cBhvr>
                                        <p:cTn id="7" dur="500"/>
                                        <p:tgtEl>
                                          <p:spTgt spid="6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65"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812FD0D-3345-4D97-BED4-5A0590056D2D}"/>
              </a:ext>
            </a:extLst>
          </p:cNvPr>
          <p:cNvSpPr txBox="1"/>
          <p:nvPr/>
        </p:nvSpPr>
        <p:spPr>
          <a:xfrm>
            <a:off x="152400" y="285750"/>
            <a:ext cx="4678136" cy="646331"/>
          </a:xfrm>
          <a:prstGeom prst="rect">
            <a:avLst/>
          </a:prstGeom>
          <a:noFill/>
        </p:spPr>
        <p:txBody>
          <a:bodyPr wrap="square">
            <a:spAutoFit/>
          </a:bodyPr>
          <a:lstStyle/>
          <a:p>
            <a:r>
              <a:rPr lang="en-US" sz="3600" b="1" dirty="0">
                <a:solidFill>
                  <a:srgbClr val="FF0000"/>
                </a:solidFill>
                <a:latin typeface="Times New Roman" panose="02020603050405020304" pitchFamily="18" charset="0"/>
                <a:ea typeface="Calibri" panose="020F0502020204030204" pitchFamily="34" charset="0"/>
              </a:rPr>
              <a:t> </a:t>
            </a:r>
            <a:r>
              <a:rPr lang="en-US" sz="3600" b="1" err="1">
                <a:solidFill>
                  <a:srgbClr val="FF0000"/>
                </a:solidFill>
                <a:latin typeface="Times New Roman" panose="02020603050405020304" pitchFamily="18" charset="0"/>
                <a:ea typeface="Calibri" panose="020F0502020204030204" pitchFamily="34" charset="0"/>
              </a:rPr>
              <a:t>Mục</a:t>
            </a:r>
            <a:r>
              <a:rPr lang="en-US" sz="3600" b="1">
                <a:solidFill>
                  <a:srgbClr val="FF0000"/>
                </a:solidFill>
                <a:latin typeface="Times New Roman" panose="02020603050405020304" pitchFamily="18" charset="0"/>
                <a:ea typeface="Calibri" panose="020F0502020204030204" pitchFamily="34" charset="0"/>
              </a:rPr>
              <a:t> tiêu</a:t>
            </a:r>
            <a:endParaRPr lang="en-US" sz="3600" dirty="0">
              <a:solidFill>
                <a:prstClr val="black"/>
              </a:solidFill>
            </a:endParaRPr>
          </a:p>
        </p:txBody>
      </p:sp>
      <p:sp>
        <p:nvSpPr>
          <p:cNvPr id="4" name="TextBox 3">
            <a:extLst>
              <a:ext uri="{FF2B5EF4-FFF2-40B4-BE49-F238E27FC236}">
                <a16:creationId xmlns:a16="http://schemas.microsoft.com/office/drawing/2014/main" id="{A11864D3-1969-D77F-62CE-ED60D9F2623A}"/>
              </a:ext>
            </a:extLst>
          </p:cNvPr>
          <p:cNvSpPr txBox="1"/>
          <p:nvPr/>
        </p:nvSpPr>
        <p:spPr>
          <a:xfrm>
            <a:off x="457200" y="1123950"/>
            <a:ext cx="8001000" cy="2968057"/>
          </a:xfrm>
          <a:prstGeom prst="rect">
            <a:avLst/>
          </a:prstGeom>
          <a:noFill/>
        </p:spPr>
        <p:txBody>
          <a:bodyPr wrap="square">
            <a:spAutoFit/>
          </a:bodyPr>
          <a:lstStyle/>
          <a:p>
            <a:pPr algn="just">
              <a:lnSpc>
                <a:spcPct val="150000"/>
              </a:lnSpc>
              <a:spcBef>
                <a:spcPts val="720"/>
              </a:spcBef>
              <a:spcAft>
                <a:spcPts val="720"/>
              </a:spcAft>
            </a:pPr>
            <a:r>
              <a:rPr lang="en-US" sz="32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Nhắc lại được các kiến thức về phân thức đại số: định nghĩa; điều kiện xác định; giá trị của phân thức đại số; hai phân thức bằng nhau, tính chất cơ bản, các phép tính của phân thức đại số.</a:t>
            </a:r>
            <a:endParaRPr lang="en-US" sz="32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69077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by="(-#ppt_w*2)" calcmode="lin" valueType="num">
                                      <p:cBhvr rctx="PPT">
                                        <p:cTn id="7" dur="500" autoRev="1" fill="hold">
                                          <p:stCondLst>
                                            <p:cond delay="0"/>
                                          </p:stCondLst>
                                        </p:cTn>
                                        <p:tgtEl>
                                          <p:spTgt spid="11"/>
                                        </p:tgtEl>
                                        <p:attrNameLst>
                                          <p:attrName>ppt_w</p:attrName>
                                        </p:attrNameLst>
                                      </p:cBhvr>
                                    </p:anim>
                                    <p:anim by="(#ppt_w*0.50)" calcmode="lin" valueType="num">
                                      <p:cBhvr>
                                        <p:cTn id="8" dur="500" decel="50000" autoRev="1" fill="hold">
                                          <p:stCondLst>
                                            <p:cond delay="0"/>
                                          </p:stCondLst>
                                        </p:cTn>
                                        <p:tgtEl>
                                          <p:spTgt spid="11"/>
                                        </p:tgtEl>
                                        <p:attrNameLst>
                                          <p:attrName>ppt_x</p:attrName>
                                        </p:attrNameLst>
                                      </p:cBhvr>
                                    </p:anim>
                                    <p:anim from="(-#ppt_h/2)" to="(#ppt_y)" calcmode="lin" valueType="num">
                                      <p:cBhvr>
                                        <p:cTn id="9" dur="1000" fill="hold">
                                          <p:stCondLst>
                                            <p:cond delay="0"/>
                                          </p:stCondLst>
                                        </p:cTn>
                                        <p:tgtEl>
                                          <p:spTgt spid="11"/>
                                        </p:tgtEl>
                                        <p:attrNameLst>
                                          <p:attrName>ppt_y</p:attrName>
                                        </p:attrNameLst>
                                      </p:cBhvr>
                                    </p:anim>
                                    <p:animRot by="21600000">
                                      <p:cBhvr>
                                        <p:cTn id="10" dur="1000" fill="hold">
                                          <p:stCondLst>
                                            <p:cond delay="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3868E3-F439-0846-A2EF-13F650DF3D90}"/>
              </a:ext>
            </a:extLst>
          </p:cNvPr>
          <p:cNvSpPr txBox="1"/>
          <p:nvPr/>
        </p:nvSpPr>
        <p:spPr>
          <a:xfrm>
            <a:off x="838200" y="694280"/>
            <a:ext cx="7924800" cy="3754939"/>
          </a:xfrm>
          <a:prstGeom prst="rect">
            <a:avLst/>
          </a:prstGeom>
          <a:noFill/>
        </p:spPr>
        <p:txBody>
          <a:bodyPr wrap="square">
            <a:spAutoFit/>
          </a:bodyPr>
          <a:lstStyle/>
          <a:p>
            <a:pPr algn="just">
              <a:lnSpc>
                <a:spcPct val="107000"/>
              </a:lnSpc>
              <a:spcBef>
                <a:spcPts val="720"/>
              </a:spcBef>
              <a:spcAft>
                <a:spcPts val="720"/>
              </a:spcAft>
            </a:pPr>
            <a:r>
              <a:rPr lang="en-US" sz="32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Vận dụng được các kiến thức đã học về phân thức đại số để thực hiện được các phép tính: phép cộng, phép trừ, phép nhân, phép chia đối với hai phân thức đại số. Vận dụng tính chất giao hoán, kết hợp, phân phối của phép nhân đối với phép cộng, quy tắc dấu ngoặc để giải quyết các bài tập phân thức đại số đơn giản.</a:t>
            </a:r>
            <a:endParaRPr lang="en-US" sz="32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861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726620" y="996043"/>
            <a:ext cx="3237355" cy="30861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a:extLst>
              <a:ext uri="{FF2B5EF4-FFF2-40B4-BE49-F238E27FC236}">
                <a16:creationId xmlns:a16="http://schemas.microsoft.com/office/drawing/2014/main" id="{B812FD0D-3345-4D97-BED4-5A0590056D2D}"/>
              </a:ext>
            </a:extLst>
          </p:cNvPr>
          <p:cNvSpPr txBox="1"/>
          <p:nvPr/>
        </p:nvSpPr>
        <p:spPr>
          <a:xfrm>
            <a:off x="3963976" y="1802888"/>
            <a:ext cx="4678136" cy="707886"/>
          </a:xfrm>
          <a:prstGeom prst="rect">
            <a:avLst/>
          </a:prstGeom>
          <a:noFill/>
        </p:spPr>
        <p:txBody>
          <a:bodyPr wrap="square">
            <a:spAutoFit/>
          </a:bodyPr>
          <a:lstStyle/>
          <a:p>
            <a:r>
              <a:rPr lang="en-US" sz="4000" b="1">
                <a:solidFill>
                  <a:srgbClr val="FF0000"/>
                </a:solidFill>
                <a:effectLst/>
                <a:latin typeface="Times New Roman" panose="02020603050405020304" pitchFamily="18" charset="0"/>
                <a:ea typeface="Calibri" panose="020F0502020204030204" pitchFamily="34" charset="0"/>
              </a:rPr>
              <a:t>Tái hiện kiến thức</a:t>
            </a:r>
            <a:endParaRPr lang="en-US" sz="4000" dirty="0">
              <a:solidFill>
                <a:srgbClr val="FF0000"/>
              </a:solidFill>
            </a:endParaRPr>
          </a:p>
        </p:txBody>
      </p:sp>
      <p:pic>
        <p:nvPicPr>
          <p:cNvPr id="4" name="Hình ảnh 3" descr="Ảnh có chứa văn bản, bảng trắng&#10;&#10;Mô tả được tạo tự động">
            <a:extLst>
              <a:ext uri="{FF2B5EF4-FFF2-40B4-BE49-F238E27FC236}">
                <a16:creationId xmlns:a16="http://schemas.microsoft.com/office/drawing/2014/main" id="{887EE42C-D077-4645-BBF8-B59F43E898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1073" y="2674299"/>
            <a:ext cx="2186740" cy="2186740"/>
          </a:xfrm>
          <a:prstGeom prst="rect">
            <a:avLst/>
          </a:prstGeom>
        </p:spPr>
      </p:pic>
      <p:sp>
        <p:nvSpPr>
          <p:cNvPr id="6" name="Google Shape;157;p20">
            <a:extLst>
              <a:ext uri="{FF2B5EF4-FFF2-40B4-BE49-F238E27FC236}">
                <a16:creationId xmlns:a16="http://schemas.microsoft.com/office/drawing/2014/main" id="{549CE1D0-6956-4876-8361-E0F1378BD373}"/>
              </a:ext>
            </a:extLst>
          </p:cNvPr>
          <p:cNvSpPr/>
          <p:nvPr/>
        </p:nvSpPr>
        <p:spPr>
          <a:xfrm>
            <a:off x="3963976" y="695755"/>
            <a:ext cx="1063185" cy="600576"/>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 name="Google Shape;163;p20">
            <a:extLst>
              <a:ext uri="{FF2B5EF4-FFF2-40B4-BE49-F238E27FC236}">
                <a16:creationId xmlns:a16="http://schemas.microsoft.com/office/drawing/2014/main" id="{9EF570CD-1298-405C-894A-213B5893CEEA}"/>
              </a:ext>
            </a:extLst>
          </p:cNvPr>
          <p:cNvSpPr/>
          <p:nvPr/>
        </p:nvSpPr>
        <p:spPr>
          <a:xfrm>
            <a:off x="4996984" y="454668"/>
            <a:ext cx="522521" cy="295194"/>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 name="Google Shape;157;p20">
            <a:extLst>
              <a:ext uri="{FF2B5EF4-FFF2-40B4-BE49-F238E27FC236}">
                <a16:creationId xmlns:a16="http://schemas.microsoft.com/office/drawing/2014/main" id="{73F07BD9-D0A3-45DF-92E3-95CBDA06D588}"/>
              </a:ext>
            </a:extLst>
          </p:cNvPr>
          <p:cNvSpPr/>
          <p:nvPr/>
        </p:nvSpPr>
        <p:spPr>
          <a:xfrm>
            <a:off x="5661293" y="864603"/>
            <a:ext cx="1283501" cy="685007"/>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Tree>
    <p:extLst>
      <p:ext uri="{BB962C8B-B14F-4D97-AF65-F5344CB8AC3E}">
        <p14:creationId xmlns:p14="http://schemas.microsoft.com/office/powerpoint/2010/main" val="21489249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1EBF1D-7509-421B-8053-0B946E9742BF}"/>
              </a:ext>
            </a:extLst>
          </p:cNvPr>
          <p:cNvSpPr txBox="1"/>
          <p:nvPr/>
        </p:nvSpPr>
        <p:spPr>
          <a:xfrm>
            <a:off x="14361" y="84299"/>
            <a:ext cx="3837952" cy="1815882"/>
          </a:xfrm>
          <a:prstGeom prst="rect">
            <a:avLst/>
          </a:prstGeom>
          <a:noFill/>
        </p:spPr>
        <p:txBody>
          <a:bodyPr wrap="square">
            <a:spAutoFit/>
          </a:bodyPr>
          <a:lstStyle/>
          <a:p>
            <a:pPr defTabSz="685800"/>
            <a:r>
              <a:rPr lang="en-US" sz="2800" b="1">
                <a:solidFill>
                  <a:srgbClr val="FF0000"/>
                </a:solidFill>
                <a:latin typeface="Times New Roman" panose="02020603050405020304" pitchFamily="18" charset="0"/>
                <a:cs typeface="Times New Roman" panose="02020603050405020304" pitchFamily="18" charset="0"/>
              </a:rPr>
              <a:t>Câu 1: </a:t>
            </a:r>
            <a:r>
              <a:rPr lang="nl-NL" sz="2800" b="1">
                <a:solidFill>
                  <a:srgbClr val="FF0000"/>
                </a:solidFill>
                <a:latin typeface="Times New Roman" panose="02020603050405020304" pitchFamily="18" charset="0"/>
                <a:cs typeface="Times New Roman" panose="02020603050405020304" pitchFamily="18" charset="0"/>
              </a:rPr>
              <a:t>Trong những biểu thức sau, biểu thức nào là phân thức đại số?</a:t>
            </a:r>
            <a:endParaRPr lang="en-US" sz="2800" b="1">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2" name="Object 31">
                <a:extLst>
                  <a:ext uri="{FF2B5EF4-FFF2-40B4-BE49-F238E27FC236}">
                    <a16:creationId xmlns:a16="http://schemas.microsoft.com/office/drawing/2014/main" id="{F9C816E1-D786-B43A-D2C5-A11EAAFB400F}"/>
                  </a:ext>
                </a:extLst>
              </p:cNvPr>
              <p:cNvSpPr txBox="1"/>
              <p:nvPr/>
            </p:nvSpPr>
            <p:spPr>
              <a:xfrm>
                <a:off x="-48324" y="2146169"/>
                <a:ext cx="1277937" cy="91757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b="1" i="0" smtClean="0">
                          <a:solidFill>
                            <a:srgbClr val="0000FF"/>
                          </a:solidFill>
                          <a:latin typeface="Cambria Math" panose="02040503050406030204" pitchFamily="18" charset="0"/>
                        </a:rPr>
                        <m:t>𝐀</m:t>
                      </m:r>
                      <m:r>
                        <a:rPr lang="en-US" sz="2800" b="1" i="0" smtClean="0">
                          <a:solidFill>
                            <a:srgbClr val="0000FF"/>
                          </a:solidFill>
                          <a:latin typeface="Cambria Math" panose="02040503050406030204" pitchFamily="18" charset="0"/>
                        </a:rPr>
                        <m:t>.  </m:t>
                      </m:r>
                      <m:f>
                        <m:fPr>
                          <m:ctrlPr>
                            <a:rPr lang="en-US" sz="2800" b="1" i="1">
                              <a:solidFill>
                                <a:srgbClr val="000000"/>
                              </a:solidFill>
                              <a:latin typeface="Cambria Math" panose="02040503050406030204" pitchFamily="18" charset="0"/>
                            </a:rPr>
                          </m:ctrlPr>
                        </m:fPr>
                        <m:num>
                          <m:sSup>
                            <m:sSupPr>
                              <m:ctrlPr>
                                <a:rPr lang="en-US" sz="2800" b="1" i="1">
                                  <a:solidFill>
                                    <a:srgbClr val="000000"/>
                                  </a:solidFill>
                                  <a:latin typeface="Cambria Math" panose="02040503050406030204" pitchFamily="18" charset="0"/>
                                </a:rPr>
                              </m:ctrlPr>
                            </m:sSupPr>
                            <m:e>
                              <m:r>
                                <a:rPr lang="en-US" sz="2800" b="1" i="0">
                                  <a:solidFill>
                                    <a:srgbClr val="000000"/>
                                  </a:solidFill>
                                  <a:latin typeface="Cambria Math" panose="02040503050406030204" pitchFamily="18" charset="0"/>
                                </a:rPr>
                                <m:t>𝐱</m:t>
                              </m:r>
                            </m:e>
                            <m:sup>
                              <m:r>
                                <a:rPr lang="en-US" sz="2800" b="1" i="0">
                                  <a:solidFill>
                                    <a:srgbClr val="000000"/>
                                  </a:solidFill>
                                  <a:latin typeface="Cambria Math" panose="02040503050406030204" pitchFamily="18" charset="0"/>
                                </a:rPr>
                                <m:t>𝟐</m:t>
                              </m:r>
                            </m:sup>
                          </m:sSup>
                          <m:r>
                            <a:rPr lang="en-US" sz="2800" b="1" i="0">
                              <a:solidFill>
                                <a:srgbClr val="000000"/>
                              </a:solidFill>
                              <a:latin typeface="Cambria Math" panose="02040503050406030204" pitchFamily="18" charset="0"/>
                            </a:rPr>
                            <m:t>𝐲</m:t>
                          </m:r>
                        </m:num>
                        <m:den>
                          <m:r>
                            <a:rPr lang="en-US" sz="2800" b="1" i="0">
                              <a:solidFill>
                                <a:srgbClr val="000000"/>
                              </a:solidFill>
                              <a:latin typeface="Cambria Math" panose="02040503050406030204" pitchFamily="18" charset="0"/>
                            </a:rPr>
                            <m:t>𝐱</m:t>
                          </m:r>
                          <m:r>
                            <a:rPr lang="en-US" sz="2800" b="1" i="0">
                              <a:solidFill>
                                <a:srgbClr val="000000"/>
                              </a:solidFill>
                              <a:latin typeface="Cambria Math" panose="02040503050406030204" pitchFamily="18" charset="0"/>
                            </a:rPr>
                            <m:t>−</m:t>
                          </m:r>
                          <m:r>
                            <a:rPr lang="en-US" sz="2800" b="1" i="0">
                              <a:solidFill>
                                <a:srgbClr val="000000"/>
                              </a:solidFill>
                              <a:latin typeface="Cambria Math" panose="02040503050406030204" pitchFamily="18" charset="0"/>
                            </a:rPr>
                            <m:t>𝟏</m:t>
                          </m:r>
                        </m:den>
                      </m:f>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32" name="Object 31">
                <a:extLst>
                  <a:ext uri="{FF2B5EF4-FFF2-40B4-BE49-F238E27FC236}">
                    <a16:creationId xmlns:a16="http://schemas.microsoft.com/office/drawing/2014/main" id="{F9C816E1-D786-B43A-D2C5-A11EAAFB400F}"/>
                  </a:ext>
                </a:extLst>
              </p:cNvPr>
              <p:cNvSpPr txBox="1">
                <a:spLocks noRot="1" noChangeAspect="1" noMove="1" noResize="1" noEditPoints="1" noAdjustHandles="1" noChangeArrowheads="1" noChangeShapeType="1" noTextEdit="1"/>
              </p:cNvSpPr>
              <p:nvPr/>
            </p:nvSpPr>
            <p:spPr>
              <a:xfrm>
                <a:off x="-48324" y="2146169"/>
                <a:ext cx="1277937" cy="917575"/>
              </a:xfrm>
              <a:prstGeom prst="rect">
                <a:avLst/>
              </a:prstGeom>
              <a:blipFill>
                <a:blip r:embed="rId3"/>
                <a:stretch>
                  <a:fillRect r="-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Object 32">
                <a:extLst>
                  <a:ext uri="{FF2B5EF4-FFF2-40B4-BE49-F238E27FC236}">
                    <a16:creationId xmlns:a16="http://schemas.microsoft.com/office/drawing/2014/main" id="{DBBAA803-ADD7-F2CE-E0D5-EEC3E1519382}"/>
                  </a:ext>
                </a:extLst>
              </p:cNvPr>
              <p:cNvSpPr txBox="1"/>
              <p:nvPr/>
            </p:nvSpPr>
            <p:spPr>
              <a:xfrm>
                <a:off x="1971675" y="2213551"/>
                <a:ext cx="1000125" cy="86201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b="1" i="0" smtClean="0">
                          <a:solidFill>
                            <a:srgbClr val="0000FF"/>
                          </a:solidFill>
                          <a:latin typeface="Cambria Math" panose="02040503050406030204" pitchFamily="18" charset="0"/>
                        </a:rPr>
                        <m:t>𝐁</m:t>
                      </m:r>
                      <m:r>
                        <a:rPr lang="en-US" sz="2800" b="1" i="0" smtClean="0">
                          <a:solidFill>
                            <a:srgbClr val="0000FF"/>
                          </a:solidFill>
                          <a:latin typeface="Cambria Math" panose="02040503050406030204" pitchFamily="18" charset="0"/>
                        </a:rPr>
                        <m:t>.  </m:t>
                      </m:r>
                      <m:f>
                        <m:fPr>
                          <m:ctrlPr>
                            <a:rPr lang="en-US" sz="2800" b="1" i="1">
                              <a:solidFill>
                                <a:srgbClr val="000000"/>
                              </a:solidFill>
                              <a:latin typeface="Cambria Math" panose="02040503050406030204" pitchFamily="18" charset="0"/>
                            </a:rPr>
                          </m:ctrlPr>
                        </m:fPr>
                        <m:num>
                          <m:r>
                            <a:rPr lang="en-US" sz="2800" b="1" i="0">
                              <a:solidFill>
                                <a:srgbClr val="000000"/>
                              </a:solidFill>
                              <a:latin typeface="Cambria Math" panose="02040503050406030204" pitchFamily="18" charset="0"/>
                            </a:rPr>
                            <m:t>𝟓𝐱</m:t>
                          </m:r>
                        </m:num>
                        <m:den>
                          <m:r>
                            <a:rPr lang="en-US" sz="2800" b="1" i="1">
                              <a:solidFill>
                                <a:srgbClr val="000000"/>
                              </a:solidFill>
                              <a:latin typeface="Cambria Math" panose="02040503050406030204" pitchFamily="18" charset="0"/>
                            </a:rPr>
                            <m:t>𝟎</m:t>
                          </m:r>
                          <m:r>
                            <a:rPr lang="en-US" sz="2800" b="1" i="1">
                              <a:solidFill>
                                <a:srgbClr val="000000"/>
                              </a:solidFill>
                              <a:latin typeface="Cambria Math" panose="02040503050406030204" pitchFamily="18" charset="0"/>
                            </a:rPr>
                            <m:t>𝒚</m:t>
                          </m:r>
                        </m:den>
                      </m:f>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33" name="Object 32">
                <a:extLst>
                  <a:ext uri="{FF2B5EF4-FFF2-40B4-BE49-F238E27FC236}">
                    <a16:creationId xmlns:a16="http://schemas.microsoft.com/office/drawing/2014/main" id="{DBBAA803-ADD7-F2CE-E0D5-EEC3E1519382}"/>
                  </a:ext>
                </a:extLst>
              </p:cNvPr>
              <p:cNvSpPr txBox="1">
                <a:spLocks noRot="1" noChangeAspect="1" noMove="1" noResize="1" noEditPoints="1" noAdjustHandles="1" noChangeArrowheads="1" noChangeShapeType="1" noTextEdit="1"/>
              </p:cNvSpPr>
              <p:nvPr/>
            </p:nvSpPr>
            <p:spPr>
              <a:xfrm>
                <a:off x="1971675" y="2213551"/>
                <a:ext cx="1000125" cy="862013"/>
              </a:xfrm>
              <a:prstGeom prst="rect">
                <a:avLst/>
              </a:prstGeom>
              <a:blipFill>
                <a:blip r:embed="rId4"/>
                <a:stretch>
                  <a:fillRect b="-70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Object 34">
                <a:extLst>
                  <a:ext uri="{FF2B5EF4-FFF2-40B4-BE49-F238E27FC236}">
                    <a16:creationId xmlns:a16="http://schemas.microsoft.com/office/drawing/2014/main" id="{A07509C2-1EB1-C3E5-9B74-4CBDDEB5AC04}"/>
                  </a:ext>
                </a:extLst>
              </p:cNvPr>
              <p:cNvSpPr txBox="1"/>
              <p:nvPr/>
            </p:nvSpPr>
            <p:spPr>
              <a:xfrm>
                <a:off x="1981200" y="3641725"/>
                <a:ext cx="1622425" cy="136842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b="1" i="0" smtClean="0">
                          <a:solidFill>
                            <a:srgbClr val="0000FF"/>
                          </a:solidFill>
                          <a:latin typeface="Cambria Math" panose="02040503050406030204" pitchFamily="18" charset="0"/>
                        </a:rPr>
                        <m:t>𝐃</m:t>
                      </m:r>
                      <m:r>
                        <a:rPr lang="en-US" sz="2800" b="1" i="0" smtClean="0">
                          <a:solidFill>
                            <a:srgbClr val="0000FF"/>
                          </a:solidFill>
                          <a:latin typeface="Cambria Math" panose="02040503050406030204" pitchFamily="18" charset="0"/>
                        </a:rPr>
                        <m:t>.  </m:t>
                      </m:r>
                      <m:f>
                        <m:fPr>
                          <m:ctrlPr>
                            <a:rPr lang="en-US" sz="2800" b="1" i="1">
                              <a:solidFill>
                                <a:srgbClr val="000000"/>
                              </a:solidFill>
                              <a:latin typeface="Cambria Math" panose="02040503050406030204" pitchFamily="18" charset="0"/>
                            </a:rPr>
                          </m:ctrlPr>
                        </m:fPr>
                        <m:num>
                          <m:r>
                            <a:rPr lang="en-US" sz="2800" b="1" i="0">
                              <a:solidFill>
                                <a:srgbClr val="000000"/>
                              </a:solidFill>
                              <a:latin typeface="Cambria Math" panose="02040503050406030204" pitchFamily="18" charset="0"/>
                            </a:rPr>
                            <m:t>𝟐</m:t>
                          </m:r>
                          <m:sSup>
                            <m:sSupPr>
                              <m:ctrlPr>
                                <a:rPr lang="en-US" sz="2800" b="1" i="1">
                                  <a:solidFill>
                                    <a:srgbClr val="000000"/>
                                  </a:solidFill>
                                  <a:latin typeface="Cambria Math" panose="02040503050406030204" pitchFamily="18" charset="0"/>
                                </a:rPr>
                              </m:ctrlPr>
                            </m:sSupPr>
                            <m:e>
                              <m:r>
                                <a:rPr lang="en-US" sz="2800" b="1" i="0">
                                  <a:solidFill>
                                    <a:srgbClr val="000000"/>
                                  </a:solidFill>
                                  <a:latin typeface="Cambria Math" panose="02040503050406030204" pitchFamily="18" charset="0"/>
                                </a:rPr>
                                <m:t>𝐱</m:t>
                              </m:r>
                            </m:e>
                            <m:sup>
                              <m:r>
                                <a:rPr lang="en-US" sz="2800" b="1" i="0">
                                  <a:solidFill>
                                    <a:srgbClr val="000000"/>
                                  </a:solidFill>
                                  <a:latin typeface="Cambria Math" panose="02040503050406030204" pitchFamily="18" charset="0"/>
                                </a:rPr>
                                <m:t>𝟐</m:t>
                              </m:r>
                            </m:sup>
                          </m:sSup>
                          <m:r>
                            <a:rPr lang="en-US" sz="2800" b="1" i="0">
                              <a:solidFill>
                                <a:srgbClr val="000000"/>
                              </a:solidFill>
                              <a:latin typeface="Cambria Math" panose="02040503050406030204" pitchFamily="18" charset="0"/>
                            </a:rPr>
                            <m:t>−</m:t>
                          </m:r>
                          <m:r>
                            <a:rPr lang="en-US" sz="2800" b="1" i="0">
                              <a:solidFill>
                                <a:srgbClr val="000000"/>
                              </a:solidFill>
                              <a:latin typeface="Cambria Math" panose="02040503050406030204" pitchFamily="18" charset="0"/>
                            </a:rPr>
                            <m:t>𝟓</m:t>
                          </m:r>
                        </m:num>
                        <m:den>
                          <m:f>
                            <m:fPr>
                              <m:ctrlPr>
                                <a:rPr lang="en-US" sz="2800" b="1" i="1">
                                  <a:solidFill>
                                    <a:srgbClr val="000000"/>
                                  </a:solidFill>
                                  <a:latin typeface="Cambria Math" panose="02040503050406030204" pitchFamily="18" charset="0"/>
                                </a:rPr>
                              </m:ctrlPr>
                            </m:fPr>
                            <m:num>
                              <m:r>
                                <a:rPr lang="en-US" sz="2800" b="1" i="0">
                                  <a:solidFill>
                                    <a:srgbClr val="000000"/>
                                  </a:solidFill>
                                  <a:latin typeface="Cambria Math" panose="02040503050406030204" pitchFamily="18" charset="0"/>
                                </a:rPr>
                                <m:t>𝟑</m:t>
                              </m:r>
                            </m:num>
                            <m:den>
                              <m:r>
                                <a:rPr lang="en-US" sz="2800" b="1" i="0">
                                  <a:solidFill>
                                    <a:srgbClr val="000000"/>
                                  </a:solidFill>
                                  <a:latin typeface="Cambria Math" panose="02040503050406030204" pitchFamily="18" charset="0"/>
                                </a:rPr>
                                <m:t>𝟐𝐲</m:t>
                              </m:r>
                            </m:den>
                          </m:f>
                        </m:den>
                      </m:f>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35" name="Object 34">
                <a:extLst>
                  <a:ext uri="{FF2B5EF4-FFF2-40B4-BE49-F238E27FC236}">
                    <a16:creationId xmlns:a16="http://schemas.microsoft.com/office/drawing/2014/main" id="{A07509C2-1EB1-C3E5-9B74-4CBDDEB5AC04}"/>
                  </a:ext>
                </a:extLst>
              </p:cNvPr>
              <p:cNvSpPr txBox="1">
                <a:spLocks noRot="1" noChangeAspect="1" noMove="1" noResize="1" noEditPoints="1" noAdjustHandles="1" noChangeArrowheads="1" noChangeShapeType="1" noTextEdit="1"/>
              </p:cNvSpPr>
              <p:nvPr/>
            </p:nvSpPr>
            <p:spPr>
              <a:xfrm>
                <a:off x="1981200" y="3641725"/>
                <a:ext cx="1622425" cy="1368425"/>
              </a:xfrm>
              <a:prstGeom prst="rect">
                <a:avLst/>
              </a:prstGeom>
              <a:blipFill>
                <a:blip r:embed="rId5"/>
                <a:stretch>
                  <a:fillRect r="-9398"/>
                </a:stretch>
              </a:blipFill>
            </p:spPr>
            <p:txBody>
              <a:bodyPr/>
              <a:lstStyle/>
              <a:p>
                <a:r>
                  <a:rPr lang="en-US">
                    <a:noFill/>
                  </a:rPr>
                  <a:t> </a:t>
                </a:r>
              </a:p>
            </p:txBody>
          </p:sp>
        </mc:Fallback>
      </mc:AlternateContent>
      <p:grpSp>
        <p:nvGrpSpPr>
          <p:cNvPr id="50" name="Group 49">
            <a:extLst>
              <a:ext uri="{FF2B5EF4-FFF2-40B4-BE49-F238E27FC236}">
                <a16:creationId xmlns:a16="http://schemas.microsoft.com/office/drawing/2014/main" id="{C7D721E4-F7F7-B26B-A82B-B264B543356D}"/>
              </a:ext>
            </a:extLst>
          </p:cNvPr>
          <p:cNvGrpSpPr/>
          <p:nvPr/>
        </p:nvGrpSpPr>
        <p:grpSpPr>
          <a:xfrm>
            <a:off x="3899067" y="666750"/>
            <a:ext cx="5320342" cy="3835665"/>
            <a:chOff x="4572000" y="24493"/>
            <a:chExt cx="4644358" cy="3835665"/>
          </a:xfrm>
        </p:grpSpPr>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37483B01-0754-E41C-03DF-32E02ED9A1FC}"/>
                    </a:ext>
                  </a:extLst>
                </p:cNvPr>
                <p:cNvSpPr txBox="1"/>
                <p:nvPr/>
              </p:nvSpPr>
              <p:spPr>
                <a:xfrm>
                  <a:off x="4572000" y="24493"/>
                  <a:ext cx="4644358" cy="3835665"/>
                </a:xfrm>
                <a:prstGeom prst="rect">
                  <a:avLst/>
                </a:prstGeom>
                <a:noFill/>
              </p:spPr>
              <p:txBody>
                <a:bodyPr wrap="square">
                  <a:spAutoFit/>
                </a:bodyPr>
                <a:lstStyle/>
                <a:p>
                  <a:pPr>
                    <a:lnSpc>
                      <a:spcPct val="150000"/>
                    </a:lnSpc>
                  </a:pPr>
                  <a:r>
                    <a:rPr lang="nl-NL" sz="3000">
                      <a:solidFill>
                        <a:srgbClr val="0000FF"/>
                      </a:solidFill>
                      <a:latin typeface="Times New Roman" panose="02020603050405020304" pitchFamily="18" charset="0"/>
                      <a:ea typeface="Times New Roman" panose="02020603050405020304" pitchFamily="18" charset="0"/>
                    </a:rPr>
                    <a:t>    </a:t>
                  </a:r>
                  <a:r>
                    <a:rPr lang="nl-NL" sz="3000">
                      <a:solidFill>
                        <a:srgbClr val="0000FF"/>
                      </a:solidFill>
                      <a:effectLst/>
                      <a:latin typeface="Times New Roman" panose="02020603050405020304" pitchFamily="18" charset="0"/>
                      <a:ea typeface="Times New Roman" panose="02020603050405020304" pitchFamily="18" charset="0"/>
                    </a:rPr>
                    <a:t>Một phân thức đại số ( còn gọi là phân thức) là một biểu thức có dạng</a:t>
                  </a:r>
                  <a14:m>
                    <m:oMath xmlns:m="http://schemas.openxmlformats.org/officeDocument/2006/math">
                      <m:r>
                        <a:rPr lang="en-US" sz="2400" b="0" i="0" smtClean="0">
                          <a:solidFill>
                            <a:srgbClr val="FF0000"/>
                          </a:solidFill>
                          <a:latin typeface="Cambria Math" panose="02040503050406030204" pitchFamily="18" charset="0"/>
                        </a:rPr>
                        <m:t> </m:t>
                      </m:r>
                      <m:f>
                        <m:fPr>
                          <m:ctrlPr>
                            <a:rPr lang="en-US" sz="2400" i="1" smtClean="0">
                              <a:solidFill>
                                <a:srgbClr val="FF0000"/>
                              </a:solidFill>
                              <a:latin typeface="Cambria Math" panose="02040503050406030204" pitchFamily="18" charset="0"/>
                            </a:rPr>
                          </m:ctrlPr>
                        </m:fPr>
                        <m:num>
                          <m:r>
                            <m:rPr>
                              <m:nor/>
                            </m:rPr>
                            <a:rPr lang="en-US" sz="2400" i="1">
                              <a:solidFill>
                                <a:srgbClr val="FF0000"/>
                              </a:solidFill>
                              <a:latin typeface="Times New Roman" panose="02020603050405020304" pitchFamily="18" charset="0"/>
                              <a:cs typeface="Times New Roman" panose="02020603050405020304" pitchFamily="18" charset="0"/>
                            </a:rPr>
                            <m:t>P</m:t>
                          </m:r>
                        </m:num>
                        <m:den>
                          <m:r>
                            <m:rPr>
                              <m:nor/>
                            </m:rPr>
                            <a:rPr lang="en-US" sz="2400" i="1">
                              <a:solidFill>
                                <a:srgbClr val="FF0000"/>
                              </a:solidFill>
                              <a:latin typeface="Times New Roman" panose="02020603050405020304" pitchFamily="18" charset="0"/>
                              <a:cs typeface="Times New Roman" panose="02020603050405020304" pitchFamily="18" charset="0"/>
                            </a:rPr>
                            <m:t>Q</m:t>
                          </m:r>
                        </m:den>
                      </m:f>
                      <m:r>
                        <a:rPr lang="en-US" sz="2400" b="0" i="0" smtClean="0">
                          <a:solidFill>
                            <a:srgbClr val="FF0000"/>
                          </a:solidFill>
                          <a:latin typeface="Cambria Math" panose="02040503050406030204" pitchFamily="18" charset="0"/>
                          <a:cs typeface="Times New Roman" panose="02020603050405020304" pitchFamily="18" charset="0"/>
                        </a:rPr>
                        <m:t> </m:t>
                      </m:r>
                    </m:oMath>
                  </a14:m>
                  <a:r>
                    <a:rPr lang="nl-NL" sz="3600">
                      <a:solidFill>
                        <a:srgbClr val="0000FF"/>
                      </a:solidFill>
                      <a:effectLst/>
                      <a:latin typeface="Times New Roman" panose="02020603050405020304" pitchFamily="18" charset="0"/>
                      <a:ea typeface="Calibri" panose="020F0502020204030204" pitchFamily="34" charset="0"/>
                    </a:rPr>
                    <a:t>,</a:t>
                  </a:r>
                  <a:r>
                    <a:rPr lang="nl-NL" sz="3000">
                      <a:solidFill>
                        <a:srgbClr val="0000FF"/>
                      </a:solidFill>
                      <a:effectLst/>
                      <a:latin typeface="Times New Roman" panose="02020603050405020304" pitchFamily="18" charset="0"/>
                      <a:ea typeface="Calibri" panose="020F0502020204030204" pitchFamily="34" charset="0"/>
                    </a:rPr>
                    <a:t> trong đó </a:t>
                  </a:r>
                  <a:r>
                    <a:rPr lang="nl-NL" sz="3000" i="1">
                      <a:solidFill>
                        <a:srgbClr val="FF0000"/>
                      </a:solidFill>
                      <a:effectLst/>
                      <a:latin typeface="Times New Roman" panose="02020603050405020304" pitchFamily="18" charset="0"/>
                      <a:ea typeface="Calibri" panose="020F0502020204030204" pitchFamily="34" charset="0"/>
                    </a:rPr>
                    <a:t>P, Q</a:t>
                  </a:r>
                  <a:r>
                    <a:rPr lang="nl-NL" sz="3000">
                      <a:solidFill>
                        <a:srgbClr val="FF0000"/>
                      </a:solidFill>
                      <a:effectLst/>
                      <a:latin typeface="Times New Roman" panose="02020603050405020304" pitchFamily="18" charset="0"/>
                      <a:ea typeface="Calibri" panose="020F0502020204030204" pitchFamily="34" charset="0"/>
                    </a:rPr>
                    <a:t> </a:t>
                  </a:r>
                  <a:r>
                    <a:rPr lang="nl-NL" sz="3000">
                      <a:solidFill>
                        <a:srgbClr val="0000FF"/>
                      </a:solidFill>
                      <a:effectLst/>
                      <a:latin typeface="Times New Roman" panose="02020603050405020304" pitchFamily="18" charset="0"/>
                      <a:ea typeface="Calibri" panose="020F0502020204030204" pitchFamily="34" charset="0"/>
                    </a:rPr>
                    <a:t>là những đa thức và </a:t>
                  </a:r>
                  <a:r>
                    <a:rPr lang="nl-NL" sz="3000" i="1">
                      <a:solidFill>
                        <a:srgbClr val="FF0000"/>
                      </a:solidFill>
                      <a:latin typeface="Times New Roman" panose="02020603050405020304" pitchFamily="18" charset="0"/>
                      <a:ea typeface="Calibri" panose="020F0502020204030204" pitchFamily="34" charset="0"/>
                    </a:rPr>
                    <a:t>Q</a:t>
                  </a:r>
                  <a:r>
                    <a:rPr lang="nl-NL" sz="3000">
                      <a:solidFill>
                        <a:srgbClr val="0000FF"/>
                      </a:solidFill>
                      <a:effectLst/>
                      <a:latin typeface="Times New Roman" panose="02020603050405020304" pitchFamily="18" charset="0"/>
                      <a:ea typeface="Calibri" panose="020F0502020204030204" pitchFamily="34" charset="0"/>
                    </a:rPr>
                    <a:t> khác đa thức </a:t>
                  </a:r>
                  <a:r>
                    <a:rPr lang="nl-NL" sz="3000" i="1">
                      <a:solidFill>
                        <a:srgbClr val="FF0000"/>
                      </a:solidFill>
                      <a:effectLst/>
                      <a:latin typeface="Times New Roman" panose="02020603050405020304" pitchFamily="18" charset="0"/>
                      <a:ea typeface="Calibri" panose="020F0502020204030204" pitchFamily="34" charset="0"/>
                    </a:rPr>
                    <a:t>0</a:t>
                  </a:r>
                  <a:r>
                    <a:rPr lang="nl-NL" sz="3000">
                      <a:solidFill>
                        <a:srgbClr val="0000FF"/>
                      </a:solidFill>
                      <a:effectLst/>
                      <a:latin typeface="Times New Roman" panose="02020603050405020304" pitchFamily="18" charset="0"/>
                      <a:ea typeface="Calibri" panose="020F0502020204030204" pitchFamily="34" charset="0"/>
                    </a:rPr>
                    <a:t>.</a:t>
                  </a:r>
                </a:p>
                <a:p>
                  <a:pPr>
                    <a:lnSpc>
                      <a:spcPct val="150000"/>
                    </a:lnSpc>
                  </a:pPr>
                  <a:r>
                    <a:rPr lang="nl-NL" sz="3000" i="1">
                      <a:solidFill>
                        <a:srgbClr val="FF0000"/>
                      </a:solidFill>
                      <a:latin typeface="Times New Roman" panose="02020603050405020304" pitchFamily="18" charset="0"/>
                      <a:ea typeface="Calibri" panose="020F0502020204030204" pitchFamily="34" charset="0"/>
                    </a:rPr>
                    <a:t>     </a:t>
                  </a:r>
                  <a:r>
                    <a:rPr lang="nl-NL" sz="3000" i="1">
                      <a:solidFill>
                        <a:srgbClr val="FF0000"/>
                      </a:solidFill>
                      <a:effectLst/>
                      <a:latin typeface="Times New Roman" panose="02020603050405020304" pitchFamily="18" charset="0"/>
                      <a:ea typeface="Calibri" panose="020F0502020204030204" pitchFamily="34" charset="0"/>
                    </a:rPr>
                    <a:t>P</a:t>
                  </a:r>
                  <a:r>
                    <a:rPr lang="nl-NL" sz="3000">
                      <a:solidFill>
                        <a:srgbClr val="0000FF"/>
                      </a:solidFill>
                      <a:effectLst/>
                      <a:latin typeface="Times New Roman" panose="02020603050405020304" pitchFamily="18" charset="0"/>
                      <a:ea typeface="Calibri" panose="020F0502020204030204" pitchFamily="34" charset="0"/>
                    </a:rPr>
                    <a:t>: tử thức, </a:t>
                  </a:r>
                  <a:r>
                    <a:rPr lang="nl-NL" sz="3000" i="1">
                      <a:solidFill>
                        <a:srgbClr val="FF0000"/>
                      </a:solidFill>
                      <a:effectLst/>
                      <a:latin typeface="Times New Roman" panose="02020603050405020304" pitchFamily="18" charset="0"/>
                      <a:ea typeface="Calibri" panose="020F0502020204030204" pitchFamily="34" charset="0"/>
                    </a:rPr>
                    <a:t>Q</a:t>
                  </a:r>
                  <a:r>
                    <a:rPr lang="nl-NL" sz="3000">
                      <a:solidFill>
                        <a:srgbClr val="0000FF"/>
                      </a:solidFill>
                      <a:effectLst/>
                      <a:latin typeface="Times New Roman" panose="02020603050405020304" pitchFamily="18" charset="0"/>
                      <a:ea typeface="Calibri" panose="020F0502020204030204" pitchFamily="34" charset="0"/>
                    </a:rPr>
                    <a:t>: </a:t>
                  </a:r>
                  <a:r>
                    <a:rPr lang="nl-NL" sz="30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mẫu thức.</a:t>
                  </a:r>
                </a:p>
              </p:txBody>
            </p:sp>
          </mc:Choice>
          <mc:Fallback xmlns="">
            <p:sp>
              <p:nvSpPr>
                <p:cNvPr id="38" name="TextBox 37">
                  <a:extLst>
                    <a:ext uri="{FF2B5EF4-FFF2-40B4-BE49-F238E27FC236}">
                      <a16:creationId xmlns:a16="http://schemas.microsoft.com/office/drawing/2014/main" xmlns:a14="http://schemas.microsoft.com/office/drawing/2010/main" xmlns="" id="{37483B01-0754-E41C-03DF-32E02ED9A1FC}"/>
                    </a:ext>
                  </a:extLst>
                </p:cNvPr>
                <p:cNvSpPr txBox="1">
                  <a:spLocks noRot="1" noChangeAspect="1" noMove="1" noResize="1" noEditPoints="1" noAdjustHandles="1" noChangeArrowheads="1" noChangeShapeType="1" noTextEdit="1"/>
                </p:cNvSpPr>
                <p:nvPr/>
              </p:nvSpPr>
              <p:spPr>
                <a:xfrm>
                  <a:off x="4572000" y="24493"/>
                  <a:ext cx="4644358" cy="3835665"/>
                </a:xfrm>
                <a:prstGeom prst="rect">
                  <a:avLst/>
                </a:prstGeom>
                <a:blipFill rotWithShape="0">
                  <a:blip r:embed="rId6"/>
                  <a:stretch>
                    <a:fillRect l="-2752" r="-3211" b="-1746"/>
                  </a:stretch>
                </a:blipFill>
              </p:spPr>
              <p:txBody>
                <a:bodyPr/>
                <a:lstStyle/>
                <a:p>
                  <a:r>
                    <a:rPr lang="en-US">
                      <a:noFill/>
                    </a:rPr>
                    <a:t> </a:t>
                  </a:r>
                </a:p>
              </p:txBody>
            </p:sp>
          </mc:Fallback>
        </mc:AlternateContent>
        <p:sp>
          <p:nvSpPr>
            <p:cNvPr id="39" name="Object 38">
              <a:extLst>
                <a:ext uri="{FF2B5EF4-FFF2-40B4-BE49-F238E27FC236}">
                  <a16:creationId xmlns:a16="http://schemas.microsoft.com/office/drawing/2014/main" id="{EA7C1C9A-E305-325B-EC03-DA666D910DB9}"/>
                </a:ext>
              </a:extLst>
            </p:cNvPr>
            <p:cNvSpPr txBox="1"/>
            <p:nvPr/>
          </p:nvSpPr>
          <p:spPr>
            <a:xfrm>
              <a:off x="7473025" y="1641566"/>
              <a:ext cx="306262" cy="719137"/>
            </a:xfrm>
            <a:prstGeom prst="rect">
              <a:avLst/>
            </a:prstGeom>
          </p:spPr>
          <p:txBody>
            <a:bodyPr>
              <a:normAutofit/>
            </a:bodyPr>
            <a:lstStyle/>
            <a:p>
              <a:endParaRPr lang="en-US"/>
            </a:p>
          </p:txBody>
        </p:sp>
      </p:grpSp>
      <p:cxnSp>
        <p:nvCxnSpPr>
          <p:cNvPr id="53" name="Straight Connector 52">
            <a:extLst>
              <a:ext uri="{FF2B5EF4-FFF2-40B4-BE49-F238E27FC236}">
                <a16:creationId xmlns:a16="http://schemas.microsoft.com/office/drawing/2014/main" id="{5E2DF3C8-98A7-1943-A1DE-B1C89944C8C7}"/>
              </a:ext>
            </a:extLst>
          </p:cNvPr>
          <p:cNvCxnSpPr/>
          <p:nvPr/>
        </p:nvCxnSpPr>
        <p:spPr>
          <a:xfrm>
            <a:off x="3867788" y="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17" name="Picture 16">
            <a:extLst>
              <a:ext uri="{FF2B5EF4-FFF2-40B4-BE49-F238E27FC236}">
                <a16:creationId xmlns:a16="http://schemas.microsoft.com/office/drawing/2014/main" id="{B0E31F08-08E5-E953-617A-567F8AFD0A03}"/>
              </a:ext>
            </a:extLst>
          </p:cNvPr>
          <p:cNvPicPr>
            <a:picLocks noChangeAspect="1"/>
          </p:cNvPicPr>
          <p:nvPr/>
        </p:nvPicPr>
        <p:blipFill>
          <a:blip r:embed="rId7"/>
          <a:stretch>
            <a:fillRect/>
          </a:stretch>
        </p:blipFill>
        <p:spPr>
          <a:xfrm>
            <a:off x="-17646" y="3794125"/>
            <a:ext cx="1800222" cy="1368425"/>
          </a:xfrm>
          <a:prstGeom prst="rect">
            <a:avLst/>
          </a:prstGeom>
        </p:spPr>
      </p:pic>
      <mc:AlternateContent xmlns:mc="http://schemas.openxmlformats.org/markup-compatibility/2006" xmlns:a14="http://schemas.microsoft.com/office/drawing/2010/main">
        <mc:Choice Requires="a14">
          <p:sp>
            <p:nvSpPr>
              <p:cNvPr id="34" name="Object 33">
                <a:extLst>
                  <a:ext uri="{FF2B5EF4-FFF2-40B4-BE49-F238E27FC236}">
                    <a16:creationId xmlns:a16="http://schemas.microsoft.com/office/drawing/2014/main" id="{C661179F-ED2F-A25C-B52A-B3A27AA5235A}"/>
                  </a:ext>
                </a:extLst>
              </p:cNvPr>
              <p:cNvSpPr txBox="1"/>
              <p:nvPr/>
            </p:nvSpPr>
            <p:spPr>
              <a:xfrm>
                <a:off x="-76200" y="3457680"/>
                <a:ext cx="1800225" cy="1343025"/>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2800" b="1" i="0" smtClean="0">
                          <a:solidFill>
                            <a:srgbClr val="0000FF"/>
                          </a:solidFill>
                          <a:latin typeface="Cambria Math" panose="02040503050406030204" pitchFamily="18" charset="0"/>
                        </a:rPr>
                        <m:t>𝐂</m:t>
                      </m:r>
                      <m:r>
                        <a:rPr lang="en-US" sz="2800" b="1" i="0" smtClean="0">
                          <a:solidFill>
                            <a:srgbClr val="0000FF"/>
                          </a:solidFill>
                          <a:latin typeface="Cambria Math" panose="02040503050406030204" pitchFamily="18" charset="0"/>
                        </a:rPr>
                        <m:t>.  </m:t>
                      </m:r>
                      <m:f>
                        <m:fPr>
                          <m:ctrlPr>
                            <a:rPr lang="en-US" sz="2800" b="1" i="1">
                              <a:solidFill>
                                <a:srgbClr val="000000"/>
                              </a:solidFill>
                              <a:latin typeface="Cambria Math" panose="02040503050406030204" pitchFamily="18" charset="0"/>
                            </a:rPr>
                          </m:ctrlPr>
                        </m:fPr>
                        <m:num>
                          <m:r>
                            <a:rPr lang="en-US" sz="2800" b="1" i="0">
                              <a:solidFill>
                                <a:srgbClr val="000000"/>
                              </a:solidFill>
                              <a:latin typeface="Cambria Math" panose="02040503050406030204" pitchFamily="18" charset="0"/>
                            </a:rPr>
                            <m:t>𝟏</m:t>
                          </m:r>
                          <m:r>
                            <a:rPr lang="en-US" sz="2800" b="1" i="0">
                              <a:solidFill>
                                <a:srgbClr val="000000"/>
                              </a:solidFill>
                              <a:latin typeface="Cambria Math" panose="02040503050406030204" pitchFamily="18" charset="0"/>
                            </a:rPr>
                            <m:t>+</m:t>
                          </m:r>
                          <m:f>
                            <m:fPr>
                              <m:ctrlPr>
                                <a:rPr lang="en-US" sz="2800" b="1" i="1">
                                  <a:solidFill>
                                    <a:srgbClr val="000000"/>
                                  </a:solidFill>
                                  <a:latin typeface="Cambria Math" panose="02040503050406030204" pitchFamily="18" charset="0"/>
                                </a:rPr>
                              </m:ctrlPr>
                            </m:fPr>
                            <m:num>
                              <m:r>
                                <a:rPr lang="en-US" sz="2800" b="1" i="0">
                                  <a:solidFill>
                                    <a:srgbClr val="000000"/>
                                  </a:solidFill>
                                  <a:latin typeface="Cambria Math" panose="02040503050406030204" pitchFamily="18" charset="0"/>
                                </a:rPr>
                                <m:t>𝟐</m:t>
                              </m:r>
                            </m:num>
                            <m:den>
                              <m:r>
                                <a:rPr lang="en-US" sz="2800" b="1" i="0">
                                  <a:solidFill>
                                    <a:srgbClr val="000000"/>
                                  </a:solidFill>
                                  <a:latin typeface="Cambria Math" panose="02040503050406030204" pitchFamily="18" charset="0"/>
                                </a:rPr>
                                <m:t>𝐱</m:t>
                              </m:r>
                            </m:den>
                          </m:f>
                        </m:num>
                        <m:den>
                          <m:sSup>
                            <m:sSupPr>
                              <m:ctrlPr>
                                <a:rPr lang="en-US" sz="2800" b="1" i="1">
                                  <a:solidFill>
                                    <a:srgbClr val="000000"/>
                                  </a:solidFill>
                                  <a:latin typeface="Cambria Math" panose="02040503050406030204" pitchFamily="18" charset="0"/>
                                </a:rPr>
                              </m:ctrlPr>
                            </m:sSupPr>
                            <m:e>
                              <m:r>
                                <a:rPr lang="en-US" sz="2800" b="1" i="0">
                                  <a:solidFill>
                                    <a:srgbClr val="000000"/>
                                  </a:solidFill>
                                  <a:latin typeface="Cambria Math" panose="02040503050406030204" pitchFamily="18" charset="0"/>
                                </a:rPr>
                                <m:t>𝐱</m:t>
                              </m:r>
                            </m:e>
                            <m:sup>
                              <m:r>
                                <a:rPr lang="en-US" sz="2800" b="1" i="0">
                                  <a:solidFill>
                                    <a:srgbClr val="000000"/>
                                  </a:solidFill>
                                  <a:latin typeface="Cambria Math" panose="02040503050406030204" pitchFamily="18" charset="0"/>
                                </a:rPr>
                                <m:t>𝟐</m:t>
                              </m:r>
                            </m:sup>
                          </m:sSup>
                          <m:r>
                            <a:rPr lang="en-US" sz="2800" b="1" i="0">
                              <a:solidFill>
                                <a:srgbClr val="000000"/>
                              </a:solidFill>
                              <a:latin typeface="Cambria Math" panose="02040503050406030204" pitchFamily="18" charset="0"/>
                            </a:rPr>
                            <m:t>+</m:t>
                          </m:r>
                          <m:r>
                            <a:rPr lang="en-US" sz="2800" b="1" i="0">
                              <a:solidFill>
                                <a:srgbClr val="000000"/>
                              </a:solidFill>
                              <a:latin typeface="Cambria Math" panose="02040503050406030204" pitchFamily="18" charset="0"/>
                            </a:rPr>
                            <m:t>𝟒</m:t>
                          </m:r>
                        </m:den>
                      </m:f>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34" name="Object 33">
                <a:extLst>
                  <a:ext uri="{FF2B5EF4-FFF2-40B4-BE49-F238E27FC236}">
                    <a16:creationId xmlns:a16="http://schemas.microsoft.com/office/drawing/2014/main" id="{C661179F-ED2F-A25C-B52A-B3A27AA5235A}"/>
                  </a:ext>
                </a:extLst>
              </p:cNvPr>
              <p:cNvSpPr txBox="1">
                <a:spLocks noRot="1" noChangeAspect="1" noMove="1" noResize="1" noEditPoints="1" noAdjustHandles="1" noChangeArrowheads="1" noChangeShapeType="1" noTextEdit="1"/>
              </p:cNvSpPr>
              <p:nvPr/>
            </p:nvSpPr>
            <p:spPr>
              <a:xfrm>
                <a:off x="-76200" y="3457680"/>
                <a:ext cx="1800225" cy="1343025"/>
              </a:xfrm>
              <a:prstGeom prst="rect">
                <a:avLst/>
              </a:prstGeom>
              <a:blipFill>
                <a:blip r:embed="rId8"/>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58F6E90A-9376-02E0-2A28-0E7962D46BB3}"/>
              </a:ext>
            </a:extLst>
          </p:cNvPr>
          <p:cNvSpPr txBox="1"/>
          <p:nvPr/>
        </p:nvSpPr>
        <p:spPr>
          <a:xfrm>
            <a:off x="4090358" y="-60080"/>
            <a:ext cx="4937760" cy="710836"/>
          </a:xfrm>
          <a:prstGeom prst="rect">
            <a:avLst/>
          </a:prstGeom>
          <a:noFill/>
        </p:spPr>
        <p:txBody>
          <a:bodyPr wrap="square">
            <a:spAutoFit/>
          </a:bodyPr>
          <a:lstStyle/>
          <a:p>
            <a:pPr algn="just">
              <a:lnSpc>
                <a:spcPct val="150000"/>
              </a:lnSpc>
              <a:spcBef>
                <a:spcPts val="720"/>
              </a:spcBef>
              <a:spcAft>
                <a:spcPts val="720"/>
              </a:spcAft>
            </a:pPr>
            <a:r>
              <a:rPr lang="nl-NL" sz="30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1:</a:t>
            </a:r>
            <a:endParaRPr lang="en-US" sz="30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996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inVertical)">
                                      <p:cBhvr>
                                        <p:cTn id="10" dur="500"/>
                                        <p:tgtEl>
                                          <p:spTgt spid="3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barn(inVertical)">
                                      <p:cBhvr>
                                        <p:cTn id="13" dur="500"/>
                                        <p:tgtEl>
                                          <p:spTgt spid="3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arn(inVertical)">
                                      <p:cBhvr>
                                        <p:cTn id="16" dur="500"/>
                                        <p:tgtEl>
                                          <p:spTgt spid="35"/>
                                        </p:tgtEl>
                                      </p:cBhvr>
                                    </p:animEffect>
                                  </p:childTnLst>
                                </p:cTn>
                              </p:par>
                              <p:par>
                                <p:cTn id="17" presetID="16" presetClass="entr" presetSubtype="21"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arn(inVertical)">
                                      <p:cBhvr>
                                        <p:cTn id="22" dur="500"/>
                                        <p:tgtEl>
                                          <p:spTgt spid="34"/>
                                        </p:tgtEl>
                                      </p:cBhvr>
                                    </p:animEffect>
                                  </p:childTnLst>
                                </p:cTn>
                              </p:par>
                              <p:par>
                                <p:cTn id="23" presetID="16" presetClass="entr" presetSubtype="21"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barn(inVertical)">
                                      <p:cBhvr>
                                        <p:cTn id="25" dur="500"/>
                                        <p:tgtEl>
                                          <p:spTgt spid="53"/>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xit" presetSubtype="10" fill="hold" grpId="1" nodeType="clickEffect">
                                  <p:stCondLst>
                                    <p:cond delay="0"/>
                                  </p:stCondLst>
                                  <p:childTnLst>
                                    <p:animEffect transition="out" filter="checkerboard(across)">
                                      <p:cBhvr>
                                        <p:cTn id="29" dur="500"/>
                                        <p:tgtEl>
                                          <p:spTgt spid="33"/>
                                        </p:tgtEl>
                                      </p:cBhvr>
                                    </p:animEffect>
                                    <p:set>
                                      <p:cBhvr>
                                        <p:cTn id="30" dur="1" fill="hold">
                                          <p:stCondLst>
                                            <p:cond delay="499"/>
                                          </p:stCondLst>
                                        </p:cTn>
                                        <p:tgtEl>
                                          <p:spTgt spid="33"/>
                                        </p:tgtEl>
                                        <p:attrNameLst>
                                          <p:attrName>style.visibility</p:attrName>
                                        </p:attrNameLst>
                                      </p:cBhvr>
                                      <p:to>
                                        <p:strVal val="hidden"/>
                                      </p:to>
                                    </p:set>
                                  </p:childTnLst>
                                </p:cTn>
                              </p:par>
                              <p:par>
                                <p:cTn id="31" presetID="5" presetClass="exit" presetSubtype="10" fill="hold" grpId="1" nodeType="withEffect">
                                  <p:stCondLst>
                                    <p:cond delay="0"/>
                                  </p:stCondLst>
                                  <p:childTnLst>
                                    <p:animEffect transition="out" filter="checkerboard(across)">
                                      <p:cBhvr>
                                        <p:cTn id="32" dur="500"/>
                                        <p:tgtEl>
                                          <p:spTgt spid="35"/>
                                        </p:tgtEl>
                                      </p:cBhvr>
                                    </p:animEffect>
                                    <p:set>
                                      <p:cBhvr>
                                        <p:cTn id="33" dur="1" fill="hold">
                                          <p:stCondLst>
                                            <p:cond delay="499"/>
                                          </p:stCondLst>
                                        </p:cTn>
                                        <p:tgtEl>
                                          <p:spTgt spid="35"/>
                                        </p:tgtEl>
                                        <p:attrNameLst>
                                          <p:attrName>style.visibility</p:attrName>
                                        </p:attrNameLst>
                                      </p:cBhvr>
                                      <p:to>
                                        <p:strVal val="hidden"/>
                                      </p:to>
                                    </p:set>
                                  </p:childTnLst>
                                </p:cTn>
                              </p:par>
                              <p:par>
                                <p:cTn id="34" presetID="5" presetClass="exit" presetSubtype="10" fill="hold" grpId="1" nodeType="withEffect">
                                  <p:stCondLst>
                                    <p:cond delay="0"/>
                                  </p:stCondLst>
                                  <p:childTnLst>
                                    <p:animEffect transition="out" filter="checkerboard(across)">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63" presetClass="path" presetSubtype="0" accel="50000" decel="50000" fill="hold" grpId="1" nodeType="withEffect">
                                  <p:stCondLst>
                                    <p:cond delay="0"/>
                                  </p:stCondLst>
                                  <p:childTnLst>
                                    <p:animMotion origin="layout" path="M -3.33333E-6 -1.48148E-6 L 0.09879 0.00833 " pathEditMode="relative" rAng="0" ptsTypes="AA">
                                      <p:cBhvr>
                                        <p:cTn id="38" dur="2000" fill="hold"/>
                                        <p:tgtEl>
                                          <p:spTgt spid="32"/>
                                        </p:tgtEl>
                                        <p:attrNameLst>
                                          <p:attrName>ppt_x</p:attrName>
                                          <p:attrName>ppt_y</p:attrName>
                                        </p:attrNameLst>
                                      </p:cBhvr>
                                      <p:rCtr x="4931" y="401"/>
                                    </p:animMotion>
                                  </p:childTnLst>
                                </p:cTn>
                              </p:par>
                              <p:par>
                                <p:cTn id="39" presetID="6" presetClass="emph" presetSubtype="0" fill="hold" grpId="2" nodeType="withEffect">
                                  <p:stCondLst>
                                    <p:cond delay="0"/>
                                  </p:stCondLst>
                                  <p:childTnLst>
                                    <p:animScale>
                                      <p:cBhvr>
                                        <p:cTn id="40" dur="2000" fill="hold"/>
                                        <p:tgtEl>
                                          <p:spTgt spid="32"/>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500"/>
                                        <p:tgtEl>
                                          <p:spTgt spid="3"/>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wipe(left)">
                                      <p:cBhvr>
                                        <p:cTn id="4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2" grpId="0"/>
      <p:bldP spid="32" grpId="1"/>
      <p:bldP spid="32" grpId="2"/>
      <p:bldP spid="33" grpId="0"/>
      <p:bldP spid="33" grpId="1"/>
      <p:bldP spid="35" grpId="0"/>
      <p:bldP spid="35" grpId="1"/>
      <p:bldP spid="34" grpId="0"/>
      <p:bldP spid="34" grpId="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4456159-B224-8E6E-E458-88340F33C076}"/>
              </a:ext>
            </a:extLst>
          </p:cNvPr>
          <p:cNvPicPr>
            <a:picLocks noChangeAspect="1"/>
          </p:cNvPicPr>
          <p:nvPr/>
        </p:nvPicPr>
        <p:blipFill>
          <a:blip r:embed="rId3"/>
          <a:stretch>
            <a:fillRect/>
          </a:stretch>
        </p:blipFill>
        <p:spPr>
          <a:xfrm>
            <a:off x="-17646" y="3794125"/>
            <a:ext cx="1800222" cy="1368425"/>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11EBF1D-7509-421B-8053-0B946E9742BF}"/>
                  </a:ext>
                </a:extLst>
              </p:cNvPr>
              <p:cNvSpPr txBox="1"/>
              <p:nvPr/>
            </p:nvSpPr>
            <p:spPr>
              <a:xfrm>
                <a:off x="2673" y="-19050"/>
                <a:ext cx="4501091" cy="1972207"/>
              </a:xfrm>
              <a:prstGeom prst="rect">
                <a:avLst/>
              </a:prstGeom>
              <a:noFill/>
            </p:spPr>
            <p:txBody>
              <a:bodyPr wrap="square">
                <a:spAutoFit/>
              </a:bodyPr>
              <a:lstStyle/>
              <a:p>
                <a:pPr algn="ctr" defTabSz="685800">
                  <a:lnSpc>
                    <a:spcPct val="150000"/>
                  </a:lnSpc>
                </a:pPr>
                <a:r>
                  <a:rPr lang="en-US" sz="3000" b="1">
                    <a:solidFill>
                      <a:srgbClr val="FF0000"/>
                    </a:solidFill>
                    <a:latin typeface="Times New Roman" panose="02020603050405020304" pitchFamily="18" charset="0"/>
                    <a:cs typeface="Times New Roman" panose="02020603050405020304" pitchFamily="18" charset="0"/>
                  </a:rPr>
                  <a:t>Câu 2: </a:t>
                </a:r>
                <a:r>
                  <a:rPr lang="nl-NL" sz="3000" b="1">
                    <a:solidFill>
                      <a:srgbClr val="FF0000"/>
                    </a:solidFill>
                    <a:latin typeface="Times New Roman" panose="02020603050405020304" pitchFamily="18" charset="0"/>
                    <a:cs typeface="Times New Roman" panose="02020603050405020304" pitchFamily="18" charset="0"/>
                  </a:rPr>
                  <a:t>Điều kiện xác định của phân thức </a:t>
                </a:r>
                <a14:m>
                  <m:oMath xmlns:m="http://schemas.openxmlformats.org/officeDocument/2006/math">
                    <m:f>
                      <m:fPr>
                        <m:ctrlPr>
                          <a:rPr lang="en-US" sz="3500" b="1" i="1" smtClean="0">
                            <a:solidFill>
                              <a:srgbClr val="FF0000"/>
                            </a:solidFill>
                            <a:latin typeface="Cambria Math" panose="02040503050406030204" pitchFamily="18" charset="0"/>
                          </a:rPr>
                        </m:ctrlPr>
                      </m:fPr>
                      <m:num>
                        <m:r>
                          <m:rPr>
                            <m:nor/>
                          </m:rPr>
                          <a:rPr lang="en-US" sz="3500" b="1" i="0">
                            <a:solidFill>
                              <a:srgbClr val="FF0000"/>
                            </a:solidFill>
                            <a:latin typeface="Times New Roman" panose="02020603050405020304" pitchFamily="18" charset="0"/>
                            <a:cs typeface="Times New Roman" panose="02020603050405020304" pitchFamily="18" charset="0"/>
                          </a:rPr>
                          <m:t>8</m:t>
                        </m:r>
                      </m:num>
                      <m:den>
                        <m:r>
                          <m:rPr>
                            <m:nor/>
                          </m:rPr>
                          <a:rPr lang="en-US" sz="3500" b="1" i="0">
                            <a:solidFill>
                              <a:srgbClr val="FF0000"/>
                            </a:solidFill>
                            <a:latin typeface="Times New Roman" panose="02020603050405020304" pitchFamily="18" charset="0"/>
                            <a:cs typeface="Times New Roman" panose="02020603050405020304" pitchFamily="18" charset="0"/>
                          </a:rPr>
                          <m:t>2</m:t>
                        </m:r>
                        <m:r>
                          <m:rPr>
                            <m:nor/>
                          </m:rPr>
                          <a:rPr lang="en-US" sz="3500" b="1" i="0">
                            <a:solidFill>
                              <a:srgbClr val="FF0000"/>
                            </a:solidFill>
                            <a:latin typeface="Times New Roman" panose="02020603050405020304" pitchFamily="18" charset="0"/>
                            <a:cs typeface="Times New Roman" panose="02020603050405020304" pitchFamily="18" charset="0"/>
                          </a:rPr>
                          <m:t>x</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10</m:t>
                        </m:r>
                      </m:den>
                    </m:f>
                  </m:oMath>
                </a14:m>
                <a:r>
                  <a:rPr lang="nl-NL" sz="3000" b="1">
                    <a:solidFill>
                      <a:srgbClr val="FF0000"/>
                    </a:solidFill>
                    <a:latin typeface="Times New Roman" panose="02020603050405020304" pitchFamily="18" charset="0"/>
                    <a:cs typeface="Times New Roman" panose="02020603050405020304" pitchFamily="18" charset="0"/>
                  </a:rPr>
                  <a:t> là: </a:t>
                </a:r>
                <a:endParaRPr lang="en-US" sz="3000" b="1"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611EBF1D-7509-421B-8053-0B946E9742BF}"/>
                  </a:ext>
                </a:extLst>
              </p:cNvPr>
              <p:cNvSpPr txBox="1">
                <a:spLocks noRot="1" noChangeAspect="1" noMove="1" noResize="1" noEditPoints="1" noAdjustHandles="1" noChangeArrowheads="1" noChangeShapeType="1" noTextEdit="1"/>
              </p:cNvSpPr>
              <p:nvPr/>
            </p:nvSpPr>
            <p:spPr>
              <a:xfrm>
                <a:off x="2673" y="-19050"/>
                <a:ext cx="4501091" cy="1972207"/>
              </a:xfrm>
              <a:prstGeom prst="rect">
                <a:avLst/>
              </a:prstGeom>
              <a:blipFill>
                <a:blip r:embed="rId4"/>
                <a:stretch>
                  <a:fillRect l="-2165" r="-4060" b="-18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A61A5F83-876A-0C60-409B-C03150CFA316}"/>
                  </a:ext>
                </a:extLst>
              </p:cNvPr>
              <p:cNvSpPr txBox="1"/>
              <p:nvPr/>
            </p:nvSpPr>
            <p:spPr>
              <a:xfrm>
                <a:off x="23840" y="2246312"/>
                <a:ext cx="1739900" cy="985837"/>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nor/>
                        </m:rPr>
                        <a:rPr lang="en-US" sz="2800" b="1" i="0" smtClean="0">
                          <a:solidFill>
                            <a:srgbClr val="0000FF"/>
                          </a:solidFill>
                          <a:latin typeface="Times New Roman" panose="02020603050405020304" pitchFamily="18" charset="0"/>
                          <a:cs typeface="Times New Roman" panose="02020603050405020304" pitchFamily="18" charset="0"/>
                        </a:rPr>
                        <m:t>A</m:t>
                      </m:r>
                      <m:r>
                        <m:rPr>
                          <m:nor/>
                        </m:rPr>
                        <a:rPr lang="en-US" sz="2800" b="1" i="0" smtClean="0">
                          <a:solidFill>
                            <a:srgbClr val="0000FF"/>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x</m:t>
                      </m:r>
                      <m:r>
                        <m:rPr>
                          <m:nor/>
                        </m:rPr>
                        <a:rPr lang="en-US" sz="2800" b="1" i="0" smtClean="0">
                          <a:solidFill>
                            <a:srgbClr val="000000"/>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m:t>
                      </m:r>
                      <m:r>
                        <m:rPr>
                          <m:nor/>
                        </m:rPr>
                        <a:rPr lang="en-US" sz="2800" b="1" i="0" smtClean="0">
                          <a:solidFill>
                            <a:srgbClr val="000000"/>
                          </a:solidFill>
                          <a:latin typeface="Times New Roman" panose="02020603050405020304" pitchFamily="18" charset="0"/>
                          <a:cs typeface="Times New Roman" panose="02020603050405020304" pitchFamily="18" charset="0"/>
                        </a:rPr>
                        <m:t> </m:t>
                      </m:r>
                      <m:f>
                        <m:fPr>
                          <m:ctrlPr>
                            <a:rPr lang="en-US" sz="2800" b="1" i="1">
                              <a:solidFill>
                                <a:srgbClr val="000000"/>
                              </a:solidFill>
                              <a:latin typeface="Cambria Math" panose="02040503050406030204" pitchFamily="18" charset="0"/>
                            </a:rPr>
                          </m:ctrlPr>
                        </m:fPr>
                        <m:num>
                          <m:r>
                            <m:rPr>
                              <m:nor/>
                            </m:rPr>
                            <a:rPr lang="en-US" sz="2800" b="1" i="0">
                              <a:solidFill>
                                <a:srgbClr val="000000"/>
                              </a:solidFill>
                              <a:latin typeface="Times New Roman" panose="02020603050405020304" pitchFamily="18" charset="0"/>
                              <a:cs typeface="Times New Roman" panose="02020603050405020304" pitchFamily="18" charset="0"/>
                            </a:rPr>
                            <m:t>1</m:t>
                          </m:r>
                        </m:num>
                        <m:den>
                          <m:r>
                            <m:rPr>
                              <m:nor/>
                            </m:rPr>
                            <a:rPr lang="en-US" sz="2800" b="1" i="0">
                              <a:solidFill>
                                <a:srgbClr val="000000"/>
                              </a:solidFill>
                              <a:latin typeface="Times New Roman" panose="02020603050405020304" pitchFamily="18" charset="0"/>
                              <a:cs typeface="Times New Roman" panose="02020603050405020304" pitchFamily="18" charset="0"/>
                            </a:rPr>
                            <m:t>5</m:t>
                          </m:r>
                        </m:den>
                      </m:f>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2" name="Object 1">
                <a:extLst>
                  <a:ext uri="{FF2B5EF4-FFF2-40B4-BE49-F238E27FC236}">
                    <a16:creationId xmlns:a16="http://schemas.microsoft.com/office/drawing/2014/main" id="{A61A5F83-876A-0C60-409B-C03150CFA316}"/>
                  </a:ext>
                </a:extLst>
              </p:cNvPr>
              <p:cNvSpPr txBox="1">
                <a:spLocks noRot="1" noChangeAspect="1" noMove="1" noResize="1" noEditPoints="1" noAdjustHandles="1" noChangeArrowheads="1" noChangeShapeType="1" noTextEdit="1"/>
              </p:cNvSpPr>
              <p:nvPr/>
            </p:nvSpPr>
            <p:spPr>
              <a:xfrm>
                <a:off x="23840" y="2246312"/>
                <a:ext cx="1739900" cy="98583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Object 2">
                <a:extLst>
                  <a:ext uri="{FF2B5EF4-FFF2-40B4-BE49-F238E27FC236}">
                    <a16:creationId xmlns:a16="http://schemas.microsoft.com/office/drawing/2014/main" id="{2FA5A7BC-9499-70CD-F536-224AC20B3EB0}"/>
                  </a:ext>
                </a:extLst>
              </p:cNvPr>
              <p:cNvSpPr txBox="1"/>
              <p:nvPr/>
            </p:nvSpPr>
            <p:spPr>
              <a:xfrm>
                <a:off x="26987" y="3528282"/>
                <a:ext cx="1878013" cy="525463"/>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B</m:t>
                      </m:r>
                      <m:r>
                        <m:rPr>
                          <m:nor/>
                        </m:rPr>
                        <a:rPr lang="en-US" sz="3000" b="1" i="0" smtClean="0">
                          <a:solidFill>
                            <a:srgbClr val="0000FF"/>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x</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10</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3" name="Object 2">
                <a:extLst>
                  <a:ext uri="{FF2B5EF4-FFF2-40B4-BE49-F238E27FC236}">
                    <a16:creationId xmlns:a16="http://schemas.microsoft.com/office/drawing/2014/main" id="{2FA5A7BC-9499-70CD-F536-224AC20B3EB0}"/>
                  </a:ext>
                </a:extLst>
              </p:cNvPr>
              <p:cNvSpPr txBox="1">
                <a:spLocks noRot="1" noChangeAspect="1" noMove="1" noResize="1" noEditPoints="1" noAdjustHandles="1" noChangeArrowheads="1" noChangeShapeType="1" noTextEdit="1"/>
              </p:cNvSpPr>
              <p:nvPr/>
            </p:nvSpPr>
            <p:spPr>
              <a:xfrm>
                <a:off x="26987" y="3528282"/>
                <a:ext cx="1878013" cy="52546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bject 11">
                <a:extLst>
                  <a:ext uri="{FF2B5EF4-FFF2-40B4-BE49-F238E27FC236}">
                    <a16:creationId xmlns:a16="http://schemas.microsoft.com/office/drawing/2014/main" id="{A138A8AB-3824-56E7-E560-CFC0D50C5D4F}"/>
                  </a:ext>
                </a:extLst>
              </p:cNvPr>
              <p:cNvSpPr txBox="1"/>
              <p:nvPr/>
            </p:nvSpPr>
            <p:spPr>
              <a:xfrm>
                <a:off x="2057400" y="2435475"/>
                <a:ext cx="2744689" cy="50006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2800" b="1" i="0" smtClean="0">
                          <a:solidFill>
                            <a:srgbClr val="0000FF"/>
                          </a:solidFill>
                          <a:latin typeface="Times New Roman" panose="02020603050405020304" pitchFamily="18" charset="0"/>
                          <a:cs typeface="Times New Roman" panose="02020603050405020304" pitchFamily="18" charset="0"/>
                        </a:rPr>
                        <m:t>C</m:t>
                      </m:r>
                      <m:r>
                        <m:rPr>
                          <m:nor/>
                        </m:rPr>
                        <a:rPr lang="en-US" sz="2800" b="1" i="0" smtClean="0">
                          <a:solidFill>
                            <a:srgbClr val="0000FF"/>
                          </a:solidFill>
                          <a:latin typeface="Times New Roman" panose="02020603050405020304" pitchFamily="18" charset="0"/>
                          <a:cs typeface="Times New Roman" panose="02020603050405020304" pitchFamily="18" charset="0"/>
                        </a:rPr>
                        <m:t>.  2</m:t>
                      </m:r>
                      <m:r>
                        <m:rPr>
                          <m:nor/>
                        </m:rPr>
                        <a:rPr lang="en-US" sz="2800" b="1" i="0">
                          <a:solidFill>
                            <a:srgbClr val="000000"/>
                          </a:solidFill>
                          <a:latin typeface="Times New Roman" panose="02020603050405020304" pitchFamily="18" charset="0"/>
                          <a:cs typeface="Times New Roman" panose="02020603050405020304" pitchFamily="18" charset="0"/>
                        </a:rPr>
                        <m:t>x</m:t>
                      </m:r>
                      <m:r>
                        <m:rPr>
                          <m:nor/>
                        </m:rPr>
                        <a:rPr lang="en-US" sz="2800" b="1" i="0" smtClean="0">
                          <a:solidFill>
                            <a:srgbClr val="000000"/>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m:t>
                      </m:r>
                      <m:r>
                        <m:rPr>
                          <m:nor/>
                        </m:rPr>
                        <a:rPr lang="en-US" sz="2800" b="1" i="0" smtClean="0">
                          <a:solidFill>
                            <a:srgbClr val="000000"/>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10=0</m:t>
                      </m:r>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12" name="Object 11">
                <a:extLst>
                  <a:ext uri="{FF2B5EF4-FFF2-40B4-BE49-F238E27FC236}">
                    <a16:creationId xmlns:a16="http://schemas.microsoft.com/office/drawing/2014/main" id="{A138A8AB-3824-56E7-E560-CFC0D50C5D4F}"/>
                  </a:ext>
                </a:extLst>
              </p:cNvPr>
              <p:cNvSpPr txBox="1">
                <a:spLocks noRot="1" noChangeAspect="1" noMove="1" noResize="1" noEditPoints="1" noAdjustHandles="1" noChangeArrowheads="1" noChangeShapeType="1" noTextEdit="1"/>
              </p:cNvSpPr>
              <p:nvPr/>
            </p:nvSpPr>
            <p:spPr>
              <a:xfrm>
                <a:off x="2057400" y="2435475"/>
                <a:ext cx="2744689" cy="50006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Object 14">
                <a:extLst>
                  <a:ext uri="{FF2B5EF4-FFF2-40B4-BE49-F238E27FC236}">
                    <a16:creationId xmlns:a16="http://schemas.microsoft.com/office/drawing/2014/main" id="{9D0BB1AE-5A4D-C415-1926-74BE4C0BDD29}"/>
                  </a:ext>
                </a:extLst>
              </p:cNvPr>
              <p:cNvSpPr txBox="1"/>
              <p:nvPr/>
            </p:nvSpPr>
            <p:spPr>
              <a:xfrm>
                <a:off x="2057400" y="3518758"/>
                <a:ext cx="2971800" cy="534987"/>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2800" b="1" i="0" smtClean="0">
                          <a:solidFill>
                            <a:srgbClr val="0000FF"/>
                          </a:solidFill>
                          <a:latin typeface="Times New Roman" panose="02020603050405020304" pitchFamily="18" charset="0"/>
                          <a:cs typeface="Times New Roman" panose="02020603050405020304" pitchFamily="18" charset="0"/>
                        </a:rPr>
                        <m:t>D</m:t>
                      </m:r>
                      <m:r>
                        <m:rPr>
                          <m:nor/>
                        </m:rPr>
                        <a:rPr lang="en-US" sz="2800" b="1" i="0" smtClean="0">
                          <a:solidFill>
                            <a:srgbClr val="0000FF"/>
                          </a:solidFill>
                          <a:latin typeface="Times New Roman" panose="02020603050405020304" pitchFamily="18" charset="0"/>
                          <a:cs typeface="Times New Roman" panose="02020603050405020304" pitchFamily="18" charset="0"/>
                        </a:rPr>
                        <m:t>.  2</m:t>
                      </m:r>
                      <m:r>
                        <m:rPr>
                          <m:nor/>
                        </m:rPr>
                        <a:rPr lang="en-US" sz="2800" b="1" i="0">
                          <a:solidFill>
                            <a:srgbClr val="000000"/>
                          </a:solidFill>
                          <a:latin typeface="Times New Roman" panose="02020603050405020304" pitchFamily="18" charset="0"/>
                          <a:cs typeface="Times New Roman" panose="02020603050405020304" pitchFamily="18" charset="0"/>
                        </a:rPr>
                        <m:t>x</m:t>
                      </m:r>
                      <m:r>
                        <m:rPr>
                          <m:nor/>
                        </m:rPr>
                        <a:rPr lang="en-US" sz="2800" b="1" i="0" smtClean="0">
                          <a:solidFill>
                            <a:srgbClr val="000000"/>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m:t>
                      </m:r>
                      <m:r>
                        <m:rPr>
                          <m:nor/>
                        </m:rPr>
                        <a:rPr lang="en-US" sz="2800" b="1" i="0" smtClean="0">
                          <a:solidFill>
                            <a:srgbClr val="000000"/>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10</m:t>
                      </m:r>
                      <m:r>
                        <m:rPr>
                          <m:nor/>
                        </m:rPr>
                        <a:rPr lang="en-US" sz="2800" b="1" i="0" smtClean="0">
                          <a:solidFill>
                            <a:srgbClr val="000000"/>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m:t>
                      </m:r>
                      <m:r>
                        <m:rPr>
                          <m:nor/>
                        </m:rPr>
                        <a:rPr lang="en-US" sz="2800" b="1" i="0" smtClean="0">
                          <a:solidFill>
                            <a:srgbClr val="000000"/>
                          </a:solidFill>
                          <a:latin typeface="Times New Roman" panose="02020603050405020304" pitchFamily="18" charset="0"/>
                          <a:cs typeface="Times New Roman" panose="02020603050405020304" pitchFamily="18" charset="0"/>
                        </a:rPr>
                        <m:t> </m:t>
                      </m:r>
                      <m:r>
                        <m:rPr>
                          <m:nor/>
                        </m:rPr>
                        <a:rPr lang="en-US" sz="2800" b="1" i="0">
                          <a:solidFill>
                            <a:srgbClr val="000000"/>
                          </a:solidFill>
                          <a:latin typeface="Times New Roman" panose="02020603050405020304" pitchFamily="18" charset="0"/>
                          <a:cs typeface="Times New Roman" panose="02020603050405020304" pitchFamily="18" charset="0"/>
                        </a:rPr>
                        <m:t>0</m:t>
                      </m:r>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15" name="Object 14">
                <a:extLst>
                  <a:ext uri="{FF2B5EF4-FFF2-40B4-BE49-F238E27FC236}">
                    <a16:creationId xmlns:a16="http://schemas.microsoft.com/office/drawing/2014/main" id="{9D0BB1AE-5A4D-C415-1926-74BE4C0BDD29}"/>
                  </a:ext>
                </a:extLst>
              </p:cNvPr>
              <p:cNvSpPr txBox="1">
                <a:spLocks noRot="1" noChangeAspect="1" noMove="1" noResize="1" noEditPoints="1" noAdjustHandles="1" noChangeArrowheads="1" noChangeShapeType="1" noTextEdit="1"/>
              </p:cNvSpPr>
              <p:nvPr/>
            </p:nvSpPr>
            <p:spPr>
              <a:xfrm>
                <a:off x="2057400" y="3518758"/>
                <a:ext cx="2971800" cy="534987"/>
              </a:xfrm>
              <a:prstGeom prst="rect">
                <a:avLst/>
              </a:prstGeom>
              <a:blipFill>
                <a:blip r:embed="rId8"/>
                <a:stretch>
                  <a:fillRect/>
                </a:stretch>
              </a:blipFill>
            </p:spPr>
            <p:txBody>
              <a:bodyPr/>
              <a:lstStyle/>
              <a:p>
                <a:r>
                  <a:rPr lang="en-US">
                    <a:noFill/>
                  </a:rPr>
                  <a:t> </a:t>
                </a:r>
              </a:p>
            </p:txBody>
          </p:sp>
        </mc:Fallback>
      </mc:AlternateContent>
      <p:cxnSp>
        <p:nvCxnSpPr>
          <p:cNvPr id="34" name="Straight Connector 33">
            <a:extLst>
              <a:ext uri="{FF2B5EF4-FFF2-40B4-BE49-F238E27FC236}">
                <a16:creationId xmlns:a16="http://schemas.microsoft.com/office/drawing/2014/main" id="{A964F82D-912F-0CD3-5210-CDF48F0330CE}"/>
              </a:ext>
            </a:extLst>
          </p:cNvPr>
          <p:cNvCxnSpPr/>
          <p:nvPr/>
        </p:nvCxnSpPr>
        <p:spPr>
          <a:xfrm>
            <a:off x="4572000" y="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37" name="TextBox 36">
            <a:extLst>
              <a:ext uri="{FF2B5EF4-FFF2-40B4-BE49-F238E27FC236}">
                <a16:creationId xmlns:a16="http://schemas.microsoft.com/office/drawing/2014/main" id="{6D816575-F201-3F1B-1FE4-020582EF2596}"/>
              </a:ext>
            </a:extLst>
          </p:cNvPr>
          <p:cNvSpPr txBox="1"/>
          <p:nvPr/>
        </p:nvSpPr>
        <p:spPr>
          <a:xfrm>
            <a:off x="4597400" y="220544"/>
            <a:ext cx="4564062" cy="875753"/>
          </a:xfrm>
          <a:prstGeom prst="rect">
            <a:avLst/>
          </a:prstGeom>
          <a:noFill/>
        </p:spPr>
        <p:txBody>
          <a:bodyPr wrap="square">
            <a:spAutoFit/>
          </a:bodyPr>
          <a:lstStyle/>
          <a:p>
            <a:pPr algn="just">
              <a:lnSpc>
                <a:spcPct val="150000"/>
              </a:lnSpc>
              <a:spcBef>
                <a:spcPts val="720"/>
              </a:spcBef>
              <a:spcAft>
                <a:spcPts val="720"/>
              </a:spcAft>
            </a:pPr>
            <a:r>
              <a:rPr lang="nl-NL" sz="38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2:</a:t>
            </a:r>
            <a:endParaRPr lang="en-US" sz="400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EA63AF3-1269-1026-4940-837A9AF4F3FB}"/>
                  </a:ext>
                </a:extLst>
              </p:cNvPr>
              <p:cNvSpPr txBox="1"/>
              <p:nvPr/>
            </p:nvSpPr>
            <p:spPr>
              <a:xfrm>
                <a:off x="4672206" y="1312433"/>
                <a:ext cx="4564062" cy="2442528"/>
              </a:xfrm>
              <a:prstGeom prst="rect">
                <a:avLst/>
              </a:prstGeom>
              <a:noFill/>
            </p:spPr>
            <p:txBody>
              <a:bodyPr wrap="square">
                <a:spAutoFit/>
              </a:bodyPr>
              <a:lstStyle/>
              <a:p>
                <a:pPr>
                  <a:lnSpc>
                    <a:spcPct val="150000"/>
                  </a:lnSpc>
                </a:pPr>
                <a:r>
                  <a:rPr lang="nl-NL" sz="38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ĐKXĐ của phân thức </a:t>
                </a:r>
                <a14:m>
                  <m:oMath xmlns:m="http://schemas.openxmlformats.org/officeDocument/2006/math">
                    <m:f>
                      <m:fPr>
                        <m:ctrlPr>
                          <a:rPr lang="en-US" sz="3600" i="1">
                            <a:solidFill>
                              <a:srgbClr val="0000FF"/>
                            </a:solidFill>
                            <a:latin typeface="Cambria Math" panose="02040503050406030204" pitchFamily="18" charset="0"/>
                          </a:rPr>
                        </m:ctrlPr>
                      </m:fPr>
                      <m:num>
                        <m:r>
                          <m:rPr>
                            <m:nor/>
                          </m:rPr>
                          <a:rPr lang="en-US" sz="3600" i="1">
                            <a:solidFill>
                              <a:srgbClr val="0000FF"/>
                            </a:solidFill>
                            <a:latin typeface="Times New Roman" panose="02020603050405020304" pitchFamily="18" charset="0"/>
                            <a:cs typeface="Times New Roman" panose="02020603050405020304" pitchFamily="18" charset="0"/>
                          </a:rPr>
                          <m:t>P</m:t>
                        </m:r>
                      </m:num>
                      <m:den>
                        <m:r>
                          <m:rPr>
                            <m:nor/>
                          </m:rPr>
                          <a:rPr lang="en-US" sz="3600" i="1">
                            <a:solidFill>
                              <a:srgbClr val="0000FF"/>
                            </a:solidFill>
                            <a:latin typeface="Times New Roman" panose="02020603050405020304" pitchFamily="18" charset="0"/>
                            <a:cs typeface="Times New Roman" panose="02020603050405020304" pitchFamily="18" charset="0"/>
                          </a:rPr>
                          <m:t>Q</m:t>
                        </m:r>
                      </m:den>
                    </m:f>
                  </m:oMath>
                </a14:m>
                <a:r>
                  <a:rPr lang="en-US" sz="38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là mẫu thức</a:t>
                </a:r>
                <a14:m>
                  <m:oMath xmlns:m="http://schemas.openxmlformats.org/officeDocument/2006/math">
                    <m:r>
                      <m:rPr>
                        <m:nor/>
                      </m:rPr>
                      <a:rPr lang="en-US" sz="4000" b="0" i="0" smtClean="0">
                        <a:solidFill>
                          <a:srgbClr val="FF0000"/>
                        </a:solidFill>
                        <a:latin typeface="Times New Roman" panose="02020603050405020304" pitchFamily="18" charset="0"/>
                        <a:cs typeface="Times New Roman" panose="02020603050405020304" pitchFamily="18" charset="0"/>
                      </a:rPr>
                      <m:t> </m:t>
                    </m:r>
                    <m:r>
                      <m:rPr>
                        <m:nor/>
                      </m:rPr>
                      <a:rPr lang="en-US" sz="4000" i="1">
                        <a:solidFill>
                          <a:srgbClr val="FF0000"/>
                        </a:solidFill>
                        <a:latin typeface="Times New Roman" panose="02020603050405020304" pitchFamily="18" charset="0"/>
                        <a:cs typeface="Times New Roman" panose="02020603050405020304" pitchFamily="18" charset="0"/>
                      </a:rPr>
                      <m:t>Q</m:t>
                    </m:r>
                    <m:r>
                      <m:rPr>
                        <m:nor/>
                      </m:rPr>
                      <a:rPr lang="en-US" sz="4000" b="0" i="1" smtClean="0">
                        <a:solidFill>
                          <a:srgbClr val="FF0000"/>
                        </a:solidFill>
                        <a:latin typeface="Times New Roman" panose="02020603050405020304" pitchFamily="18" charset="0"/>
                        <a:cs typeface="Times New Roman" panose="02020603050405020304" pitchFamily="18" charset="0"/>
                      </a:rPr>
                      <m:t> </m:t>
                    </m:r>
                    <m:r>
                      <m:rPr>
                        <m:nor/>
                      </m:rPr>
                      <a:rPr lang="en-US" sz="4000" i="1">
                        <a:solidFill>
                          <a:srgbClr val="FF0000"/>
                        </a:solidFill>
                        <a:latin typeface="Times New Roman" panose="02020603050405020304" pitchFamily="18" charset="0"/>
                        <a:cs typeface="Times New Roman" panose="02020603050405020304" pitchFamily="18" charset="0"/>
                      </a:rPr>
                      <m:t>≠</m:t>
                    </m:r>
                    <m:r>
                      <m:rPr>
                        <m:nor/>
                      </m:rPr>
                      <a:rPr lang="en-US" sz="4000" b="0" i="1" smtClean="0">
                        <a:solidFill>
                          <a:srgbClr val="FF0000"/>
                        </a:solidFill>
                        <a:latin typeface="Times New Roman" panose="02020603050405020304" pitchFamily="18" charset="0"/>
                        <a:cs typeface="Times New Roman" panose="02020603050405020304" pitchFamily="18" charset="0"/>
                      </a:rPr>
                      <m:t> </m:t>
                    </m:r>
                    <m:r>
                      <m:rPr>
                        <m:nor/>
                      </m:rPr>
                      <a:rPr lang="en-US" sz="4000" i="1">
                        <a:solidFill>
                          <a:srgbClr val="FF0000"/>
                        </a:solidFill>
                        <a:latin typeface="Times New Roman" panose="02020603050405020304" pitchFamily="18" charset="0"/>
                        <a:cs typeface="Times New Roman" panose="02020603050405020304" pitchFamily="18" charset="0"/>
                      </a:rPr>
                      <m:t>0</m:t>
                    </m:r>
                    <m:r>
                      <m:rPr>
                        <m:nor/>
                      </m:rPr>
                      <a:rPr lang="en-US" sz="4000" i="0">
                        <a:solidFill>
                          <a:srgbClr val="FF0000"/>
                        </a:solidFill>
                        <a:latin typeface="Times New Roman" panose="02020603050405020304" pitchFamily="18" charset="0"/>
                        <a:cs typeface="Times New Roman" panose="02020603050405020304" pitchFamily="18" charset="0"/>
                      </a:rPr>
                      <m:t>.</m:t>
                    </m:r>
                  </m:oMath>
                </a14:m>
                <a:endParaRPr lang="en-US" sz="4000">
                  <a:latin typeface="Times New Roman" panose="02020603050405020304" pitchFamily="18"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xmlns:a14="http://schemas.microsoft.com/office/drawing/2010/main" xmlns="" id="{6EA63AF3-1269-1026-4940-837A9AF4F3FB}"/>
                  </a:ext>
                </a:extLst>
              </p:cNvPr>
              <p:cNvSpPr txBox="1">
                <a:spLocks noRot="1" noChangeAspect="1" noMove="1" noResize="1" noEditPoints="1" noAdjustHandles="1" noChangeArrowheads="1" noChangeShapeType="1" noTextEdit="1"/>
              </p:cNvSpPr>
              <p:nvPr/>
            </p:nvSpPr>
            <p:spPr>
              <a:xfrm>
                <a:off x="4672206" y="1312433"/>
                <a:ext cx="4564062" cy="2442528"/>
              </a:xfrm>
              <a:prstGeom prst="rect">
                <a:avLst/>
              </a:prstGeom>
              <a:blipFill rotWithShape="0">
                <a:blip r:embed="rId9"/>
                <a:stretch>
                  <a:fillRect l="-4406" r="-3471"/>
                </a:stretch>
              </a:blipFill>
            </p:spPr>
            <p:txBody>
              <a:bodyPr/>
              <a:lstStyle/>
              <a:p>
                <a:r>
                  <a:rPr lang="en-US">
                    <a:noFill/>
                  </a:rPr>
                  <a:t> </a:t>
                </a:r>
              </a:p>
            </p:txBody>
          </p:sp>
        </mc:Fallback>
      </mc:AlternateContent>
    </p:spTree>
    <p:extLst>
      <p:ext uri="{BB962C8B-B14F-4D97-AF65-F5344CB8AC3E}">
        <p14:creationId xmlns:p14="http://schemas.microsoft.com/office/powerpoint/2010/main" val="164792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par>
                                <p:cTn id="17" presetID="16" presetClass="entr" presetSubtype="21"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barn(inVertical)">
                                      <p:cBhvr>
                                        <p:cTn id="19" dur="500"/>
                                        <p:tgtEl>
                                          <p:spTgt spid="3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xit" presetSubtype="10" fill="hold" grpId="1" nodeType="clickEffect">
                                  <p:stCondLst>
                                    <p:cond delay="0"/>
                                  </p:stCondLst>
                                  <p:childTnLst>
                                    <p:animEffect transition="out" filter="checkerboard(across)">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par>
                                <p:cTn id="28" presetID="5" presetClass="exit" presetSubtype="10" fill="hold" grpId="1" nodeType="withEffect">
                                  <p:stCondLst>
                                    <p:cond delay="0"/>
                                  </p:stCondLst>
                                  <p:childTnLst>
                                    <p:animEffect transition="out" filter="checkerboard(across)">
                                      <p:cBhvr>
                                        <p:cTn id="29" dur="500"/>
                                        <p:tgtEl>
                                          <p:spTgt spid="3"/>
                                        </p:tgtEl>
                                      </p:cBhvr>
                                    </p:animEffect>
                                    <p:set>
                                      <p:cBhvr>
                                        <p:cTn id="30" dur="1" fill="hold">
                                          <p:stCondLst>
                                            <p:cond delay="499"/>
                                          </p:stCondLst>
                                        </p:cTn>
                                        <p:tgtEl>
                                          <p:spTgt spid="3"/>
                                        </p:tgtEl>
                                        <p:attrNameLst>
                                          <p:attrName>style.visibility</p:attrName>
                                        </p:attrNameLst>
                                      </p:cBhvr>
                                      <p:to>
                                        <p:strVal val="hidden"/>
                                      </p:to>
                                    </p:set>
                                  </p:childTnLst>
                                </p:cTn>
                              </p:par>
                              <p:par>
                                <p:cTn id="31" presetID="5" presetClass="exit" presetSubtype="10" fill="hold" grpId="1" nodeType="withEffect">
                                  <p:stCondLst>
                                    <p:cond delay="0"/>
                                  </p:stCondLst>
                                  <p:childTnLst>
                                    <p:animEffect transition="out" filter="checkerboard(across)">
                                      <p:cBhvr>
                                        <p:cTn id="32" dur="500"/>
                                        <p:tgtEl>
                                          <p:spTgt spid="12"/>
                                        </p:tgtEl>
                                      </p:cBhvr>
                                    </p:animEffect>
                                    <p:set>
                                      <p:cBhvr>
                                        <p:cTn id="33" dur="1" fill="hold">
                                          <p:stCondLst>
                                            <p:cond delay="499"/>
                                          </p:stCondLst>
                                        </p:cTn>
                                        <p:tgtEl>
                                          <p:spTgt spid="12"/>
                                        </p:tgtEl>
                                        <p:attrNameLst>
                                          <p:attrName>style.visibility</p:attrName>
                                        </p:attrNameLst>
                                      </p:cBhvr>
                                      <p:to>
                                        <p:strVal val="hidden"/>
                                      </p:to>
                                    </p:set>
                                  </p:childTnLst>
                                </p:cTn>
                              </p:par>
                              <p:par>
                                <p:cTn id="34" presetID="35" presetClass="path" presetSubtype="0" accel="50000" decel="50000" fill="hold" grpId="1" nodeType="withEffect">
                                  <p:stCondLst>
                                    <p:cond delay="0"/>
                                  </p:stCondLst>
                                  <p:childTnLst>
                                    <p:animMotion origin="layout" path="M 5.55112E-17 -1.11111E-6 L -0.1125 -0.16543 " pathEditMode="relative" rAng="0" ptsTypes="AA">
                                      <p:cBhvr>
                                        <p:cTn id="35" dur="2000" fill="hold"/>
                                        <p:tgtEl>
                                          <p:spTgt spid="15"/>
                                        </p:tgtEl>
                                        <p:attrNameLst>
                                          <p:attrName>ppt_x</p:attrName>
                                          <p:attrName>ppt_y</p:attrName>
                                        </p:attrNameLst>
                                      </p:cBhvr>
                                      <p:rCtr x="-5625" y="-8272"/>
                                    </p:animMotion>
                                  </p:childTnLst>
                                </p:cTn>
                              </p:par>
                              <p:par>
                                <p:cTn id="36" presetID="6" presetClass="emph" presetSubtype="0" fill="hold" grpId="2" nodeType="withEffect">
                                  <p:stCondLst>
                                    <p:cond delay="0"/>
                                  </p:stCondLst>
                                  <p:childTnLst>
                                    <p:animScale>
                                      <p:cBhvr>
                                        <p:cTn id="37" dur="2000" fill="hold"/>
                                        <p:tgtEl>
                                          <p:spTgt spid="15"/>
                                        </p:tgtEl>
                                      </p:cBhvr>
                                      <p:by x="150000" y="150000"/>
                                    </p:animScale>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 grpId="1"/>
      <p:bldP spid="3" grpId="0"/>
      <p:bldP spid="3" grpId="1"/>
      <p:bldP spid="12" grpId="0"/>
      <p:bldP spid="12" grpId="1"/>
      <p:bldP spid="15" grpId="0"/>
      <p:bldP spid="15" grpId="1"/>
      <p:bldP spid="15" grpId="2"/>
      <p:bldP spid="37"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11EBF1D-7509-421B-8053-0B946E9742BF}"/>
                  </a:ext>
                </a:extLst>
              </p:cNvPr>
              <p:cNvSpPr txBox="1"/>
              <p:nvPr/>
            </p:nvSpPr>
            <p:spPr>
              <a:xfrm>
                <a:off x="-148755" y="-145134"/>
                <a:ext cx="4615287" cy="2013628"/>
              </a:xfrm>
              <a:prstGeom prst="rect">
                <a:avLst/>
              </a:prstGeom>
              <a:noFill/>
            </p:spPr>
            <p:txBody>
              <a:bodyPr wrap="square">
                <a:spAutoFit/>
              </a:bodyPr>
              <a:lstStyle/>
              <a:p>
                <a:pPr algn="ctr" defTabSz="685800">
                  <a:lnSpc>
                    <a:spcPct val="150000"/>
                  </a:lnSpc>
                </a:pPr>
                <a:r>
                  <a:rPr lang="en-US" sz="3200" b="1">
                    <a:solidFill>
                      <a:srgbClr val="FF0000"/>
                    </a:solidFill>
                    <a:latin typeface="Times New Roman" panose="02020603050405020304" pitchFamily="18" charset="0"/>
                    <a:cs typeface="Times New Roman" panose="02020603050405020304" pitchFamily="18" charset="0"/>
                  </a:rPr>
                  <a:t>Câu 3: Hai phân thức </a:t>
                </a:r>
              </a:p>
              <a:p>
                <a:pPr algn="ctr" defTabSz="685800">
                  <a:lnSpc>
                    <a:spcPct val="150000"/>
                  </a:lnSpc>
                </a:pPr>
                <a14:m>
                  <m:oMath xmlns:m="http://schemas.openxmlformats.org/officeDocument/2006/math">
                    <m:f>
                      <m:fPr>
                        <m:ctrlPr>
                          <a:rPr lang="en-US" sz="3500" b="1" i="1" smtClean="0">
                            <a:solidFill>
                              <a:srgbClr val="FF0000"/>
                            </a:solidFill>
                            <a:latin typeface="Cambria Math" panose="02040503050406030204" pitchFamily="18" charset="0"/>
                            <a:cs typeface="Times New Roman" panose="02020603050405020304" pitchFamily="18" charset="0"/>
                          </a:rPr>
                        </m:ctrlPr>
                      </m:fPr>
                      <m:num>
                        <m:r>
                          <m:rPr>
                            <m:nor/>
                          </m:rPr>
                          <a:rPr lang="en-US" sz="3500" b="1" i="0" smtClean="0">
                            <a:solidFill>
                              <a:srgbClr val="FF0000"/>
                            </a:solidFill>
                            <a:latin typeface="Times New Roman" panose="02020603050405020304" pitchFamily="18" charset="0"/>
                            <a:cs typeface="Times New Roman" panose="02020603050405020304" pitchFamily="18" charset="0"/>
                          </a:rPr>
                          <m:t>A</m:t>
                        </m:r>
                      </m:num>
                      <m:den>
                        <m:r>
                          <m:rPr>
                            <m:nor/>
                          </m:rPr>
                          <a:rPr lang="en-US" sz="3500" b="1" i="0" smtClean="0">
                            <a:solidFill>
                              <a:srgbClr val="FF0000"/>
                            </a:solidFill>
                            <a:latin typeface="Times New Roman" panose="02020603050405020304" pitchFamily="18" charset="0"/>
                            <a:cs typeface="Times New Roman" panose="02020603050405020304" pitchFamily="18" charset="0"/>
                          </a:rPr>
                          <m:t>B</m:t>
                        </m:r>
                      </m:den>
                    </m:f>
                  </m:oMath>
                </a14:m>
                <a:r>
                  <a:rPr lang="en-US" sz="3200" b="1" kern="1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và </a:t>
                </a:r>
                <a14:m>
                  <m:oMath xmlns:m="http://schemas.openxmlformats.org/officeDocument/2006/math">
                    <m:f>
                      <m:fPr>
                        <m:ctrlPr>
                          <a:rPr lang="en-US" sz="3500" b="1" i="1">
                            <a:solidFill>
                              <a:srgbClr val="FF0000"/>
                            </a:solidFill>
                            <a:latin typeface="Cambria Math" panose="02040503050406030204" pitchFamily="18" charset="0"/>
                            <a:cs typeface="Times New Roman" panose="02020603050405020304" pitchFamily="18" charset="0"/>
                          </a:rPr>
                        </m:ctrlPr>
                      </m:fPr>
                      <m:num>
                        <m:r>
                          <m:rPr>
                            <m:nor/>
                          </m:rPr>
                          <a:rPr lang="en-US" sz="3500" b="1" i="0" smtClean="0">
                            <a:solidFill>
                              <a:srgbClr val="FF0000"/>
                            </a:solidFill>
                            <a:latin typeface="Times New Roman" panose="02020603050405020304" pitchFamily="18" charset="0"/>
                            <a:cs typeface="Times New Roman" panose="02020603050405020304" pitchFamily="18" charset="0"/>
                          </a:rPr>
                          <m:t>C</m:t>
                        </m:r>
                      </m:num>
                      <m:den>
                        <m:r>
                          <m:rPr>
                            <m:nor/>
                          </m:rPr>
                          <a:rPr lang="en-US" sz="3500" b="1" i="0" smtClean="0">
                            <a:solidFill>
                              <a:srgbClr val="FF0000"/>
                            </a:solidFill>
                            <a:latin typeface="Times New Roman" panose="02020603050405020304" pitchFamily="18" charset="0"/>
                            <a:cs typeface="Times New Roman" panose="02020603050405020304" pitchFamily="18" charset="0"/>
                          </a:rPr>
                          <m:t>D</m:t>
                        </m:r>
                      </m:den>
                    </m:f>
                  </m:oMath>
                </a14:m>
                <a:r>
                  <a:rPr lang="en-US" sz="3200" b="1" kern="1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bằng nhau khi: </a:t>
                </a:r>
                <a:endParaRPr lang="en-US" sz="3200" b="1"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611EBF1D-7509-421B-8053-0B946E9742BF}"/>
                  </a:ext>
                </a:extLst>
              </p:cNvPr>
              <p:cNvSpPr txBox="1">
                <a:spLocks noRot="1" noChangeAspect="1" noMove="1" noResize="1" noEditPoints="1" noAdjustHandles="1" noChangeArrowheads="1" noChangeShapeType="1" noTextEdit="1"/>
              </p:cNvSpPr>
              <p:nvPr/>
            </p:nvSpPr>
            <p:spPr>
              <a:xfrm>
                <a:off x="-148755" y="-145134"/>
                <a:ext cx="4615287" cy="2013628"/>
              </a:xfrm>
              <a:prstGeom prst="rect">
                <a:avLst/>
              </a:prstGeom>
              <a:blipFill>
                <a:blip r:embed="rId2"/>
                <a:stretch>
                  <a:fillRect r="-793" b="-2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Object 19">
                <a:extLst>
                  <a:ext uri="{FF2B5EF4-FFF2-40B4-BE49-F238E27FC236}">
                    <a16:creationId xmlns:a16="http://schemas.microsoft.com/office/drawing/2014/main" id="{92DE23BB-F793-7121-49DA-E5555D4A0EBF}"/>
                  </a:ext>
                </a:extLst>
              </p:cNvPr>
              <p:cNvSpPr txBox="1"/>
              <p:nvPr/>
            </p:nvSpPr>
            <p:spPr>
              <a:xfrm>
                <a:off x="1002507" y="1964061"/>
                <a:ext cx="1610916" cy="790476"/>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2800" b="1" i="0" smtClean="0">
                          <a:solidFill>
                            <a:srgbClr val="0000FF"/>
                          </a:solidFill>
                          <a:latin typeface="Times New Roman" panose="02020603050405020304" pitchFamily="18" charset="0"/>
                          <a:cs typeface="Times New Roman" panose="02020603050405020304" pitchFamily="18" charset="0"/>
                        </a:rPr>
                        <m:t>A</m:t>
                      </m:r>
                      <m:r>
                        <m:rPr>
                          <m:nor/>
                        </m:rPr>
                        <a:rPr lang="en-US" sz="2800" b="1" i="0" smtClean="0">
                          <a:solidFill>
                            <a:srgbClr val="0000FF"/>
                          </a:solidFill>
                          <a:latin typeface="Times New Roman" panose="02020603050405020304" pitchFamily="18" charset="0"/>
                          <a:cs typeface="Times New Roman" panose="02020603050405020304" pitchFamily="18" charset="0"/>
                        </a:rPr>
                        <m:t>.  </m:t>
                      </m:r>
                      <m:f>
                        <m:fPr>
                          <m:ctrlPr>
                            <a:rPr lang="en-US" sz="2800" b="1" i="1">
                              <a:solidFill>
                                <a:srgbClr val="000000"/>
                              </a:solidFill>
                              <a:latin typeface="Cambria Math" panose="02040503050406030204" pitchFamily="18" charset="0"/>
                            </a:rPr>
                          </m:ctrlPr>
                        </m:fPr>
                        <m:num>
                          <m:r>
                            <m:rPr>
                              <m:nor/>
                            </m:rPr>
                            <a:rPr lang="en-US" sz="2800" b="1" i="0">
                              <a:solidFill>
                                <a:srgbClr val="000000"/>
                              </a:solidFill>
                              <a:latin typeface="Times New Roman" panose="02020603050405020304" pitchFamily="18" charset="0"/>
                              <a:cs typeface="Times New Roman" panose="02020603050405020304" pitchFamily="18" charset="0"/>
                            </a:rPr>
                            <m:t>A</m:t>
                          </m:r>
                        </m:num>
                        <m:den>
                          <m:r>
                            <m:rPr>
                              <m:nor/>
                            </m:rPr>
                            <a:rPr lang="en-US" sz="2800" b="1" i="0">
                              <a:solidFill>
                                <a:srgbClr val="000000"/>
                              </a:solidFill>
                              <a:latin typeface="Times New Roman" panose="02020603050405020304" pitchFamily="18" charset="0"/>
                              <a:cs typeface="Times New Roman" panose="02020603050405020304" pitchFamily="18" charset="0"/>
                            </a:rPr>
                            <m:t>D</m:t>
                          </m:r>
                        </m:den>
                      </m:f>
                      <m:r>
                        <m:rPr>
                          <m:nor/>
                        </m:rPr>
                        <a:rPr lang="en-US" sz="2800" b="1" i="0">
                          <a:solidFill>
                            <a:srgbClr val="000000"/>
                          </a:solidFill>
                          <a:latin typeface="Times New Roman" panose="02020603050405020304" pitchFamily="18" charset="0"/>
                          <a:cs typeface="Times New Roman" panose="02020603050405020304" pitchFamily="18" charset="0"/>
                        </a:rPr>
                        <m:t>=</m:t>
                      </m:r>
                      <m:f>
                        <m:fPr>
                          <m:ctrlPr>
                            <a:rPr lang="en-US" sz="2800" b="1" i="1">
                              <a:solidFill>
                                <a:srgbClr val="000000"/>
                              </a:solidFill>
                              <a:latin typeface="Cambria Math" panose="02040503050406030204" pitchFamily="18" charset="0"/>
                            </a:rPr>
                          </m:ctrlPr>
                        </m:fPr>
                        <m:num>
                          <m:r>
                            <m:rPr>
                              <m:nor/>
                            </m:rPr>
                            <a:rPr lang="en-US" sz="2800" b="1" i="0">
                              <a:solidFill>
                                <a:srgbClr val="000000"/>
                              </a:solidFill>
                              <a:latin typeface="Times New Roman" panose="02020603050405020304" pitchFamily="18" charset="0"/>
                              <a:cs typeface="Times New Roman" panose="02020603050405020304" pitchFamily="18" charset="0"/>
                            </a:rPr>
                            <m:t>C</m:t>
                          </m:r>
                        </m:num>
                        <m:den>
                          <m:r>
                            <m:rPr>
                              <m:nor/>
                            </m:rPr>
                            <a:rPr lang="en-US" sz="2800" b="1" i="0">
                              <a:solidFill>
                                <a:srgbClr val="000000"/>
                              </a:solidFill>
                              <a:latin typeface="Times New Roman" panose="02020603050405020304" pitchFamily="18" charset="0"/>
                              <a:cs typeface="Times New Roman" panose="02020603050405020304" pitchFamily="18" charset="0"/>
                            </a:rPr>
                            <m:t>B</m:t>
                          </m:r>
                        </m:den>
                      </m:f>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20" name="Object 19">
                <a:extLst>
                  <a:ext uri="{FF2B5EF4-FFF2-40B4-BE49-F238E27FC236}">
                    <a16:creationId xmlns:a16="http://schemas.microsoft.com/office/drawing/2014/main" id="{92DE23BB-F793-7121-49DA-E5555D4A0EBF}"/>
                  </a:ext>
                </a:extLst>
              </p:cNvPr>
              <p:cNvSpPr txBox="1">
                <a:spLocks noRot="1" noChangeAspect="1" noMove="1" noResize="1" noEditPoints="1" noAdjustHandles="1" noChangeArrowheads="1" noChangeShapeType="1" noTextEdit="1"/>
              </p:cNvSpPr>
              <p:nvPr/>
            </p:nvSpPr>
            <p:spPr>
              <a:xfrm>
                <a:off x="1002507" y="1964061"/>
                <a:ext cx="1610916" cy="790476"/>
              </a:xfrm>
              <a:prstGeom prst="rect">
                <a:avLst/>
              </a:prstGeom>
              <a:blipFill>
                <a:blip r:embed="rId3"/>
                <a:stretch>
                  <a:fillRect b="-69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bject 22">
                <a:extLst>
                  <a:ext uri="{FF2B5EF4-FFF2-40B4-BE49-F238E27FC236}">
                    <a16:creationId xmlns:a16="http://schemas.microsoft.com/office/drawing/2014/main" id="{5906DE95-A23A-E460-2760-8C7114692EE2}"/>
                  </a:ext>
                </a:extLst>
              </p:cNvPr>
              <p:cNvSpPr txBox="1"/>
              <p:nvPr/>
            </p:nvSpPr>
            <p:spPr>
              <a:xfrm>
                <a:off x="1013222" y="3644005"/>
                <a:ext cx="3177777" cy="47744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C</m:t>
                      </m:r>
                      <m:r>
                        <m:rPr>
                          <m:nor/>
                        </m:rPr>
                        <a:rPr lang="en-US" sz="3000" b="1" i="0" smtClean="0">
                          <a:solidFill>
                            <a:srgbClr val="0000FF"/>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A</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C</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B</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D</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3" name="Object 22">
                <a:extLst>
                  <a:ext uri="{FF2B5EF4-FFF2-40B4-BE49-F238E27FC236}">
                    <a16:creationId xmlns:a16="http://schemas.microsoft.com/office/drawing/2014/main" id="{5906DE95-A23A-E460-2760-8C7114692EE2}"/>
                  </a:ext>
                </a:extLst>
              </p:cNvPr>
              <p:cNvSpPr txBox="1">
                <a:spLocks noRot="1" noChangeAspect="1" noMove="1" noResize="1" noEditPoints="1" noAdjustHandles="1" noChangeArrowheads="1" noChangeShapeType="1" noTextEdit="1"/>
              </p:cNvSpPr>
              <p:nvPr/>
            </p:nvSpPr>
            <p:spPr>
              <a:xfrm>
                <a:off x="1013222" y="3644005"/>
                <a:ext cx="3177777" cy="47744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9B9A4E7E-BC1D-2CD9-DA67-74CCEF33054C}"/>
                  </a:ext>
                </a:extLst>
              </p:cNvPr>
              <p:cNvSpPr txBox="1"/>
              <p:nvPr/>
            </p:nvSpPr>
            <p:spPr>
              <a:xfrm>
                <a:off x="1013222" y="2912120"/>
                <a:ext cx="3330175" cy="41671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B</m:t>
                      </m:r>
                      <m:r>
                        <m:rPr>
                          <m:nor/>
                        </m:rPr>
                        <a:rPr lang="en-US" sz="3000" b="1" i="0" smtClean="0">
                          <a:solidFill>
                            <a:srgbClr val="0000FF"/>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A</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D</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B</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C</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6" name="Object 25">
                <a:extLst>
                  <a:ext uri="{FF2B5EF4-FFF2-40B4-BE49-F238E27FC236}">
                    <a16:creationId xmlns:a16="http://schemas.microsoft.com/office/drawing/2014/main" id="{9B9A4E7E-BC1D-2CD9-DA67-74CCEF33054C}"/>
                  </a:ext>
                </a:extLst>
              </p:cNvPr>
              <p:cNvSpPr txBox="1">
                <a:spLocks noRot="1" noChangeAspect="1" noMove="1" noResize="1" noEditPoints="1" noAdjustHandles="1" noChangeArrowheads="1" noChangeShapeType="1" noTextEdit="1"/>
              </p:cNvSpPr>
              <p:nvPr/>
            </p:nvSpPr>
            <p:spPr>
              <a:xfrm>
                <a:off x="1013222" y="2912120"/>
                <a:ext cx="3330175" cy="416719"/>
              </a:xfrm>
              <a:prstGeom prst="rect">
                <a:avLst/>
              </a:prstGeom>
              <a:blipFill>
                <a:blip r:embed="rId5"/>
                <a:stretch>
                  <a:fillRect b="-14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Object 28">
                <a:extLst>
                  <a:ext uri="{FF2B5EF4-FFF2-40B4-BE49-F238E27FC236}">
                    <a16:creationId xmlns:a16="http://schemas.microsoft.com/office/drawing/2014/main" id="{8AC3A058-62A6-C288-8D81-257F1D7B7C6F}"/>
                  </a:ext>
                </a:extLst>
              </p:cNvPr>
              <p:cNvSpPr txBox="1"/>
              <p:nvPr/>
            </p:nvSpPr>
            <p:spPr>
              <a:xfrm>
                <a:off x="1013223" y="4343400"/>
                <a:ext cx="3482577" cy="43815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D</m:t>
                      </m:r>
                      <m:r>
                        <m:rPr>
                          <m:nor/>
                        </m:rPr>
                        <a:rPr lang="en-US" sz="3000" b="1" i="0" smtClean="0">
                          <a:solidFill>
                            <a:srgbClr val="0000FF"/>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A</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D</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B</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C</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9" name="Object 28">
                <a:extLst>
                  <a:ext uri="{FF2B5EF4-FFF2-40B4-BE49-F238E27FC236}">
                    <a16:creationId xmlns:a16="http://schemas.microsoft.com/office/drawing/2014/main" id="{8AC3A058-62A6-C288-8D81-257F1D7B7C6F}"/>
                  </a:ext>
                </a:extLst>
              </p:cNvPr>
              <p:cNvSpPr txBox="1">
                <a:spLocks noRot="1" noChangeAspect="1" noMove="1" noResize="1" noEditPoints="1" noAdjustHandles="1" noChangeArrowheads="1" noChangeShapeType="1" noTextEdit="1"/>
              </p:cNvSpPr>
              <p:nvPr/>
            </p:nvSpPr>
            <p:spPr>
              <a:xfrm>
                <a:off x="1013223" y="4343400"/>
                <a:ext cx="3482577" cy="438150"/>
              </a:xfrm>
              <a:prstGeom prst="rect">
                <a:avLst/>
              </a:prstGeom>
              <a:blipFill>
                <a:blip r:embed="rId6"/>
                <a:stretch>
                  <a:fillRect/>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A9DBE7BB-8FB5-476D-519F-DFA3AA33B4CD}"/>
              </a:ext>
            </a:extLst>
          </p:cNvPr>
          <p:cNvCxnSpPr/>
          <p:nvPr/>
        </p:nvCxnSpPr>
        <p:spPr>
          <a:xfrm>
            <a:off x="4717984" y="-1905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31" name="TextBox 30">
            <a:extLst>
              <a:ext uri="{FF2B5EF4-FFF2-40B4-BE49-F238E27FC236}">
                <a16:creationId xmlns:a16="http://schemas.microsoft.com/office/drawing/2014/main" id="{DF8298D5-77AD-66E3-20F4-45106B40FB86}"/>
              </a:ext>
            </a:extLst>
          </p:cNvPr>
          <p:cNvSpPr txBox="1"/>
          <p:nvPr/>
        </p:nvSpPr>
        <p:spPr>
          <a:xfrm>
            <a:off x="4799227" y="-100864"/>
            <a:ext cx="3995307" cy="875753"/>
          </a:xfrm>
          <a:prstGeom prst="rect">
            <a:avLst/>
          </a:prstGeom>
          <a:noFill/>
        </p:spPr>
        <p:txBody>
          <a:bodyPr wrap="square">
            <a:spAutoFit/>
          </a:bodyPr>
          <a:lstStyle/>
          <a:p>
            <a:pPr algn="just">
              <a:lnSpc>
                <a:spcPct val="150000"/>
              </a:lnSpc>
              <a:spcBef>
                <a:spcPts val="720"/>
              </a:spcBef>
              <a:spcAft>
                <a:spcPts val="720"/>
              </a:spcAft>
            </a:pPr>
            <a:r>
              <a:rPr lang="nl-NL" sz="38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3:</a:t>
            </a:r>
            <a:endParaRPr lang="en-US" sz="3800"/>
          </a:p>
        </p:txBody>
      </p:sp>
      <p:sp>
        <p:nvSpPr>
          <p:cNvPr id="33" name="Object 32">
            <a:extLst>
              <a:ext uri="{FF2B5EF4-FFF2-40B4-BE49-F238E27FC236}">
                <a16:creationId xmlns:a16="http://schemas.microsoft.com/office/drawing/2014/main" id="{D36DBAB7-B066-2B22-48A0-FCA60BE10561}"/>
              </a:ext>
            </a:extLst>
          </p:cNvPr>
          <p:cNvSpPr txBox="1"/>
          <p:nvPr/>
        </p:nvSpPr>
        <p:spPr>
          <a:xfrm>
            <a:off x="4962525" y="2212975"/>
            <a:ext cx="463550" cy="903288"/>
          </a:xfrm>
          <a:prstGeom prst="rect">
            <a:avLst/>
          </a:prstGeom>
        </p:spPr>
        <p:txBody>
          <a:bodyPr>
            <a:normAutofit/>
          </a:bodyPr>
          <a:lstStyle/>
          <a:p>
            <a:endParaRPr lang="en-US"/>
          </a:p>
        </p:txBody>
      </p:sp>
      <p:sp>
        <p:nvSpPr>
          <p:cNvPr id="35" name="Object 34">
            <a:extLst>
              <a:ext uri="{FF2B5EF4-FFF2-40B4-BE49-F238E27FC236}">
                <a16:creationId xmlns:a16="http://schemas.microsoft.com/office/drawing/2014/main" id="{BB23BA65-50B4-8E59-EA20-EBA71CC3A263}"/>
              </a:ext>
            </a:extLst>
          </p:cNvPr>
          <p:cNvSpPr txBox="1"/>
          <p:nvPr/>
        </p:nvSpPr>
        <p:spPr>
          <a:xfrm>
            <a:off x="6172200" y="2198688"/>
            <a:ext cx="414338" cy="903287"/>
          </a:xfrm>
          <a:prstGeom prst="rect">
            <a:avLst/>
          </a:prstGeom>
        </p:spPr>
        <p:txBody>
          <a:bodyPr>
            <a:normAutofit/>
          </a:bodyPr>
          <a:lstStyle/>
          <a:p>
            <a:endParaRPr lang="en-US"/>
          </a:p>
        </p:txBody>
      </p:sp>
      <p:sp>
        <p:nvSpPr>
          <p:cNvPr id="36" name="Object 35">
            <a:extLst>
              <a:ext uri="{FF2B5EF4-FFF2-40B4-BE49-F238E27FC236}">
                <a16:creationId xmlns:a16="http://schemas.microsoft.com/office/drawing/2014/main" id="{77B57184-8464-E7CF-897B-D12391DEFB13}"/>
              </a:ext>
            </a:extLst>
          </p:cNvPr>
          <p:cNvSpPr txBox="1"/>
          <p:nvPr/>
        </p:nvSpPr>
        <p:spPr>
          <a:xfrm>
            <a:off x="5734050" y="3244850"/>
            <a:ext cx="2125663" cy="512763"/>
          </a:xfrm>
          <a:prstGeom prst="rect">
            <a:avLst/>
          </a:prstGeom>
        </p:spPr>
        <p:txBody>
          <a:bodyPr>
            <a:normAutofit/>
          </a:bodyPr>
          <a:lstStyle/>
          <a:p>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29361C1-CF68-F708-1EC3-04E136B5A8C9}"/>
                  </a:ext>
                </a:extLst>
              </p:cNvPr>
              <p:cNvSpPr txBox="1"/>
              <p:nvPr/>
            </p:nvSpPr>
            <p:spPr>
              <a:xfrm>
                <a:off x="4936048" y="848157"/>
                <a:ext cx="4436552" cy="3746090"/>
              </a:xfrm>
              <a:prstGeom prst="rect">
                <a:avLst/>
              </a:prstGeom>
              <a:noFill/>
            </p:spPr>
            <p:txBody>
              <a:bodyPr wrap="square">
                <a:spAutoFit/>
              </a:bodyPr>
              <a:lstStyle/>
              <a:p>
                <a:pPr>
                  <a:lnSpc>
                    <a:spcPct val="150000"/>
                  </a:lnSpc>
                  <a:spcAft>
                    <a:spcPts val="800"/>
                  </a:spcAft>
                </a:pPr>
                <a:r>
                  <a:rPr lang="en-US" sz="38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Hai phân thức </a:t>
                </a:r>
                <a14:m>
                  <m:oMath xmlns:m="http://schemas.openxmlformats.org/officeDocument/2006/math">
                    <m:f>
                      <m:fPr>
                        <m:ctrlPr>
                          <a:rPr lang="en-US" sz="3600" i="1">
                            <a:solidFill>
                              <a:srgbClr val="0000FF"/>
                            </a:solidFill>
                            <a:latin typeface="Cambria Math" panose="02040503050406030204" pitchFamily="18" charset="0"/>
                          </a:rPr>
                        </m:ctrlPr>
                      </m:fPr>
                      <m:num>
                        <m:r>
                          <m:rPr>
                            <m:nor/>
                          </m:rPr>
                          <a:rPr lang="en-US" sz="3600" i="1">
                            <a:solidFill>
                              <a:srgbClr val="0000FF"/>
                            </a:solidFill>
                            <a:latin typeface="Times New Roman" panose="02020603050405020304" pitchFamily="18" charset="0"/>
                            <a:cs typeface="Times New Roman" panose="02020603050405020304" pitchFamily="18" charset="0"/>
                          </a:rPr>
                          <m:t>A</m:t>
                        </m:r>
                      </m:num>
                      <m:den>
                        <m:r>
                          <m:rPr>
                            <m:nor/>
                          </m:rPr>
                          <a:rPr lang="en-US" sz="3600" i="1">
                            <a:solidFill>
                              <a:srgbClr val="0000FF"/>
                            </a:solidFill>
                            <a:latin typeface="Times New Roman" panose="02020603050405020304" pitchFamily="18" charset="0"/>
                            <a:cs typeface="Times New Roman" panose="02020603050405020304" pitchFamily="18" charset="0"/>
                          </a:rPr>
                          <m:t>B</m:t>
                        </m:r>
                      </m:den>
                    </m:f>
                    <m:r>
                      <m:rPr>
                        <m:nor/>
                      </m:rPr>
                      <a:rPr lang="en-US" sz="3600" b="0" i="0" smtClean="0">
                        <a:solidFill>
                          <a:srgbClr val="0000FF"/>
                        </a:solidFill>
                        <a:latin typeface="Times New Roman" panose="02020603050405020304" pitchFamily="18" charset="0"/>
                        <a:cs typeface="Times New Roman" panose="02020603050405020304" pitchFamily="18" charset="0"/>
                      </a:rPr>
                      <m:t> </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v</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à </m:t>
                    </m:r>
                    <m:f>
                      <m:fPr>
                        <m:ctrlPr>
                          <a:rPr lang="en-US" sz="3600" i="1">
                            <a:solidFill>
                              <a:srgbClr val="0000FF"/>
                            </a:solidFill>
                            <a:latin typeface="Cambria Math" panose="02040503050406030204" pitchFamily="18" charset="0"/>
                          </a:rPr>
                        </m:ctrlPr>
                      </m:fPr>
                      <m:num>
                        <m:r>
                          <m:rPr>
                            <m:nor/>
                          </m:rPr>
                          <a:rPr lang="en-US" sz="3600" i="1">
                            <a:solidFill>
                              <a:srgbClr val="0000FF"/>
                            </a:solidFill>
                            <a:latin typeface="Times New Roman" panose="02020603050405020304" pitchFamily="18" charset="0"/>
                            <a:cs typeface="Times New Roman" panose="02020603050405020304" pitchFamily="18" charset="0"/>
                          </a:rPr>
                          <m:t>C</m:t>
                        </m:r>
                      </m:num>
                      <m:den>
                        <m:r>
                          <m:rPr>
                            <m:nor/>
                          </m:rPr>
                          <a:rPr lang="en-US" sz="3600" i="1">
                            <a:solidFill>
                              <a:srgbClr val="0000FF"/>
                            </a:solidFill>
                            <a:latin typeface="Times New Roman" panose="02020603050405020304" pitchFamily="18" charset="0"/>
                            <a:cs typeface="Times New Roman" panose="02020603050405020304" pitchFamily="18" charset="0"/>
                          </a:rPr>
                          <m:t>D</m:t>
                        </m:r>
                      </m:den>
                    </m:f>
                    <m:r>
                      <m:rPr>
                        <m:nor/>
                      </m:rPr>
                      <a:rPr lang="en-US" sz="3600" b="0" smtClean="0">
                        <a:solidFill>
                          <a:srgbClr val="0000FF"/>
                        </a:solidFill>
                        <a:latin typeface="Times New Roman" panose="02020603050405020304" pitchFamily="18" charset="0"/>
                        <a:cs typeface="Times New Roman" panose="02020603050405020304" pitchFamily="18" charset="0"/>
                      </a:rPr>
                      <m:t> </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b</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ằ</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ng</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nhau</m:t>
                    </m:r>
                    <m:r>
                      <m:rPr>
                        <m:nor/>
                      </m:rPr>
                      <a:rPr lang="en-US" sz="3600" b="0" kern="10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khi</m:t>
                    </m:r>
                    <m:r>
                      <m:rPr>
                        <m:nor/>
                      </m:rPr>
                      <a:rPr lang="en-US" sz="36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m:t>: </m:t>
                    </m:r>
                  </m:oMath>
                </a14:m>
                <a:endParaRPr lang="en-US" sz="3600" b="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800"/>
                  </a:spcAft>
                </a:pPr>
                <a14:m>
                  <m:oMath xmlns:m="http://schemas.openxmlformats.org/officeDocument/2006/math">
                    <m:r>
                      <m:rPr>
                        <m:nor/>
                      </m:rPr>
                      <a:rPr lang="en-US" sz="3800" b="1" i="1">
                        <a:solidFill>
                          <a:srgbClr val="FF0000"/>
                        </a:solidFill>
                        <a:latin typeface="Times New Roman" panose="02020603050405020304" pitchFamily="18" charset="0"/>
                        <a:cs typeface="Times New Roman" panose="02020603050405020304" pitchFamily="18" charset="0"/>
                      </a:rPr>
                      <m:t>A</m:t>
                    </m:r>
                    <m:r>
                      <m:rPr>
                        <m:nor/>
                      </m:rPr>
                      <a:rPr lang="en-US" sz="3800" b="1" i="1" smtClean="0">
                        <a:solidFill>
                          <a:srgbClr val="FF0000"/>
                        </a:solidFill>
                        <a:latin typeface="Times New Roman" panose="02020603050405020304" pitchFamily="18" charset="0"/>
                        <a:cs typeface="Times New Roman" panose="02020603050405020304" pitchFamily="18" charset="0"/>
                      </a:rPr>
                      <m:t> </m:t>
                    </m:r>
                    <m:r>
                      <m:rPr>
                        <m:nor/>
                      </m:rPr>
                      <a:rPr lang="en-US" sz="3800" b="1" i="1">
                        <a:solidFill>
                          <a:srgbClr val="FF0000"/>
                        </a:solidFill>
                        <a:latin typeface="Times New Roman" panose="02020603050405020304" pitchFamily="18" charset="0"/>
                        <a:cs typeface="Times New Roman" panose="02020603050405020304" pitchFamily="18" charset="0"/>
                      </a:rPr>
                      <m:t>.</m:t>
                    </m:r>
                    <m:r>
                      <m:rPr>
                        <m:nor/>
                      </m:rPr>
                      <a:rPr lang="en-US" sz="3800" b="1" i="1" smtClean="0">
                        <a:solidFill>
                          <a:srgbClr val="FF0000"/>
                        </a:solidFill>
                        <a:latin typeface="Times New Roman" panose="02020603050405020304" pitchFamily="18" charset="0"/>
                        <a:cs typeface="Times New Roman" panose="02020603050405020304" pitchFamily="18" charset="0"/>
                      </a:rPr>
                      <m:t> </m:t>
                    </m:r>
                    <m:r>
                      <m:rPr>
                        <m:nor/>
                      </m:rPr>
                      <a:rPr lang="en-US" sz="3800" b="1" i="1">
                        <a:solidFill>
                          <a:srgbClr val="FF0000"/>
                        </a:solidFill>
                        <a:latin typeface="Times New Roman" panose="02020603050405020304" pitchFamily="18" charset="0"/>
                        <a:cs typeface="Times New Roman" panose="02020603050405020304" pitchFamily="18" charset="0"/>
                      </a:rPr>
                      <m:t>D</m:t>
                    </m:r>
                    <m:r>
                      <m:rPr>
                        <m:nor/>
                      </m:rPr>
                      <a:rPr lang="en-US" sz="3800" b="1" i="1" smtClean="0">
                        <a:solidFill>
                          <a:srgbClr val="FF0000"/>
                        </a:solidFill>
                        <a:latin typeface="Times New Roman" panose="02020603050405020304" pitchFamily="18" charset="0"/>
                        <a:cs typeface="Times New Roman" panose="02020603050405020304" pitchFamily="18" charset="0"/>
                      </a:rPr>
                      <m:t> </m:t>
                    </m:r>
                    <m:r>
                      <m:rPr>
                        <m:nor/>
                      </m:rPr>
                      <a:rPr lang="en-US" sz="3800" b="1" i="1">
                        <a:solidFill>
                          <a:srgbClr val="FF0000"/>
                        </a:solidFill>
                        <a:latin typeface="Times New Roman" panose="02020603050405020304" pitchFamily="18" charset="0"/>
                        <a:cs typeface="Times New Roman" panose="02020603050405020304" pitchFamily="18" charset="0"/>
                      </a:rPr>
                      <m:t>=</m:t>
                    </m:r>
                    <m:r>
                      <m:rPr>
                        <m:nor/>
                      </m:rPr>
                      <a:rPr lang="en-US" sz="3800" b="1" i="1" smtClean="0">
                        <a:solidFill>
                          <a:srgbClr val="FF0000"/>
                        </a:solidFill>
                        <a:latin typeface="Times New Roman" panose="02020603050405020304" pitchFamily="18" charset="0"/>
                        <a:cs typeface="Times New Roman" panose="02020603050405020304" pitchFamily="18" charset="0"/>
                      </a:rPr>
                      <m:t> </m:t>
                    </m:r>
                    <m:r>
                      <m:rPr>
                        <m:nor/>
                      </m:rPr>
                      <a:rPr lang="en-US" sz="3800" b="1" i="1">
                        <a:solidFill>
                          <a:srgbClr val="FF0000"/>
                        </a:solidFill>
                        <a:latin typeface="Times New Roman" panose="02020603050405020304" pitchFamily="18" charset="0"/>
                        <a:cs typeface="Times New Roman" panose="02020603050405020304" pitchFamily="18" charset="0"/>
                      </a:rPr>
                      <m:t>B</m:t>
                    </m:r>
                    <m:r>
                      <m:rPr>
                        <m:nor/>
                      </m:rPr>
                      <a:rPr lang="en-US" sz="3800" b="1" i="1" smtClean="0">
                        <a:solidFill>
                          <a:srgbClr val="FF0000"/>
                        </a:solidFill>
                        <a:latin typeface="Times New Roman" panose="02020603050405020304" pitchFamily="18" charset="0"/>
                        <a:cs typeface="Times New Roman" panose="02020603050405020304" pitchFamily="18" charset="0"/>
                      </a:rPr>
                      <m:t> </m:t>
                    </m:r>
                    <m:r>
                      <m:rPr>
                        <m:nor/>
                      </m:rPr>
                      <a:rPr lang="en-US" sz="3800" b="1" i="1">
                        <a:solidFill>
                          <a:srgbClr val="FF0000"/>
                        </a:solidFill>
                        <a:latin typeface="Times New Roman" panose="02020603050405020304" pitchFamily="18" charset="0"/>
                        <a:cs typeface="Times New Roman" panose="02020603050405020304" pitchFamily="18" charset="0"/>
                      </a:rPr>
                      <m:t>.</m:t>
                    </m:r>
                    <m:r>
                      <m:rPr>
                        <m:nor/>
                      </m:rPr>
                      <a:rPr lang="en-US" sz="3800" b="1" i="1" smtClean="0">
                        <a:solidFill>
                          <a:srgbClr val="FF0000"/>
                        </a:solidFill>
                        <a:latin typeface="Times New Roman" panose="02020603050405020304" pitchFamily="18" charset="0"/>
                        <a:cs typeface="Times New Roman" panose="02020603050405020304" pitchFamily="18" charset="0"/>
                      </a:rPr>
                      <m:t> </m:t>
                    </m:r>
                    <m:r>
                      <m:rPr>
                        <m:nor/>
                      </m:rPr>
                      <a:rPr lang="en-US" sz="3800" b="1" i="1">
                        <a:solidFill>
                          <a:srgbClr val="FF0000"/>
                        </a:solidFill>
                        <a:latin typeface="Times New Roman" panose="02020603050405020304" pitchFamily="18" charset="0"/>
                        <a:cs typeface="Times New Roman" panose="02020603050405020304" pitchFamily="18" charset="0"/>
                      </a:rPr>
                      <m:t>C</m:t>
                    </m:r>
                  </m:oMath>
                </a14:m>
                <a:r>
                  <a:rPr lang="en-US" sz="3800" b="1" i="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800" i="1">
                  <a:latin typeface="Times New Roman" panose="02020603050405020304" pitchFamily="18" charset="0"/>
                  <a:cs typeface="Times New Roman" panose="02020603050405020304" pitchFamily="18" charset="0"/>
                </a:endParaRPr>
              </a:p>
            </p:txBody>
          </p:sp>
        </mc:Choice>
        <mc:Fallback xmlns="">
          <p:sp>
            <p:nvSpPr>
              <p:cNvPr id="2" name="TextBox 1">
                <a:extLst>
                  <a:ext uri="{FF2B5EF4-FFF2-40B4-BE49-F238E27FC236}">
                    <a16:creationId xmlns:a16="http://schemas.microsoft.com/office/drawing/2014/main" xmlns:a14="http://schemas.microsoft.com/office/drawing/2010/main" xmlns="" id="{C29361C1-CF68-F708-1EC3-04E136B5A8C9}"/>
                  </a:ext>
                </a:extLst>
              </p:cNvPr>
              <p:cNvSpPr txBox="1">
                <a:spLocks noRot="1" noChangeAspect="1" noMove="1" noResize="1" noEditPoints="1" noAdjustHandles="1" noChangeArrowheads="1" noChangeShapeType="1" noTextEdit="1"/>
              </p:cNvSpPr>
              <p:nvPr/>
            </p:nvSpPr>
            <p:spPr>
              <a:xfrm>
                <a:off x="4936048" y="848157"/>
                <a:ext cx="4436552" cy="3746090"/>
              </a:xfrm>
              <a:prstGeom prst="rect">
                <a:avLst/>
              </a:prstGeom>
              <a:blipFill rotWithShape="0">
                <a:blip r:embed="rId7"/>
                <a:stretch>
                  <a:fillRect l="-4533"/>
                </a:stretch>
              </a:blipFill>
            </p:spPr>
            <p:txBody>
              <a:bodyPr/>
              <a:lstStyle/>
              <a:p>
                <a:r>
                  <a:rPr lang="en-US">
                    <a:noFill/>
                  </a:rPr>
                  <a:t> </a:t>
                </a:r>
              </a:p>
            </p:txBody>
          </p:sp>
        </mc:Fallback>
      </mc:AlternateContent>
    </p:spTree>
    <p:extLst>
      <p:ext uri="{BB962C8B-B14F-4D97-AF65-F5344CB8AC3E}">
        <p14:creationId xmlns:p14="http://schemas.microsoft.com/office/powerpoint/2010/main" val="103349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inVertical)">
                                      <p:cBhvr>
                                        <p:cTn id="13" dur="500"/>
                                        <p:tgtEl>
                                          <p:spTgt spid="2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arn(inVertical)">
                                      <p:cBhvr>
                                        <p:cTn id="16" dur="500"/>
                                        <p:tgtEl>
                                          <p:spTgt spid="2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par>
                                <p:cTn id="20" presetID="16" presetClass="entr" presetSubtype="21"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1" nodeType="clickEffect">
                                  <p:stCondLst>
                                    <p:cond delay="0"/>
                                  </p:stCondLst>
                                  <p:childTnLst>
                                    <p:animEffect transition="out" filter="blinds(horizontal)">
                                      <p:cBhvr>
                                        <p:cTn id="26" dur="500"/>
                                        <p:tgtEl>
                                          <p:spTgt spid="20"/>
                                        </p:tgtEl>
                                      </p:cBhvr>
                                    </p:animEffect>
                                    <p:set>
                                      <p:cBhvr>
                                        <p:cTn id="27" dur="1" fill="hold">
                                          <p:stCondLst>
                                            <p:cond delay="499"/>
                                          </p:stCondLst>
                                        </p:cTn>
                                        <p:tgtEl>
                                          <p:spTgt spid="20"/>
                                        </p:tgtEl>
                                        <p:attrNameLst>
                                          <p:attrName>style.visibility</p:attrName>
                                        </p:attrNameLst>
                                      </p:cBhvr>
                                      <p:to>
                                        <p:strVal val="hidden"/>
                                      </p:to>
                                    </p:set>
                                  </p:childTnLst>
                                </p:cTn>
                              </p:par>
                              <p:par>
                                <p:cTn id="28" presetID="3" presetClass="exit" presetSubtype="10" fill="hold" grpId="1" nodeType="withEffect">
                                  <p:stCondLst>
                                    <p:cond delay="0"/>
                                  </p:stCondLst>
                                  <p:childTnLst>
                                    <p:animEffect transition="out" filter="blinds(horizontal)">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par>
                                <p:cTn id="31" presetID="3" presetClass="exit" presetSubtype="10" fill="hold" grpId="1" nodeType="withEffect">
                                  <p:stCondLst>
                                    <p:cond delay="0"/>
                                  </p:stCondLst>
                                  <p:childTnLst>
                                    <p:animEffect transition="out" filter="blinds(horizontal)">
                                      <p:cBhvr>
                                        <p:cTn id="32" dur="500"/>
                                        <p:tgtEl>
                                          <p:spTgt spid="29"/>
                                        </p:tgtEl>
                                      </p:cBhvr>
                                    </p:animEffect>
                                    <p:set>
                                      <p:cBhvr>
                                        <p:cTn id="33" dur="1" fill="hold">
                                          <p:stCondLst>
                                            <p:cond delay="499"/>
                                          </p:stCondLst>
                                        </p:cTn>
                                        <p:tgtEl>
                                          <p:spTgt spid="29"/>
                                        </p:tgtEl>
                                        <p:attrNameLst>
                                          <p:attrName>style.visibility</p:attrName>
                                        </p:attrNameLst>
                                      </p:cBhvr>
                                      <p:to>
                                        <p:strVal val="hidden"/>
                                      </p:to>
                                    </p:set>
                                  </p:childTnLst>
                                </p:cTn>
                              </p:par>
                              <p:par>
                                <p:cTn id="34" presetID="6" presetClass="emph" presetSubtype="0" fill="hold" grpId="1" nodeType="withEffect">
                                  <p:stCondLst>
                                    <p:cond delay="0"/>
                                  </p:stCondLst>
                                  <p:childTnLst>
                                    <p:animScale>
                                      <p:cBhvr>
                                        <p:cTn id="35" dur="2000" fill="hold"/>
                                        <p:tgtEl>
                                          <p:spTgt spid="26"/>
                                        </p:tgtEl>
                                      </p:cBhvr>
                                      <p:by x="150000" y="150000"/>
                                    </p:animScale>
                                  </p:childTnLst>
                                </p:cTn>
                              </p:par>
                            </p:childTnLst>
                          </p:cTn>
                        </p:par>
                      </p:childTnLst>
                    </p:cTn>
                  </p:par>
                  <p:par>
                    <p:cTn id="36" fill="hold">
                      <p:stCondLst>
                        <p:cond delay="indefinite"/>
                      </p:stCondLst>
                      <p:childTnLst>
                        <p:par>
                          <p:cTn id="37" fill="hold">
                            <p:stCondLst>
                              <p:cond delay="0"/>
                            </p:stCondLst>
                            <p:childTnLst>
                              <p:par>
                                <p:cTn id="38" presetID="16" presetClass="entr" presetSubtype="2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arn(inHorizontal)">
                                      <p:cBhvr>
                                        <p:cTn id="40" dur="500"/>
                                        <p:tgtEl>
                                          <p:spTgt spid="3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6"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barn(inHorizontal)">
                                      <p:cBhvr>
                                        <p:cTn id="4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P spid="20" grpId="1"/>
      <p:bldP spid="23" grpId="0"/>
      <p:bldP spid="23" grpId="1"/>
      <p:bldP spid="26" grpId="0"/>
      <p:bldP spid="26" grpId="1"/>
      <p:bldP spid="29" grpId="0"/>
      <p:bldP spid="29" grpId="1"/>
      <p:bldP spid="31"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1B9B040-5522-50A5-245D-1F805B6B02E2}"/>
              </a:ext>
            </a:extLst>
          </p:cNvPr>
          <p:cNvGrpSpPr/>
          <p:nvPr/>
        </p:nvGrpSpPr>
        <p:grpSpPr>
          <a:xfrm>
            <a:off x="112970" y="-9024"/>
            <a:ext cx="5031057" cy="2358311"/>
            <a:chOff x="130078" y="-416808"/>
            <a:chExt cx="6496185" cy="2991192"/>
          </a:xfrm>
        </p:grpSpPr>
        <p:sp>
          <p:nvSpPr>
            <p:cNvPr id="4" name="Rectangle 2">
              <a:extLst>
                <a:ext uri="{FF2B5EF4-FFF2-40B4-BE49-F238E27FC236}">
                  <a16:creationId xmlns:a16="http://schemas.microsoft.com/office/drawing/2014/main" id="{B9982499-512C-F7F3-0333-018ED0430DC9}"/>
                </a:ext>
              </a:extLst>
            </p:cNvPr>
            <p:cNvSpPr>
              <a:spLocks noChangeArrowheads="1"/>
            </p:cNvSpPr>
            <p:nvPr/>
          </p:nvSpPr>
          <p:spPr bwMode="auto">
            <a:xfrm>
              <a:off x="130078" y="-416808"/>
              <a:ext cx="5198158" cy="1727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nl-NL" alt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Câu 4: </a:t>
              </a:r>
            </a:p>
            <a:p>
              <a:pPr defTabSz="685800" eaLnBrk="0" fontAlgn="base" hangingPunct="0">
                <a:spcBef>
                  <a:spcPct val="0"/>
                </a:spcBef>
                <a:spcAft>
                  <a:spcPct val="0"/>
                </a:spcAft>
              </a:pPr>
              <a:r>
                <a:rPr lang="nl-NL" alt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Điền vào ô trống đa thức </a:t>
              </a:r>
            </a:p>
            <a:p>
              <a:pPr defTabSz="685800" eaLnBrk="0" fontAlgn="base" hangingPunct="0">
                <a:spcBef>
                  <a:spcPct val="0"/>
                </a:spcBef>
                <a:spcAft>
                  <a:spcPct val="0"/>
                </a:spcAft>
              </a:pPr>
              <a:r>
                <a:rPr lang="nl-NL" alt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thích hợp: </a:t>
              </a:r>
              <a:endParaRPr lang="nl-NL" altLang="en-US" sz="2800" b="1">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A3B9A86-F08E-337E-C4C0-7F080B6E6331}"/>
                    </a:ext>
                  </a:extLst>
                </p:cNvPr>
                <p:cNvSpPr txBox="1"/>
                <p:nvPr/>
              </p:nvSpPr>
              <p:spPr bwMode="auto">
                <a:xfrm>
                  <a:off x="180991" y="1310588"/>
                  <a:ext cx="6445272" cy="1263796"/>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f>
                          <m:fPr>
                            <m:ctrlPr>
                              <a:rPr lang="en-US" sz="2800" b="1" i="1" smtClean="0">
                                <a:solidFill>
                                  <a:srgbClr val="FF0000"/>
                                </a:solidFill>
                                <a:latin typeface="Cambria Math" panose="02040503050406030204" pitchFamily="18" charset="0"/>
                              </a:rPr>
                            </m:ctrlPr>
                          </m:fPr>
                          <m:num>
                            <m:r>
                              <a:rPr lang="en-US" sz="2800" b="1" i="0">
                                <a:solidFill>
                                  <a:srgbClr val="FF0000"/>
                                </a:solidFill>
                                <a:latin typeface="Cambria Math" panose="02040503050406030204" pitchFamily="18" charset="0"/>
                              </a:rPr>
                              <m:t>𝟐</m:t>
                            </m:r>
                            <m:sSup>
                              <m:sSupPr>
                                <m:ctrlPr>
                                  <a:rPr lang="en-US" sz="2800" b="1" i="1">
                                    <a:solidFill>
                                      <a:srgbClr val="FF0000"/>
                                    </a:solidFill>
                                    <a:latin typeface="Cambria Math" panose="02040503050406030204" pitchFamily="18" charset="0"/>
                                  </a:rPr>
                                </m:ctrlPr>
                              </m:sSupPr>
                              <m:e>
                                <m:r>
                                  <a:rPr lang="en-US" sz="2800" b="1" i="0">
                                    <a:solidFill>
                                      <a:srgbClr val="FF0000"/>
                                    </a:solidFill>
                                    <a:latin typeface="Cambria Math" panose="02040503050406030204" pitchFamily="18" charset="0"/>
                                  </a:rPr>
                                  <m:t>𝐱</m:t>
                                </m:r>
                              </m:e>
                              <m:sup>
                                <m:r>
                                  <a:rPr lang="en-US" sz="2800" b="1" i="0">
                                    <a:solidFill>
                                      <a:srgbClr val="FF0000"/>
                                    </a:solidFill>
                                    <a:latin typeface="Cambria Math" panose="02040503050406030204" pitchFamily="18" charset="0"/>
                                  </a:rPr>
                                  <m:t>𝟐</m:t>
                                </m:r>
                              </m:sup>
                            </m:sSup>
                          </m:num>
                          <m:den>
                            <m:r>
                              <a:rPr lang="en-US" sz="2800" b="1" i="0">
                                <a:solidFill>
                                  <a:srgbClr val="FF0000"/>
                                </a:solidFill>
                                <a:latin typeface="Cambria Math" panose="02040503050406030204" pitchFamily="18" charset="0"/>
                              </a:rPr>
                              <m:t>𝟑</m:t>
                            </m:r>
                          </m:den>
                        </m:f>
                        <m:r>
                          <a:rPr lang="en-US" sz="2800" b="1" i="0">
                            <a:solidFill>
                              <a:srgbClr val="FF0000"/>
                            </a:solidFill>
                            <a:latin typeface="Cambria Math" panose="02040503050406030204" pitchFamily="18" charset="0"/>
                          </a:rPr>
                          <m:t>=</m:t>
                        </m:r>
                        <m:f>
                          <m:fPr>
                            <m:ctrlPr>
                              <a:rPr lang="en-US" sz="2800" b="1" i="1">
                                <a:solidFill>
                                  <a:srgbClr val="FF0000"/>
                                </a:solidFill>
                                <a:latin typeface="Cambria Math" panose="02040503050406030204" pitchFamily="18" charset="0"/>
                              </a:rPr>
                            </m:ctrlPr>
                          </m:fPr>
                          <m:num>
                            <m:r>
                              <a:rPr lang="en-US" sz="2800" b="1" i="0">
                                <a:solidFill>
                                  <a:srgbClr val="FF0000"/>
                                </a:solidFill>
                                <a:latin typeface="Cambria Math" panose="02040503050406030204" pitchFamily="18" charset="0"/>
                              </a:rPr>
                              <m:t>𝟐</m:t>
                            </m:r>
                            <m:sSup>
                              <m:sSupPr>
                                <m:ctrlPr>
                                  <a:rPr lang="en-US" sz="2800" b="1" i="1">
                                    <a:solidFill>
                                      <a:srgbClr val="FF0000"/>
                                    </a:solidFill>
                                    <a:latin typeface="Cambria Math" panose="02040503050406030204" pitchFamily="18" charset="0"/>
                                  </a:rPr>
                                </m:ctrlPr>
                              </m:sSupPr>
                              <m:e>
                                <m:r>
                                  <a:rPr lang="en-US" sz="2800" b="1" i="0">
                                    <a:solidFill>
                                      <a:srgbClr val="FF0000"/>
                                    </a:solidFill>
                                    <a:latin typeface="Cambria Math" panose="02040503050406030204" pitchFamily="18" charset="0"/>
                                  </a:rPr>
                                  <m:t>𝐱</m:t>
                                </m:r>
                              </m:e>
                              <m:sup>
                                <m:r>
                                  <a:rPr lang="en-US" sz="2800" b="1" i="0">
                                    <a:solidFill>
                                      <a:srgbClr val="FF0000"/>
                                    </a:solidFill>
                                    <a:latin typeface="Cambria Math" panose="02040503050406030204" pitchFamily="18" charset="0"/>
                                  </a:rPr>
                                  <m:t>𝟐</m:t>
                                </m:r>
                              </m:sup>
                            </m:sSup>
                            <m:r>
                              <a:rPr lang="en-US" sz="2800" b="1" i="0">
                                <a:solidFill>
                                  <a:srgbClr val="FF0000"/>
                                </a:solidFill>
                                <a:latin typeface="Cambria Math" panose="02040503050406030204" pitchFamily="18" charset="0"/>
                              </a:rPr>
                              <m:t>.</m:t>
                            </m:r>
                            <m:borderBox>
                              <m:borderBoxPr>
                                <m:ctrlPr>
                                  <a:rPr lang="en-US" sz="2800" b="1" i="1">
                                    <a:solidFill>
                                      <a:srgbClr val="FF0000"/>
                                    </a:solidFill>
                                    <a:latin typeface="Cambria Math" panose="02040503050406030204" pitchFamily="18" charset="0"/>
                                  </a:rPr>
                                </m:ctrlPr>
                              </m:borderBoxPr>
                              <m:e/>
                            </m:borderBox>
                          </m:num>
                          <m:den>
                            <m:r>
                              <a:rPr lang="en-US" sz="2800" b="1" i="0">
                                <a:solidFill>
                                  <a:srgbClr val="FF0000"/>
                                </a:solidFill>
                                <a:latin typeface="Cambria Math" panose="02040503050406030204" pitchFamily="18" charset="0"/>
                              </a:rPr>
                              <m:t>𝟑</m:t>
                            </m:r>
                            <m:r>
                              <a:rPr lang="en-US" sz="2800" b="1" i="0" smtClean="0">
                                <a:solidFill>
                                  <a:srgbClr val="FF0000"/>
                                </a:solidFill>
                                <a:latin typeface="Cambria Math" panose="02040503050406030204" pitchFamily="18" charset="0"/>
                              </a:rPr>
                              <m:t>.</m:t>
                            </m:r>
                            <m:borderBox>
                              <m:borderBoxPr>
                                <m:ctrlPr>
                                  <a:rPr lang="en-US" sz="2800" b="1" i="1" smtClean="0">
                                    <a:solidFill>
                                      <a:srgbClr val="FF0000"/>
                                    </a:solidFill>
                                    <a:latin typeface="Cambria Math" panose="02040503050406030204" pitchFamily="18" charset="0"/>
                                  </a:rPr>
                                </m:ctrlPr>
                              </m:borderBoxPr>
                              <m:e/>
                            </m:borderBox>
                          </m:den>
                        </m:f>
                        <m:r>
                          <a:rPr lang="en-US" sz="2800" b="1" i="0">
                            <a:solidFill>
                              <a:srgbClr val="FF0000"/>
                            </a:solidFill>
                            <a:latin typeface="Cambria Math" panose="02040503050406030204" pitchFamily="18" charset="0"/>
                          </a:rPr>
                          <m:t>=</m:t>
                        </m:r>
                        <m:f>
                          <m:fPr>
                            <m:ctrlPr>
                              <a:rPr lang="en-US" sz="2800" b="1" i="1">
                                <a:solidFill>
                                  <a:srgbClr val="FF0000"/>
                                </a:solidFill>
                                <a:latin typeface="Cambria Math" panose="02040503050406030204" pitchFamily="18" charset="0"/>
                              </a:rPr>
                            </m:ctrlPr>
                          </m:fPr>
                          <m:num>
                            <m:r>
                              <a:rPr lang="en-US" sz="2800" b="1" i="0">
                                <a:solidFill>
                                  <a:srgbClr val="FF0000"/>
                                </a:solidFill>
                                <a:latin typeface="Cambria Math" panose="02040503050406030204" pitchFamily="18" charset="0"/>
                              </a:rPr>
                              <m:t>𝟔</m:t>
                            </m:r>
                            <m:sSup>
                              <m:sSupPr>
                                <m:ctrlPr>
                                  <a:rPr lang="en-US" sz="2800" b="1" i="1">
                                    <a:solidFill>
                                      <a:srgbClr val="FF0000"/>
                                    </a:solidFill>
                                    <a:latin typeface="Cambria Math" panose="02040503050406030204" pitchFamily="18" charset="0"/>
                                  </a:rPr>
                                </m:ctrlPr>
                              </m:sSupPr>
                              <m:e>
                                <m:r>
                                  <a:rPr lang="en-US" sz="2800" b="1" i="0">
                                    <a:solidFill>
                                      <a:srgbClr val="FF0000"/>
                                    </a:solidFill>
                                    <a:latin typeface="Cambria Math" panose="02040503050406030204" pitchFamily="18" charset="0"/>
                                  </a:rPr>
                                  <m:t>𝐱</m:t>
                                </m:r>
                              </m:e>
                              <m:sup>
                                <m:r>
                                  <a:rPr lang="en-US" sz="2800" b="1" i="0">
                                    <a:solidFill>
                                      <a:srgbClr val="FF0000"/>
                                    </a:solidFill>
                                    <a:latin typeface="Cambria Math" panose="02040503050406030204" pitchFamily="18" charset="0"/>
                                  </a:rPr>
                                  <m:t>𝟑</m:t>
                                </m:r>
                              </m:sup>
                            </m:sSup>
                          </m:num>
                          <m:den>
                            <m:r>
                              <a:rPr lang="en-US" sz="2800" b="1" i="0">
                                <a:solidFill>
                                  <a:srgbClr val="FF0000"/>
                                </a:solidFill>
                                <a:latin typeface="Cambria Math" panose="02040503050406030204" pitchFamily="18" charset="0"/>
                              </a:rPr>
                              <m:t>𝟗𝐱</m:t>
                            </m:r>
                          </m:den>
                        </m:f>
                        <m:d>
                          <m:dPr>
                            <m:ctrlPr>
                              <a:rPr lang="en-US" sz="2800" b="1" i="1">
                                <a:solidFill>
                                  <a:srgbClr val="FF0000"/>
                                </a:solidFill>
                                <a:latin typeface="Cambria Math" panose="02040503050406030204" pitchFamily="18" charset="0"/>
                              </a:rPr>
                            </m:ctrlPr>
                          </m:dPr>
                          <m:e>
                            <m:r>
                              <a:rPr lang="en-US" sz="2800" b="1" i="0">
                                <a:solidFill>
                                  <a:srgbClr val="FF0000"/>
                                </a:solidFill>
                                <a:latin typeface="Cambria Math" panose="02040503050406030204" pitchFamily="18" charset="0"/>
                              </a:rPr>
                              <m:t>𝐱</m:t>
                            </m:r>
                            <m:r>
                              <a:rPr lang="en-US" sz="2800" b="1" i="0">
                                <a:solidFill>
                                  <a:srgbClr val="FF0000"/>
                                </a:solidFill>
                                <a:latin typeface="Cambria Math" panose="02040503050406030204" pitchFamily="18" charset="0"/>
                              </a:rPr>
                              <m:t>≠</m:t>
                            </m:r>
                            <m:r>
                              <a:rPr lang="en-US" sz="2800" b="1" i="0">
                                <a:solidFill>
                                  <a:srgbClr val="FF0000"/>
                                </a:solidFill>
                                <a:latin typeface="Cambria Math" panose="02040503050406030204" pitchFamily="18" charset="0"/>
                              </a:rPr>
                              <m:t>𝟎</m:t>
                            </m:r>
                          </m:e>
                        </m:d>
                      </m:oMath>
                    </m:oMathPara>
                  </a14:m>
                  <a:endParaRPr lang="en-US" sz="2800" b="1">
                    <a:solidFill>
                      <a:srgbClr val="FF0000"/>
                    </a:solidFill>
                  </a:endParaRPr>
                </a:p>
              </p:txBody>
            </p:sp>
          </mc:Choice>
          <mc:Fallback xmlns="">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A3B9A86-F08E-337E-C4C0-7F080B6E6331}"/>
                    </a:ext>
                  </a:extLst>
                </p:cNvPr>
                <p:cNvSpPr txBox="1">
                  <a:spLocks noRot="1" noChangeAspect="1" noMove="1" noResize="1" noEditPoints="1" noAdjustHandles="1" noChangeArrowheads="1" noChangeShapeType="1" noTextEdit="1"/>
                </p:cNvSpPr>
                <p:nvPr/>
              </p:nvSpPr>
              <p:spPr bwMode="auto">
                <a:xfrm>
                  <a:off x="180991" y="1310588"/>
                  <a:ext cx="6445272" cy="1263796"/>
                </a:xfrm>
                <a:prstGeom prst="rect">
                  <a:avLst/>
                </a:prstGeom>
                <a:blipFill>
                  <a:blip r:embed="rId2"/>
                  <a:stretch>
                    <a:fillRect b="-13497"/>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7" name="Object 16">
                <a:extLst>
                  <a:ext uri="{FF2B5EF4-FFF2-40B4-BE49-F238E27FC236}">
                    <a16:creationId xmlns:a16="http://schemas.microsoft.com/office/drawing/2014/main" id="{EF311796-535C-DAC4-17CA-A863947E232F}"/>
                  </a:ext>
                </a:extLst>
              </p:cNvPr>
              <p:cNvSpPr txBox="1"/>
              <p:nvPr/>
            </p:nvSpPr>
            <p:spPr>
              <a:xfrm>
                <a:off x="739632" y="3093027"/>
                <a:ext cx="1110854" cy="49887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𝐀</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𝟑</m:t>
                      </m:r>
                      <m:sSup>
                        <m:sSupPr>
                          <m:ctrlPr>
                            <a:rPr lang="en-US" sz="3000" b="1" i="1">
                              <a:solidFill>
                                <a:srgbClr val="000000"/>
                              </a:solidFill>
                              <a:latin typeface="Cambria Math" panose="02040503050406030204" pitchFamily="18" charset="0"/>
                            </a:rPr>
                          </m:ctrlPr>
                        </m:sSupPr>
                        <m:e>
                          <m:r>
                            <a:rPr lang="en-US" sz="3000" b="1" i="0">
                              <a:solidFill>
                                <a:srgbClr val="000000"/>
                              </a:solidFill>
                              <a:latin typeface="Cambria Math" panose="02040503050406030204" pitchFamily="18" charset="0"/>
                            </a:rPr>
                            <m:t>𝐱</m:t>
                          </m:r>
                        </m:e>
                        <m:sup>
                          <m:r>
                            <a:rPr lang="en-US" sz="3000" b="1" i="0">
                              <a:solidFill>
                                <a:srgbClr val="000000"/>
                              </a:solidFill>
                              <a:latin typeface="Cambria Math" panose="02040503050406030204" pitchFamily="18" charset="0"/>
                            </a:rPr>
                            <m:t>𝟐</m:t>
                          </m:r>
                        </m:sup>
                      </m:sSup>
                    </m:oMath>
                  </m:oMathPara>
                </a14:m>
                <a:endParaRPr lang="en-US" sz="3000" b="1"/>
              </a:p>
            </p:txBody>
          </p:sp>
        </mc:Choice>
        <mc:Fallback xmlns="">
          <p:sp>
            <p:nvSpPr>
              <p:cNvPr id="17" name="Object 16">
                <a:extLst>
                  <a:ext uri="{FF2B5EF4-FFF2-40B4-BE49-F238E27FC236}">
                    <a16:creationId xmlns:a16="http://schemas.microsoft.com/office/drawing/2014/main" id="{EF311796-535C-DAC4-17CA-A863947E232F}"/>
                  </a:ext>
                </a:extLst>
              </p:cNvPr>
              <p:cNvSpPr txBox="1">
                <a:spLocks noRot="1" noChangeAspect="1" noMove="1" noResize="1" noEditPoints="1" noAdjustHandles="1" noChangeArrowheads="1" noChangeShapeType="1" noTextEdit="1"/>
              </p:cNvSpPr>
              <p:nvPr/>
            </p:nvSpPr>
            <p:spPr>
              <a:xfrm>
                <a:off x="739632" y="3093027"/>
                <a:ext cx="1110854" cy="49887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Object 19">
                <a:extLst>
                  <a:ext uri="{FF2B5EF4-FFF2-40B4-BE49-F238E27FC236}">
                    <a16:creationId xmlns:a16="http://schemas.microsoft.com/office/drawing/2014/main" id="{E44F6C72-150C-4C6C-2F9F-A079CBD33AC2}"/>
                  </a:ext>
                </a:extLst>
              </p:cNvPr>
              <p:cNvSpPr txBox="1"/>
              <p:nvPr/>
            </p:nvSpPr>
            <p:spPr>
              <a:xfrm>
                <a:off x="743430" y="3841836"/>
                <a:ext cx="998933" cy="47744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𝐂</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𝟑</m:t>
                      </m:r>
                    </m:oMath>
                  </m:oMathPara>
                </a14:m>
                <a:endParaRPr lang="en-US" sz="3000" b="1"/>
              </a:p>
            </p:txBody>
          </p:sp>
        </mc:Choice>
        <mc:Fallback xmlns="">
          <p:sp>
            <p:nvSpPr>
              <p:cNvPr id="20" name="Object 19">
                <a:extLst>
                  <a:ext uri="{FF2B5EF4-FFF2-40B4-BE49-F238E27FC236}">
                    <a16:creationId xmlns:a16="http://schemas.microsoft.com/office/drawing/2014/main" id="{E44F6C72-150C-4C6C-2F9F-A079CBD33AC2}"/>
                  </a:ext>
                </a:extLst>
              </p:cNvPr>
              <p:cNvSpPr txBox="1">
                <a:spLocks noRot="1" noChangeAspect="1" noMove="1" noResize="1" noEditPoints="1" noAdjustHandles="1" noChangeArrowheads="1" noChangeShapeType="1" noTextEdit="1"/>
              </p:cNvSpPr>
              <p:nvPr/>
            </p:nvSpPr>
            <p:spPr>
              <a:xfrm>
                <a:off x="743430" y="3841836"/>
                <a:ext cx="998933" cy="47744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bject 22">
                <a:extLst>
                  <a:ext uri="{FF2B5EF4-FFF2-40B4-BE49-F238E27FC236}">
                    <a16:creationId xmlns:a16="http://schemas.microsoft.com/office/drawing/2014/main" id="{F73E3A16-017D-A2EF-B063-EE958A505A2D}"/>
                  </a:ext>
                </a:extLst>
              </p:cNvPr>
              <p:cNvSpPr txBox="1"/>
              <p:nvPr/>
            </p:nvSpPr>
            <p:spPr>
              <a:xfrm>
                <a:off x="3016263" y="3159507"/>
                <a:ext cx="919162" cy="41671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𝐁</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𝟑𝐱</m:t>
                      </m:r>
                    </m:oMath>
                  </m:oMathPara>
                </a14:m>
                <a:endParaRPr lang="en-US" sz="3000" b="1"/>
              </a:p>
            </p:txBody>
          </p:sp>
        </mc:Choice>
        <mc:Fallback xmlns="">
          <p:sp>
            <p:nvSpPr>
              <p:cNvPr id="23" name="Object 22">
                <a:extLst>
                  <a:ext uri="{FF2B5EF4-FFF2-40B4-BE49-F238E27FC236}">
                    <a16:creationId xmlns:a16="http://schemas.microsoft.com/office/drawing/2014/main" id="{F73E3A16-017D-A2EF-B063-EE958A505A2D}"/>
                  </a:ext>
                </a:extLst>
              </p:cNvPr>
              <p:cNvSpPr txBox="1">
                <a:spLocks noRot="1" noChangeAspect="1" noMove="1" noResize="1" noEditPoints="1" noAdjustHandles="1" noChangeArrowheads="1" noChangeShapeType="1" noTextEdit="1"/>
              </p:cNvSpPr>
              <p:nvPr/>
            </p:nvSpPr>
            <p:spPr>
              <a:xfrm>
                <a:off x="3016263" y="3159507"/>
                <a:ext cx="919162" cy="41671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FA9B2E8D-8F05-5968-DFE4-87CB93A30C3A}"/>
                  </a:ext>
                </a:extLst>
              </p:cNvPr>
              <p:cNvSpPr txBox="1"/>
              <p:nvPr/>
            </p:nvSpPr>
            <p:spPr>
              <a:xfrm>
                <a:off x="3016263" y="3817973"/>
                <a:ext cx="1222773" cy="43815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𝐃</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𝟑𝐱</m:t>
                      </m:r>
                    </m:oMath>
                  </m:oMathPara>
                </a14:m>
                <a:endParaRPr lang="en-US" sz="3000" b="1"/>
              </a:p>
            </p:txBody>
          </p:sp>
        </mc:Choice>
        <mc:Fallback xmlns="">
          <p:sp>
            <p:nvSpPr>
              <p:cNvPr id="26" name="Object 25">
                <a:extLst>
                  <a:ext uri="{FF2B5EF4-FFF2-40B4-BE49-F238E27FC236}">
                    <a16:creationId xmlns:a16="http://schemas.microsoft.com/office/drawing/2014/main" id="{FA9B2E8D-8F05-5968-DFE4-87CB93A30C3A}"/>
                  </a:ext>
                </a:extLst>
              </p:cNvPr>
              <p:cNvSpPr txBox="1">
                <a:spLocks noRot="1" noChangeAspect="1" noMove="1" noResize="1" noEditPoints="1" noAdjustHandles="1" noChangeArrowheads="1" noChangeShapeType="1" noTextEdit="1"/>
              </p:cNvSpPr>
              <p:nvPr/>
            </p:nvSpPr>
            <p:spPr>
              <a:xfrm>
                <a:off x="3016263" y="3817973"/>
                <a:ext cx="1222773" cy="438150"/>
              </a:xfrm>
              <a:prstGeom prst="rect">
                <a:avLst/>
              </a:prstGeom>
              <a:blipFill>
                <a:blip r:embed="rId6"/>
                <a:stretch>
                  <a:fillRect r="-500"/>
                </a:stretch>
              </a:blipFill>
            </p:spPr>
            <p:txBody>
              <a:bodyPr/>
              <a:lstStyle/>
              <a:p>
                <a:r>
                  <a:rPr lang="en-US">
                    <a:noFill/>
                  </a:rPr>
                  <a:t> </a:t>
                </a:r>
              </a:p>
            </p:txBody>
          </p:sp>
        </mc:Fallback>
      </mc:AlternateContent>
      <p:cxnSp>
        <p:nvCxnSpPr>
          <p:cNvPr id="3" name="Straight Connector 2">
            <a:extLst>
              <a:ext uri="{FF2B5EF4-FFF2-40B4-BE49-F238E27FC236}">
                <a16:creationId xmlns:a16="http://schemas.microsoft.com/office/drawing/2014/main" id="{8E962DFB-BBD6-919D-D877-FC268E7DC3AA}"/>
              </a:ext>
            </a:extLst>
          </p:cNvPr>
          <p:cNvCxnSpPr/>
          <p:nvPr/>
        </p:nvCxnSpPr>
        <p:spPr>
          <a:xfrm>
            <a:off x="4800600" y="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10" name="TextBox 9">
            <a:extLst>
              <a:ext uri="{FF2B5EF4-FFF2-40B4-BE49-F238E27FC236}">
                <a16:creationId xmlns:a16="http://schemas.microsoft.com/office/drawing/2014/main" id="{3DF50214-A80B-47AA-8E2F-EE790CAE294B}"/>
              </a:ext>
            </a:extLst>
          </p:cNvPr>
          <p:cNvSpPr txBox="1"/>
          <p:nvPr/>
        </p:nvSpPr>
        <p:spPr>
          <a:xfrm>
            <a:off x="4902524" y="943409"/>
            <a:ext cx="4588932" cy="1312860"/>
          </a:xfrm>
          <a:prstGeom prst="rect">
            <a:avLst/>
          </a:prstGeom>
          <a:noFill/>
        </p:spPr>
        <p:txBody>
          <a:bodyPr wrap="square">
            <a:spAutoFit/>
          </a:bodyPr>
          <a:lstStyle/>
          <a:p>
            <a:pPr>
              <a:lnSpc>
                <a:spcPct val="107000"/>
              </a:lnSpc>
              <a:spcBef>
                <a:spcPts val="720"/>
              </a:spcBef>
              <a:spcAft>
                <a:spcPts val="720"/>
              </a:spcAft>
            </a:pPr>
            <a:r>
              <a:rPr lang="nl-NL" sz="38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Tính chất cơ bản của phân thức:</a:t>
            </a:r>
            <a:endParaRPr lang="en-US" sz="3800" kern="10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9" name="Object 28">
                <a:extLst>
                  <a:ext uri="{FF2B5EF4-FFF2-40B4-BE49-F238E27FC236}">
                    <a16:creationId xmlns:a16="http://schemas.microsoft.com/office/drawing/2014/main" id="{CB6D76A9-AA60-4E4F-E4EB-608264C16008}"/>
                  </a:ext>
                </a:extLst>
              </p:cNvPr>
              <p:cNvSpPr txBox="1"/>
              <p:nvPr/>
            </p:nvSpPr>
            <p:spPr>
              <a:xfrm>
                <a:off x="5101414" y="2520408"/>
                <a:ext cx="3800526" cy="107156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3600" b="1" i="1">
                              <a:solidFill>
                                <a:srgbClr val="FF0000"/>
                              </a:solidFill>
                              <a:latin typeface="Cambria Math" panose="02040503050406030204" pitchFamily="18" charset="0"/>
                            </a:rPr>
                          </m:ctrlPr>
                        </m:fPr>
                        <m:num>
                          <m:r>
                            <m:rPr>
                              <m:nor/>
                            </m:rPr>
                            <a:rPr lang="en-US" sz="3600" b="1" i="0">
                              <a:solidFill>
                                <a:srgbClr val="FF0000"/>
                              </a:solidFill>
                              <a:latin typeface="Times New Roman" panose="02020603050405020304" pitchFamily="18" charset="0"/>
                              <a:cs typeface="Times New Roman" panose="02020603050405020304" pitchFamily="18" charset="0"/>
                            </a:rPr>
                            <m:t>P</m:t>
                          </m:r>
                        </m:num>
                        <m:den>
                          <m:r>
                            <m:rPr>
                              <m:nor/>
                            </m:rPr>
                            <a:rPr lang="en-US" sz="3600" b="1" i="0">
                              <a:solidFill>
                                <a:srgbClr val="FF0000"/>
                              </a:solidFill>
                              <a:latin typeface="Times New Roman" panose="02020603050405020304" pitchFamily="18" charset="0"/>
                              <a:cs typeface="Times New Roman" panose="02020603050405020304" pitchFamily="18" charset="0"/>
                            </a:rPr>
                            <m:t>Q</m:t>
                          </m:r>
                        </m:den>
                      </m:f>
                      <m:r>
                        <m:rPr>
                          <m:nor/>
                        </m:rPr>
                        <a:rPr lang="en-US" sz="3600" b="1" i="0">
                          <a:solidFill>
                            <a:srgbClr val="FF0000"/>
                          </a:solidFill>
                          <a:latin typeface="Times New Roman" panose="02020603050405020304" pitchFamily="18" charset="0"/>
                          <a:cs typeface="Times New Roman" panose="02020603050405020304" pitchFamily="18" charset="0"/>
                        </a:rPr>
                        <m:t>=</m:t>
                      </m:r>
                      <m:f>
                        <m:fPr>
                          <m:ctrlPr>
                            <a:rPr lang="en-US" sz="3600" b="1" i="1">
                              <a:solidFill>
                                <a:srgbClr val="FF0000"/>
                              </a:solidFill>
                              <a:latin typeface="Cambria Math" panose="02040503050406030204" pitchFamily="18" charset="0"/>
                            </a:rPr>
                          </m:ctrlPr>
                        </m:fPr>
                        <m:num>
                          <m:r>
                            <m:rPr>
                              <m:nor/>
                            </m:rPr>
                            <a:rPr lang="en-US" sz="3600" b="1" i="0">
                              <a:solidFill>
                                <a:srgbClr val="FF0000"/>
                              </a:solidFill>
                              <a:latin typeface="Times New Roman" panose="02020603050405020304" pitchFamily="18" charset="0"/>
                              <a:cs typeface="Times New Roman" panose="02020603050405020304" pitchFamily="18" charset="0"/>
                            </a:rPr>
                            <m:t>P</m:t>
                          </m:r>
                          <m:r>
                            <m:rPr>
                              <m:nor/>
                            </m:rPr>
                            <a:rPr lang="en-US" sz="3600" b="1" i="0" smtClean="0">
                              <a:solidFill>
                                <a:srgbClr val="FF0000"/>
                              </a:solidFill>
                              <a:latin typeface="Times New Roman" panose="02020603050405020304" pitchFamily="18" charset="0"/>
                              <a:cs typeface="Times New Roman" panose="02020603050405020304" pitchFamily="18" charset="0"/>
                            </a:rPr>
                            <m:t> </m:t>
                          </m:r>
                          <m:r>
                            <m:rPr>
                              <m:nor/>
                            </m:rPr>
                            <a:rPr lang="en-US" sz="3600" b="1" i="0">
                              <a:solidFill>
                                <a:srgbClr val="FF0000"/>
                              </a:solidFill>
                              <a:latin typeface="Times New Roman" panose="02020603050405020304" pitchFamily="18" charset="0"/>
                              <a:cs typeface="Times New Roman" panose="02020603050405020304" pitchFamily="18" charset="0"/>
                            </a:rPr>
                            <m:t>.</m:t>
                          </m:r>
                          <m:r>
                            <m:rPr>
                              <m:nor/>
                            </m:rPr>
                            <a:rPr lang="en-US" sz="3600" b="1" i="0" smtClean="0">
                              <a:solidFill>
                                <a:srgbClr val="FF0000"/>
                              </a:solidFill>
                              <a:latin typeface="Times New Roman" panose="02020603050405020304" pitchFamily="18" charset="0"/>
                              <a:cs typeface="Times New Roman" panose="02020603050405020304" pitchFamily="18" charset="0"/>
                            </a:rPr>
                            <m:t> </m:t>
                          </m:r>
                          <m:r>
                            <m:rPr>
                              <m:nor/>
                            </m:rPr>
                            <a:rPr lang="en-US" sz="3600" b="1" i="0">
                              <a:solidFill>
                                <a:srgbClr val="FF0000"/>
                              </a:solidFill>
                              <a:latin typeface="Times New Roman" panose="02020603050405020304" pitchFamily="18" charset="0"/>
                              <a:cs typeface="Times New Roman" panose="02020603050405020304" pitchFamily="18" charset="0"/>
                            </a:rPr>
                            <m:t>M</m:t>
                          </m:r>
                        </m:num>
                        <m:den>
                          <m:r>
                            <m:rPr>
                              <m:nor/>
                            </m:rPr>
                            <a:rPr lang="en-US" sz="3600" b="1" i="0">
                              <a:solidFill>
                                <a:srgbClr val="FF0000"/>
                              </a:solidFill>
                              <a:latin typeface="Times New Roman" panose="02020603050405020304" pitchFamily="18" charset="0"/>
                              <a:cs typeface="Times New Roman" panose="02020603050405020304" pitchFamily="18" charset="0"/>
                            </a:rPr>
                            <m:t>Q</m:t>
                          </m:r>
                          <m:r>
                            <m:rPr>
                              <m:nor/>
                            </m:rPr>
                            <a:rPr lang="en-US" sz="3600" b="1" i="0" smtClean="0">
                              <a:solidFill>
                                <a:srgbClr val="FF0000"/>
                              </a:solidFill>
                              <a:latin typeface="Times New Roman" panose="02020603050405020304" pitchFamily="18" charset="0"/>
                              <a:cs typeface="Times New Roman" panose="02020603050405020304" pitchFamily="18" charset="0"/>
                            </a:rPr>
                            <m:t> </m:t>
                          </m:r>
                          <m:r>
                            <m:rPr>
                              <m:nor/>
                            </m:rPr>
                            <a:rPr lang="en-US" sz="3600" b="1" i="0">
                              <a:solidFill>
                                <a:srgbClr val="FF0000"/>
                              </a:solidFill>
                              <a:latin typeface="Times New Roman" panose="02020603050405020304" pitchFamily="18" charset="0"/>
                              <a:cs typeface="Times New Roman" panose="02020603050405020304" pitchFamily="18" charset="0"/>
                            </a:rPr>
                            <m:t>.</m:t>
                          </m:r>
                          <m:r>
                            <m:rPr>
                              <m:nor/>
                            </m:rPr>
                            <a:rPr lang="en-US" sz="3600" b="1" i="0" smtClean="0">
                              <a:solidFill>
                                <a:srgbClr val="FF0000"/>
                              </a:solidFill>
                              <a:latin typeface="Times New Roman" panose="02020603050405020304" pitchFamily="18" charset="0"/>
                              <a:cs typeface="Times New Roman" panose="02020603050405020304" pitchFamily="18" charset="0"/>
                            </a:rPr>
                            <m:t> </m:t>
                          </m:r>
                          <m:r>
                            <m:rPr>
                              <m:nor/>
                            </m:rPr>
                            <a:rPr lang="en-US" sz="3600" b="1" i="0">
                              <a:solidFill>
                                <a:srgbClr val="FF0000"/>
                              </a:solidFill>
                              <a:latin typeface="Times New Roman" panose="02020603050405020304" pitchFamily="18" charset="0"/>
                              <a:cs typeface="Times New Roman" panose="02020603050405020304" pitchFamily="18" charset="0"/>
                            </a:rPr>
                            <m:t>M</m:t>
                          </m:r>
                        </m:den>
                      </m:f>
                      <m:d>
                        <m:dPr>
                          <m:ctrlPr>
                            <a:rPr lang="en-US" sz="3600" b="1" i="1">
                              <a:solidFill>
                                <a:srgbClr val="FF0000"/>
                              </a:solidFill>
                              <a:latin typeface="Cambria Math" panose="02040503050406030204" pitchFamily="18" charset="0"/>
                            </a:rPr>
                          </m:ctrlPr>
                        </m:dPr>
                        <m:e>
                          <m:r>
                            <m:rPr>
                              <m:nor/>
                            </m:rPr>
                            <a:rPr lang="en-US" sz="3600" b="1" i="0">
                              <a:solidFill>
                                <a:srgbClr val="FF0000"/>
                              </a:solidFill>
                              <a:latin typeface="Times New Roman" panose="02020603050405020304" pitchFamily="18" charset="0"/>
                              <a:cs typeface="Times New Roman" panose="02020603050405020304" pitchFamily="18" charset="0"/>
                            </a:rPr>
                            <m:t>M</m:t>
                          </m:r>
                          <m:r>
                            <m:rPr>
                              <m:nor/>
                            </m:rPr>
                            <a:rPr lang="en-US" sz="3600" b="1" i="0" smtClean="0">
                              <a:solidFill>
                                <a:srgbClr val="FF0000"/>
                              </a:solidFill>
                              <a:latin typeface="Times New Roman" panose="02020603050405020304" pitchFamily="18" charset="0"/>
                              <a:cs typeface="Times New Roman" panose="02020603050405020304" pitchFamily="18" charset="0"/>
                            </a:rPr>
                            <m:t> </m:t>
                          </m:r>
                          <m:r>
                            <m:rPr>
                              <m:nor/>
                            </m:rPr>
                            <a:rPr lang="en-US" sz="3600" b="1" i="0">
                              <a:solidFill>
                                <a:srgbClr val="FF0000"/>
                              </a:solidFill>
                              <a:latin typeface="Times New Roman" panose="02020603050405020304" pitchFamily="18" charset="0"/>
                              <a:cs typeface="Times New Roman" panose="02020603050405020304" pitchFamily="18" charset="0"/>
                            </a:rPr>
                            <m:t>≠</m:t>
                          </m:r>
                          <m:r>
                            <m:rPr>
                              <m:nor/>
                            </m:rPr>
                            <a:rPr lang="en-US" sz="3600" b="1" i="0" smtClean="0">
                              <a:solidFill>
                                <a:srgbClr val="FF0000"/>
                              </a:solidFill>
                              <a:latin typeface="Times New Roman" panose="02020603050405020304" pitchFamily="18" charset="0"/>
                              <a:cs typeface="Times New Roman" panose="02020603050405020304" pitchFamily="18" charset="0"/>
                            </a:rPr>
                            <m:t> </m:t>
                          </m:r>
                          <m:r>
                            <m:rPr>
                              <m:nor/>
                            </m:rPr>
                            <a:rPr lang="en-US" sz="3600" b="1" i="0">
                              <a:solidFill>
                                <a:srgbClr val="FF0000"/>
                              </a:solidFill>
                              <a:latin typeface="Times New Roman" panose="02020603050405020304" pitchFamily="18" charset="0"/>
                              <a:cs typeface="Times New Roman" panose="02020603050405020304" pitchFamily="18" charset="0"/>
                            </a:rPr>
                            <m:t>0</m:t>
                          </m:r>
                        </m:e>
                      </m:d>
                    </m:oMath>
                  </m:oMathPara>
                </a14:m>
                <a:endParaRPr lang="en-US" sz="3600" b="1">
                  <a:latin typeface="Times New Roman" panose="02020603050405020304" pitchFamily="18" charset="0"/>
                  <a:cs typeface="Times New Roman" panose="02020603050405020304" pitchFamily="18" charset="0"/>
                </a:endParaRPr>
              </a:p>
            </p:txBody>
          </p:sp>
        </mc:Choice>
        <mc:Fallback xmlns="">
          <p:sp>
            <p:nvSpPr>
              <p:cNvPr id="29" name="Object 28">
                <a:extLst>
                  <a:ext uri="{FF2B5EF4-FFF2-40B4-BE49-F238E27FC236}">
                    <a16:creationId xmlns:a16="http://schemas.microsoft.com/office/drawing/2014/main" id="{CB6D76A9-AA60-4E4F-E4EB-608264C16008}"/>
                  </a:ext>
                </a:extLst>
              </p:cNvPr>
              <p:cNvSpPr txBox="1">
                <a:spLocks noRot="1" noChangeAspect="1" noMove="1" noResize="1" noEditPoints="1" noAdjustHandles="1" noChangeArrowheads="1" noChangeShapeType="1" noTextEdit="1"/>
              </p:cNvSpPr>
              <p:nvPr/>
            </p:nvSpPr>
            <p:spPr>
              <a:xfrm>
                <a:off x="5101414" y="2520408"/>
                <a:ext cx="3800526" cy="1071563"/>
              </a:xfrm>
              <a:prstGeom prst="rect">
                <a:avLst/>
              </a:prstGeom>
              <a:blipFill>
                <a:blip r:embed="rId7"/>
                <a:stretch>
                  <a:fillRect b="-7386"/>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C9652AC0-07FD-64CB-2B04-994D04041317}"/>
              </a:ext>
            </a:extLst>
          </p:cNvPr>
          <p:cNvSpPr txBox="1"/>
          <p:nvPr/>
        </p:nvSpPr>
        <p:spPr>
          <a:xfrm>
            <a:off x="4859868" y="47812"/>
            <a:ext cx="4588932" cy="687176"/>
          </a:xfrm>
          <a:prstGeom prst="rect">
            <a:avLst/>
          </a:prstGeom>
          <a:noFill/>
        </p:spPr>
        <p:txBody>
          <a:bodyPr wrap="square">
            <a:spAutoFit/>
          </a:bodyPr>
          <a:lstStyle/>
          <a:p>
            <a:pPr algn="just">
              <a:lnSpc>
                <a:spcPct val="107000"/>
              </a:lnSpc>
              <a:spcBef>
                <a:spcPts val="720"/>
              </a:spcBef>
              <a:spcAft>
                <a:spcPts val="720"/>
              </a:spcAft>
            </a:pPr>
            <a:r>
              <a:rPr lang="nl-NL" sz="38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4:</a:t>
            </a:r>
            <a:endParaRPr lang="en-US" sz="38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704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barn(inVertical)">
                                      <p:cBhvr>
                                        <p:cTn id="16" dur="500"/>
                                        <p:tgtEl>
                                          <p:spTgt spid="2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barn(inVertical)">
                                      <p:cBhvr>
                                        <p:cTn id="19" dur="500"/>
                                        <p:tgtEl>
                                          <p:spTgt spid="26"/>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xit" presetSubtype="10" fill="hold" grpId="1" nodeType="clickEffect">
                                  <p:stCondLst>
                                    <p:cond delay="0"/>
                                  </p:stCondLst>
                                  <p:childTnLst>
                                    <p:animEffect transition="out" filter="checkerboard(across)">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par>
                                <p:cTn id="28" presetID="5" presetClass="exit" presetSubtype="10" fill="hold" grpId="1" nodeType="withEffect">
                                  <p:stCondLst>
                                    <p:cond delay="0"/>
                                  </p:stCondLst>
                                  <p:childTnLst>
                                    <p:animEffect transition="out" filter="checkerboard(across)">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par>
                                <p:cTn id="31" presetID="5" presetClass="exit" presetSubtype="10" fill="hold" grpId="1" nodeType="withEffect">
                                  <p:stCondLst>
                                    <p:cond delay="0"/>
                                  </p:stCondLst>
                                  <p:childTnLst>
                                    <p:animEffect transition="out" filter="checkerboard(across)">
                                      <p:cBhvr>
                                        <p:cTn id="32" dur="500"/>
                                        <p:tgtEl>
                                          <p:spTgt spid="26"/>
                                        </p:tgtEl>
                                      </p:cBhvr>
                                    </p:animEffect>
                                    <p:set>
                                      <p:cBhvr>
                                        <p:cTn id="33" dur="1" fill="hold">
                                          <p:stCondLst>
                                            <p:cond delay="499"/>
                                          </p:stCondLst>
                                        </p:cTn>
                                        <p:tgtEl>
                                          <p:spTgt spid="26"/>
                                        </p:tgtEl>
                                        <p:attrNameLst>
                                          <p:attrName>style.visibility</p:attrName>
                                        </p:attrNameLst>
                                      </p:cBhvr>
                                      <p:to>
                                        <p:strVal val="hidden"/>
                                      </p:to>
                                    </p:set>
                                  </p:childTnLst>
                                </p:cTn>
                              </p:par>
                              <p:par>
                                <p:cTn id="34" presetID="35" presetClass="path" presetSubtype="0" accel="50000" decel="50000" fill="hold" grpId="1" nodeType="withEffect">
                                  <p:stCondLst>
                                    <p:cond delay="0"/>
                                  </p:stCondLst>
                                  <p:childTnLst>
                                    <p:animMotion origin="layout" path="M -4.72222E-6 3.7037E-7 L -0.14479 0.04383 " pathEditMode="relative" rAng="0" ptsTypes="AA">
                                      <p:cBhvr>
                                        <p:cTn id="35" dur="2000" fill="hold"/>
                                        <p:tgtEl>
                                          <p:spTgt spid="23"/>
                                        </p:tgtEl>
                                        <p:attrNameLst>
                                          <p:attrName>ppt_x</p:attrName>
                                          <p:attrName>ppt_y</p:attrName>
                                        </p:attrNameLst>
                                      </p:cBhvr>
                                      <p:rCtr x="-7240" y="2191"/>
                                    </p:animMotion>
                                  </p:childTnLst>
                                </p:cTn>
                              </p:par>
                              <p:par>
                                <p:cTn id="36" presetID="6" presetClass="emph" presetSubtype="0" fill="hold" grpId="2" nodeType="withEffect">
                                  <p:stCondLst>
                                    <p:cond delay="0"/>
                                  </p:stCondLst>
                                  <p:childTnLst>
                                    <p:animScale>
                                      <p:cBhvr>
                                        <p:cTn id="37" dur="2000" fill="hold"/>
                                        <p:tgtEl>
                                          <p:spTgt spid="23"/>
                                        </p:tgtEl>
                                      </p:cBhvr>
                                      <p:by x="150000" y="150000"/>
                                    </p:animScale>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arn(inVertical)">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up)">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20" grpId="0"/>
      <p:bldP spid="20" grpId="1"/>
      <p:bldP spid="23" grpId="0"/>
      <p:bldP spid="23" grpId="1"/>
      <p:bldP spid="23" grpId="2"/>
      <p:bldP spid="26" grpId="0"/>
      <p:bldP spid="26" grpId="1"/>
      <p:bldP spid="10" grpId="0"/>
      <p:bldP spid="29"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DA87724-4474-341A-03F1-76F67124BABA}"/>
              </a:ext>
            </a:extLst>
          </p:cNvPr>
          <p:cNvGrpSpPr/>
          <p:nvPr/>
        </p:nvGrpSpPr>
        <p:grpSpPr>
          <a:xfrm>
            <a:off x="-3208" y="-19050"/>
            <a:ext cx="6162989" cy="2209071"/>
            <a:chOff x="-379663" y="-642720"/>
            <a:chExt cx="8217318" cy="2945428"/>
          </a:xfrm>
        </p:grpSpPr>
        <p:sp>
          <p:nvSpPr>
            <p:cNvPr id="4" name="Rectangle 2">
              <a:extLst>
                <a:ext uri="{FF2B5EF4-FFF2-40B4-BE49-F238E27FC236}">
                  <a16:creationId xmlns:a16="http://schemas.microsoft.com/office/drawing/2014/main" id="{758A394A-5A9C-8A6A-824A-172FBB0C63FD}"/>
                </a:ext>
              </a:extLst>
            </p:cNvPr>
            <p:cNvSpPr>
              <a:spLocks noChangeArrowheads="1"/>
            </p:cNvSpPr>
            <p:nvPr/>
          </p:nvSpPr>
          <p:spPr bwMode="auto">
            <a:xfrm>
              <a:off x="-379663" y="-642720"/>
              <a:ext cx="5367709" cy="1815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nl-NL" alt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Câu 5: </a:t>
              </a:r>
            </a:p>
            <a:p>
              <a:pPr defTabSz="685800" eaLnBrk="0" fontAlgn="base" hangingPunct="0">
                <a:spcBef>
                  <a:spcPct val="0"/>
                </a:spcBef>
                <a:spcAft>
                  <a:spcPct val="0"/>
                </a:spcAft>
              </a:pPr>
              <a:r>
                <a:rPr lang="nl-NL" alt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Điền vào ô trống đa thức </a:t>
              </a:r>
            </a:p>
            <a:p>
              <a:pPr defTabSz="685800" eaLnBrk="0" fontAlgn="base" hangingPunct="0">
                <a:spcBef>
                  <a:spcPct val="0"/>
                </a:spcBef>
                <a:spcAft>
                  <a:spcPct val="0"/>
                </a:spcAft>
              </a:pPr>
              <a:r>
                <a:rPr lang="nl-NL" alt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thích hợp: </a:t>
              </a:r>
              <a:endParaRPr lang="nl-NL" altLang="en-US" sz="2800" b="1">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B2C0DB8-B4AF-95C1-176C-6699EFC7C67B}"/>
                    </a:ext>
                  </a:extLst>
                </p:cNvPr>
                <p:cNvSpPr txBox="1"/>
                <p:nvPr/>
              </p:nvSpPr>
              <p:spPr bwMode="auto">
                <a:xfrm>
                  <a:off x="-379663" y="1041936"/>
                  <a:ext cx="8217318" cy="1260772"/>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f>
                          <m:fPr>
                            <m:ctrlPr>
                              <a:rPr lang="en-US" sz="2600" b="1" i="1" smtClean="0">
                                <a:solidFill>
                                  <a:srgbClr val="FF0000"/>
                                </a:solidFill>
                                <a:latin typeface="Cambria Math" panose="02040503050406030204" pitchFamily="18" charset="0"/>
                              </a:rPr>
                            </m:ctrlPr>
                          </m:fPr>
                          <m:num>
                            <m:r>
                              <a:rPr lang="en-US" sz="2600" b="1" i="0">
                                <a:solidFill>
                                  <a:srgbClr val="FF0000"/>
                                </a:solidFill>
                                <a:latin typeface="Cambria Math" panose="02040503050406030204" pitchFamily="18" charset="0"/>
                              </a:rPr>
                              <m:t>𝟐</m:t>
                            </m:r>
                            <m:sSup>
                              <m:sSupPr>
                                <m:ctrlPr>
                                  <a:rPr lang="en-US" sz="2600" b="1" i="1">
                                    <a:solidFill>
                                      <a:srgbClr val="FF0000"/>
                                    </a:solidFill>
                                    <a:latin typeface="Cambria Math" panose="02040503050406030204" pitchFamily="18" charset="0"/>
                                  </a:rPr>
                                </m:ctrlPr>
                              </m:sSupPr>
                              <m:e>
                                <m:r>
                                  <a:rPr lang="en-US" sz="2600" b="1" i="0">
                                    <a:solidFill>
                                      <a:srgbClr val="FF0000"/>
                                    </a:solidFill>
                                    <a:latin typeface="Cambria Math" panose="02040503050406030204" pitchFamily="18" charset="0"/>
                                  </a:rPr>
                                  <m:t>𝐱</m:t>
                                </m:r>
                              </m:e>
                              <m:sup>
                                <m:r>
                                  <a:rPr lang="en-US" sz="2600" b="1" i="0">
                                    <a:solidFill>
                                      <a:srgbClr val="FF0000"/>
                                    </a:solidFill>
                                    <a:latin typeface="Cambria Math" panose="02040503050406030204" pitchFamily="18" charset="0"/>
                                  </a:rPr>
                                  <m:t>𝟐</m:t>
                                </m:r>
                              </m:sup>
                            </m:sSup>
                            <m:r>
                              <a:rPr lang="en-US" sz="2600" b="1" i="0">
                                <a:solidFill>
                                  <a:srgbClr val="FF0000"/>
                                </a:solidFill>
                                <a:latin typeface="Cambria Math" panose="02040503050406030204" pitchFamily="18" charset="0"/>
                              </a:rPr>
                              <m:t>𝐲</m:t>
                            </m:r>
                          </m:num>
                          <m:den>
                            <m:r>
                              <a:rPr lang="en-US" sz="2600" b="1" i="0">
                                <a:solidFill>
                                  <a:srgbClr val="FF0000"/>
                                </a:solidFill>
                                <a:latin typeface="Cambria Math" panose="02040503050406030204" pitchFamily="18" charset="0"/>
                              </a:rPr>
                              <m:t>−</m:t>
                            </m:r>
                            <m:r>
                              <a:rPr lang="en-US" sz="2600" b="1" i="0">
                                <a:solidFill>
                                  <a:srgbClr val="FF0000"/>
                                </a:solidFill>
                                <a:latin typeface="Cambria Math" panose="02040503050406030204" pitchFamily="18" charset="0"/>
                              </a:rPr>
                              <m:t>𝟑𝐱𝐲</m:t>
                            </m:r>
                          </m:den>
                        </m:f>
                        <m:r>
                          <a:rPr lang="en-US" sz="2600" b="1" i="0">
                            <a:solidFill>
                              <a:srgbClr val="FF0000"/>
                            </a:solidFill>
                            <a:latin typeface="Cambria Math" panose="02040503050406030204" pitchFamily="18" charset="0"/>
                          </a:rPr>
                          <m:t>=</m:t>
                        </m:r>
                        <m:f>
                          <m:fPr>
                            <m:ctrlPr>
                              <a:rPr lang="en-US" sz="2600" b="1" i="1">
                                <a:solidFill>
                                  <a:srgbClr val="FF0000"/>
                                </a:solidFill>
                                <a:latin typeface="Cambria Math" panose="02040503050406030204" pitchFamily="18" charset="0"/>
                              </a:rPr>
                            </m:ctrlPr>
                          </m:fPr>
                          <m:num>
                            <m:r>
                              <a:rPr lang="en-US" sz="2600" b="1" i="0">
                                <a:solidFill>
                                  <a:srgbClr val="FF0000"/>
                                </a:solidFill>
                                <a:latin typeface="Cambria Math" panose="02040503050406030204" pitchFamily="18" charset="0"/>
                              </a:rPr>
                              <m:t>𝟐</m:t>
                            </m:r>
                            <m:sSup>
                              <m:sSupPr>
                                <m:ctrlPr>
                                  <a:rPr lang="en-US" sz="2600" b="1" i="1">
                                    <a:solidFill>
                                      <a:srgbClr val="FF0000"/>
                                    </a:solidFill>
                                    <a:latin typeface="Cambria Math" panose="02040503050406030204" pitchFamily="18" charset="0"/>
                                  </a:rPr>
                                </m:ctrlPr>
                              </m:sSupPr>
                              <m:e>
                                <m:r>
                                  <a:rPr lang="en-US" sz="2600" b="1" i="0">
                                    <a:solidFill>
                                      <a:srgbClr val="FF0000"/>
                                    </a:solidFill>
                                    <a:latin typeface="Cambria Math" panose="02040503050406030204" pitchFamily="18" charset="0"/>
                                  </a:rPr>
                                  <m:t>𝐱</m:t>
                                </m:r>
                              </m:e>
                              <m:sup>
                                <m:r>
                                  <a:rPr lang="en-US" sz="2600" b="1" i="0">
                                    <a:solidFill>
                                      <a:srgbClr val="FF0000"/>
                                    </a:solidFill>
                                    <a:latin typeface="Cambria Math" panose="02040503050406030204" pitchFamily="18" charset="0"/>
                                  </a:rPr>
                                  <m:t>𝟐</m:t>
                                </m:r>
                              </m:sup>
                            </m:sSup>
                            <m:r>
                              <a:rPr lang="en-US" sz="2600" b="1" i="0">
                                <a:solidFill>
                                  <a:srgbClr val="FF0000"/>
                                </a:solidFill>
                                <a:latin typeface="Cambria Math" panose="02040503050406030204" pitchFamily="18" charset="0"/>
                              </a:rPr>
                              <m:t>𝐲</m:t>
                            </m:r>
                            <m:r>
                              <a:rPr lang="en-US" sz="2600" b="1" i="0">
                                <a:solidFill>
                                  <a:srgbClr val="FF0000"/>
                                </a:solidFill>
                                <a:latin typeface="Cambria Math" panose="02040503050406030204" pitchFamily="18" charset="0"/>
                              </a:rPr>
                              <m:t>:</m:t>
                            </m:r>
                            <m:borderBox>
                              <m:borderBoxPr>
                                <m:ctrlPr>
                                  <a:rPr lang="en-US" sz="2600" b="1" i="1">
                                    <a:solidFill>
                                      <a:srgbClr val="FF0000"/>
                                    </a:solidFill>
                                    <a:latin typeface="Cambria Math" panose="02040503050406030204" pitchFamily="18" charset="0"/>
                                  </a:rPr>
                                </m:ctrlPr>
                              </m:borderBoxPr>
                              <m:e/>
                            </m:borderBox>
                          </m:num>
                          <m:den>
                            <m:r>
                              <a:rPr lang="en-US" sz="2600" b="1" i="0">
                                <a:solidFill>
                                  <a:srgbClr val="FF0000"/>
                                </a:solidFill>
                                <a:latin typeface="Cambria Math" panose="02040503050406030204" pitchFamily="18" charset="0"/>
                              </a:rPr>
                              <m:t>−</m:t>
                            </m:r>
                            <m:r>
                              <a:rPr lang="en-US" sz="2600" b="1" i="0">
                                <a:solidFill>
                                  <a:srgbClr val="FF0000"/>
                                </a:solidFill>
                                <a:latin typeface="Cambria Math" panose="02040503050406030204" pitchFamily="18" charset="0"/>
                              </a:rPr>
                              <m:t>𝟑𝐱𝐲</m:t>
                            </m:r>
                            <m:r>
                              <a:rPr lang="en-US" sz="2600" b="1" i="0">
                                <a:solidFill>
                                  <a:srgbClr val="FF0000"/>
                                </a:solidFill>
                                <a:latin typeface="Cambria Math" panose="02040503050406030204" pitchFamily="18" charset="0"/>
                              </a:rPr>
                              <m:t>:</m:t>
                            </m:r>
                            <m:borderBox>
                              <m:borderBoxPr>
                                <m:ctrlPr>
                                  <a:rPr lang="en-US" sz="2600" b="1" i="1">
                                    <a:solidFill>
                                      <a:srgbClr val="FF0000"/>
                                    </a:solidFill>
                                    <a:latin typeface="Cambria Math" panose="02040503050406030204" pitchFamily="18" charset="0"/>
                                  </a:rPr>
                                </m:ctrlPr>
                              </m:borderBoxPr>
                              <m:e/>
                            </m:borderBox>
                          </m:den>
                        </m:f>
                        <m:r>
                          <a:rPr lang="en-US" sz="2600" b="1" i="0">
                            <a:solidFill>
                              <a:srgbClr val="FF0000"/>
                            </a:solidFill>
                            <a:latin typeface="Cambria Math" panose="02040503050406030204" pitchFamily="18" charset="0"/>
                          </a:rPr>
                          <m:t>=</m:t>
                        </m:r>
                        <m:f>
                          <m:fPr>
                            <m:ctrlPr>
                              <a:rPr lang="en-US" sz="2600" b="1" i="1">
                                <a:solidFill>
                                  <a:srgbClr val="FF0000"/>
                                </a:solidFill>
                                <a:latin typeface="Cambria Math" panose="02040503050406030204" pitchFamily="18" charset="0"/>
                              </a:rPr>
                            </m:ctrlPr>
                          </m:fPr>
                          <m:num>
                            <m:r>
                              <a:rPr lang="en-US" sz="2600" b="1" i="0">
                                <a:solidFill>
                                  <a:srgbClr val="FF0000"/>
                                </a:solidFill>
                                <a:latin typeface="Cambria Math" panose="02040503050406030204" pitchFamily="18" charset="0"/>
                              </a:rPr>
                              <m:t>−</m:t>
                            </m:r>
                            <m:r>
                              <a:rPr lang="en-US" sz="2600" b="1" i="0">
                                <a:solidFill>
                                  <a:srgbClr val="FF0000"/>
                                </a:solidFill>
                                <a:latin typeface="Cambria Math" panose="02040503050406030204" pitchFamily="18" charset="0"/>
                              </a:rPr>
                              <m:t>𝟐𝐱</m:t>
                            </m:r>
                          </m:num>
                          <m:den>
                            <m:r>
                              <a:rPr lang="en-US" sz="2600" b="1" i="0">
                                <a:solidFill>
                                  <a:srgbClr val="FF0000"/>
                                </a:solidFill>
                                <a:latin typeface="Cambria Math" panose="02040503050406030204" pitchFamily="18" charset="0"/>
                              </a:rPr>
                              <m:t>𝟑</m:t>
                            </m:r>
                          </m:den>
                        </m:f>
                        <m:d>
                          <m:dPr>
                            <m:ctrlPr>
                              <a:rPr lang="en-US" sz="2600" b="1" i="1">
                                <a:solidFill>
                                  <a:srgbClr val="FF0000"/>
                                </a:solidFill>
                                <a:latin typeface="Cambria Math" panose="02040503050406030204" pitchFamily="18" charset="0"/>
                              </a:rPr>
                            </m:ctrlPr>
                          </m:dPr>
                          <m:e>
                            <m:r>
                              <a:rPr lang="en-US" sz="2600" b="1" i="0">
                                <a:solidFill>
                                  <a:srgbClr val="FF0000"/>
                                </a:solidFill>
                                <a:latin typeface="Cambria Math" panose="02040503050406030204" pitchFamily="18" charset="0"/>
                              </a:rPr>
                              <m:t>𝐱𝐲</m:t>
                            </m:r>
                            <m:r>
                              <a:rPr lang="en-US" sz="2600" b="1" i="0">
                                <a:solidFill>
                                  <a:srgbClr val="FF0000"/>
                                </a:solidFill>
                                <a:latin typeface="Cambria Math" panose="02040503050406030204" pitchFamily="18" charset="0"/>
                              </a:rPr>
                              <m:t>≠</m:t>
                            </m:r>
                            <m:r>
                              <a:rPr lang="en-US" sz="2600" b="1" i="0">
                                <a:solidFill>
                                  <a:srgbClr val="FF0000"/>
                                </a:solidFill>
                                <a:latin typeface="Cambria Math" panose="02040503050406030204" pitchFamily="18" charset="0"/>
                              </a:rPr>
                              <m:t>𝟎</m:t>
                            </m:r>
                          </m:e>
                        </m:d>
                      </m:oMath>
                    </m:oMathPara>
                  </a14:m>
                  <a:endParaRPr lang="en-US" sz="2600" b="1">
                    <a:solidFill>
                      <a:srgbClr val="FF0000"/>
                    </a:solidFill>
                  </a:endParaRPr>
                </a:p>
              </p:txBody>
            </p:sp>
          </mc:Choice>
          <mc:Fallback xmlns="">
            <p:sp>
              <p:nvSpPr>
                <p:cNvPr id="6" name="Object 5" descr="OPL20U25GSXzBJYl68kk8uQGfFKzs7yb1M4KJWUiLk6ZEvGF+qCIPSnY57AbBFCvTW2023.04.22+K4lPs7H94VUqPe2XwIsfPRnrXQE//QTEXxb8/8N4CNc6FpgZahzpTjFhMzSA7T/nHJa11DE8Ng2TP3iAmRczFlmslSuUNOgUeb6yRvs0=">
                  <a:extLst>
                    <a:ext uri="{FF2B5EF4-FFF2-40B4-BE49-F238E27FC236}">
                      <a16:creationId xmlns:a16="http://schemas.microsoft.com/office/drawing/2014/main" id="{9B2C0DB8-B4AF-95C1-176C-6699EFC7C67B}"/>
                    </a:ext>
                  </a:extLst>
                </p:cNvPr>
                <p:cNvSpPr txBox="1">
                  <a:spLocks noRot="1" noChangeAspect="1" noMove="1" noResize="1" noEditPoints="1" noAdjustHandles="1" noChangeArrowheads="1" noChangeShapeType="1" noTextEdit="1"/>
                </p:cNvSpPr>
                <p:nvPr/>
              </p:nvSpPr>
              <p:spPr bwMode="auto">
                <a:xfrm>
                  <a:off x="-379663" y="1041936"/>
                  <a:ext cx="8217318" cy="1260772"/>
                </a:xfrm>
                <a:prstGeom prst="rect">
                  <a:avLst/>
                </a:prstGeom>
                <a:blipFill>
                  <a:blip r:embed="rId2"/>
                  <a:stretch>
                    <a:fillRect b="-11613"/>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8" name="Object 17">
                <a:extLst>
                  <a:ext uri="{FF2B5EF4-FFF2-40B4-BE49-F238E27FC236}">
                    <a16:creationId xmlns:a16="http://schemas.microsoft.com/office/drawing/2014/main" id="{5125CE62-4078-E85C-89B9-40A643D06B45}"/>
                  </a:ext>
                </a:extLst>
              </p:cNvPr>
              <p:cNvSpPr txBox="1"/>
              <p:nvPr/>
            </p:nvSpPr>
            <p:spPr>
              <a:xfrm>
                <a:off x="874114" y="2838369"/>
                <a:ext cx="1221581" cy="50006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𝐀</m:t>
                      </m:r>
                      <m:r>
                        <a:rPr lang="en-US" sz="3000" b="1" i="0" smtClean="0">
                          <a:solidFill>
                            <a:srgbClr val="0000FF"/>
                          </a:solidFill>
                          <a:latin typeface="Cambria Math" panose="02040503050406030204" pitchFamily="18" charset="0"/>
                        </a:rPr>
                        <m:t>.</m:t>
                      </m:r>
                      <m:sSup>
                        <m:sSupPr>
                          <m:ctrlPr>
                            <a:rPr lang="en-US" sz="3000" b="1" i="1">
                              <a:solidFill>
                                <a:srgbClr val="000000"/>
                              </a:solidFill>
                              <a:latin typeface="Cambria Math" panose="02040503050406030204" pitchFamily="18" charset="0"/>
                            </a:rPr>
                          </m:ctrlPr>
                        </m:sSupPr>
                        <m:e>
                          <m:r>
                            <a:rPr lang="en-US" sz="3000" b="1" i="0">
                              <a:solidFill>
                                <a:srgbClr val="000000"/>
                              </a:solidFill>
                              <a:latin typeface="Cambria Math" panose="02040503050406030204" pitchFamily="18" charset="0"/>
                            </a:rPr>
                            <m:t>𝐱</m:t>
                          </m:r>
                        </m:e>
                        <m:sup>
                          <m:r>
                            <a:rPr lang="en-US" sz="3000" b="1" i="0">
                              <a:solidFill>
                                <a:srgbClr val="000000"/>
                              </a:solidFill>
                              <a:latin typeface="Cambria Math" panose="02040503050406030204" pitchFamily="18" charset="0"/>
                            </a:rPr>
                            <m:t>𝟐</m:t>
                          </m:r>
                        </m:sup>
                      </m:sSup>
                      <m:r>
                        <a:rPr lang="en-US" sz="3000" b="1" i="0">
                          <a:solidFill>
                            <a:srgbClr val="000000"/>
                          </a:solidFill>
                          <a:latin typeface="Cambria Math" panose="02040503050406030204" pitchFamily="18" charset="0"/>
                        </a:rPr>
                        <m:t>𝐲</m:t>
                      </m:r>
                      <m:r>
                        <a:rPr lang="en-US" sz="3000" b="1" i="0">
                          <a:solidFill>
                            <a:srgbClr val="000000"/>
                          </a:solidFill>
                          <a:latin typeface="Cambria Math" panose="02040503050406030204" pitchFamily="18" charset="0"/>
                        </a:rPr>
                        <m:t>.</m:t>
                      </m:r>
                    </m:oMath>
                  </m:oMathPara>
                </a14:m>
                <a:endParaRPr lang="en-US" sz="3000" b="1"/>
              </a:p>
            </p:txBody>
          </p:sp>
        </mc:Choice>
        <mc:Fallback xmlns="">
          <p:sp>
            <p:nvSpPr>
              <p:cNvPr id="18" name="Object 17">
                <a:extLst>
                  <a:ext uri="{FF2B5EF4-FFF2-40B4-BE49-F238E27FC236}">
                    <a16:creationId xmlns:a16="http://schemas.microsoft.com/office/drawing/2014/main" id="{5125CE62-4078-E85C-89B9-40A643D06B45}"/>
                  </a:ext>
                </a:extLst>
              </p:cNvPr>
              <p:cNvSpPr txBox="1">
                <a:spLocks noRot="1" noChangeAspect="1" noMove="1" noResize="1" noEditPoints="1" noAdjustHandles="1" noChangeArrowheads="1" noChangeShapeType="1" noTextEdit="1"/>
              </p:cNvSpPr>
              <p:nvPr/>
            </p:nvSpPr>
            <p:spPr>
              <a:xfrm>
                <a:off x="874114" y="2838369"/>
                <a:ext cx="1221581" cy="5000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Object 20">
                <a:extLst>
                  <a:ext uri="{FF2B5EF4-FFF2-40B4-BE49-F238E27FC236}">
                    <a16:creationId xmlns:a16="http://schemas.microsoft.com/office/drawing/2014/main" id="{BFB0324E-9DE4-90F3-696C-4A2990EB857B}"/>
                  </a:ext>
                </a:extLst>
              </p:cNvPr>
              <p:cNvSpPr txBox="1"/>
              <p:nvPr/>
            </p:nvSpPr>
            <p:spPr>
              <a:xfrm>
                <a:off x="922214" y="3772229"/>
                <a:ext cx="1322132" cy="43639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𝐂</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𝐱𝐲</m:t>
                      </m:r>
                      <m:r>
                        <a:rPr lang="en-US" sz="3000" b="1" i="0">
                          <a:solidFill>
                            <a:srgbClr val="000000"/>
                          </a:solidFill>
                          <a:latin typeface="Cambria Math" panose="02040503050406030204" pitchFamily="18" charset="0"/>
                        </a:rPr>
                        <m:t>.</m:t>
                      </m:r>
                    </m:oMath>
                  </m:oMathPara>
                </a14:m>
                <a:endParaRPr lang="en-US" sz="3000" b="1"/>
              </a:p>
            </p:txBody>
          </p:sp>
        </mc:Choice>
        <mc:Fallback xmlns="">
          <p:sp>
            <p:nvSpPr>
              <p:cNvPr id="21" name="Object 20">
                <a:extLst>
                  <a:ext uri="{FF2B5EF4-FFF2-40B4-BE49-F238E27FC236}">
                    <a16:creationId xmlns:a16="http://schemas.microsoft.com/office/drawing/2014/main" id="{BFB0324E-9DE4-90F3-696C-4A2990EB857B}"/>
                  </a:ext>
                </a:extLst>
              </p:cNvPr>
              <p:cNvSpPr txBox="1">
                <a:spLocks noRot="1" noChangeAspect="1" noMove="1" noResize="1" noEditPoints="1" noAdjustHandles="1" noChangeArrowheads="1" noChangeShapeType="1" noTextEdit="1"/>
              </p:cNvSpPr>
              <p:nvPr/>
            </p:nvSpPr>
            <p:spPr>
              <a:xfrm>
                <a:off x="922214" y="3772229"/>
                <a:ext cx="1322132" cy="436392"/>
              </a:xfrm>
              <a:prstGeom prst="rect">
                <a:avLst/>
              </a:prstGeom>
              <a:blipFill>
                <a:blip r:embed="rId4"/>
                <a:stretch>
                  <a:fillRect b="-126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Object 23">
                <a:extLst>
                  <a:ext uri="{FF2B5EF4-FFF2-40B4-BE49-F238E27FC236}">
                    <a16:creationId xmlns:a16="http://schemas.microsoft.com/office/drawing/2014/main" id="{0F31E4B2-9359-24C4-615B-D8BA7299B462}"/>
                  </a:ext>
                </a:extLst>
              </p:cNvPr>
              <p:cNvSpPr txBox="1"/>
              <p:nvPr/>
            </p:nvSpPr>
            <p:spPr>
              <a:xfrm>
                <a:off x="3056384" y="2874582"/>
                <a:ext cx="1052280" cy="46385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𝐁</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𝐱𝐲</m:t>
                      </m:r>
                      <m:r>
                        <a:rPr lang="en-US" sz="3000" b="1" i="0">
                          <a:solidFill>
                            <a:srgbClr val="000000"/>
                          </a:solidFill>
                          <a:latin typeface="Cambria Math" panose="02040503050406030204" pitchFamily="18" charset="0"/>
                        </a:rPr>
                        <m:t>.</m:t>
                      </m:r>
                    </m:oMath>
                  </m:oMathPara>
                </a14:m>
                <a:endParaRPr lang="en-US" sz="3000" b="1"/>
              </a:p>
            </p:txBody>
          </p:sp>
        </mc:Choice>
        <mc:Fallback xmlns="">
          <p:sp>
            <p:nvSpPr>
              <p:cNvPr id="24" name="Object 23">
                <a:extLst>
                  <a:ext uri="{FF2B5EF4-FFF2-40B4-BE49-F238E27FC236}">
                    <a16:creationId xmlns:a16="http://schemas.microsoft.com/office/drawing/2014/main" id="{0F31E4B2-9359-24C4-615B-D8BA7299B462}"/>
                  </a:ext>
                </a:extLst>
              </p:cNvPr>
              <p:cNvSpPr txBox="1">
                <a:spLocks noRot="1" noChangeAspect="1" noMove="1" noResize="1" noEditPoints="1" noAdjustHandles="1" noChangeArrowheads="1" noChangeShapeType="1" noTextEdit="1"/>
              </p:cNvSpPr>
              <p:nvPr/>
            </p:nvSpPr>
            <p:spPr>
              <a:xfrm>
                <a:off x="3056384" y="2874582"/>
                <a:ext cx="1052280" cy="463851"/>
              </a:xfrm>
              <a:prstGeom prst="rect">
                <a:avLst/>
              </a:prstGeom>
              <a:blipFill>
                <a:blip r:embed="rId5"/>
                <a:stretch>
                  <a:fillRect b="-5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Object 26">
                <a:extLst>
                  <a:ext uri="{FF2B5EF4-FFF2-40B4-BE49-F238E27FC236}">
                    <a16:creationId xmlns:a16="http://schemas.microsoft.com/office/drawing/2014/main" id="{A3B171DA-3A1E-AD6E-5240-E6FACC4A34F2}"/>
                  </a:ext>
                </a:extLst>
              </p:cNvPr>
              <p:cNvSpPr txBox="1"/>
              <p:nvPr/>
            </p:nvSpPr>
            <p:spPr>
              <a:xfrm>
                <a:off x="2998853" y="3798043"/>
                <a:ext cx="1196578" cy="43815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𝐃</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𝟐𝐱𝐲</m:t>
                      </m:r>
                      <m:r>
                        <a:rPr lang="en-US" sz="3000" b="1" i="0">
                          <a:solidFill>
                            <a:srgbClr val="000000"/>
                          </a:solidFill>
                          <a:latin typeface="Cambria Math" panose="02040503050406030204" pitchFamily="18" charset="0"/>
                        </a:rPr>
                        <m:t>.</m:t>
                      </m:r>
                    </m:oMath>
                  </m:oMathPara>
                </a14:m>
                <a:endParaRPr lang="en-US" sz="3000" b="1"/>
              </a:p>
            </p:txBody>
          </p:sp>
        </mc:Choice>
        <mc:Fallback xmlns="">
          <p:sp>
            <p:nvSpPr>
              <p:cNvPr id="27" name="Object 26">
                <a:extLst>
                  <a:ext uri="{FF2B5EF4-FFF2-40B4-BE49-F238E27FC236}">
                    <a16:creationId xmlns:a16="http://schemas.microsoft.com/office/drawing/2014/main" id="{A3B171DA-3A1E-AD6E-5240-E6FACC4A34F2}"/>
                  </a:ext>
                </a:extLst>
              </p:cNvPr>
              <p:cNvSpPr txBox="1">
                <a:spLocks noRot="1" noChangeAspect="1" noMove="1" noResize="1" noEditPoints="1" noAdjustHandles="1" noChangeArrowheads="1" noChangeShapeType="1" noTextEdit="1"/>
              </p:cNvSpPr>
              <p:nvPr/>
            </p:nvSpPr>
            <p:spPr>
              <a:xfrm>
                <a:off x="2998853" y="3798043"/>
                <a:ext cx="1196578" cy="438151"/>
              </a:xfrm>
              <a:prstGeom prst="rect">
                <a:avLst/>
              </a:prstGeom>
              <a:blipFill>
                <a:blip r:embed="rId6"/>
                <a:stretch>
                  <a:fillRect r="-1020" b="-11111"/>
                </a:stretch>
              </a:blipFill>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22792D5C-44D0-C395-2996-E1A0CA6F4961}"/>
              </a:ext>
            </a:extLst>
          </p:cNvPr>
          <p:cNvCxnSpPr/>
          <p:nvPr/>
        </p:nvCxnSpPr>
        <p:spPr>
          <a:xfrm>
            <a:off x="5105400" y="-1905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30" name="TextBox 29">
            <a:extLst>
              <a:ext uri="{FF2B5EF4-FFF2-40B4-BE49-F238E27FC236}">
                <a16:creationId xmlns:a16="http://schemas.microsoft.com/office/drawing/2014/main" id="{F27D5E5B-210E-5615-7955-BC230CE62209}"/>
              </a:ext>
            </a:extLst>
          </p:cNvPr>
          <p:cNvSpPr txBox="1"/>
          <p:nvPr/>
        </p:nvSpPr>
        <p:spPr>
          <a:xfrm>
            <a:off x="5208580" y="635176"/>
            <a:ext cx="3921588" cy="1055930"/>
          </a:xfrm>
          <a:prstGeom prst="rect">
            <a:avLst/>
          </a:prstGeom>
          <a:noFill/>
        </p:spPr>
        <p:txBody>
          <a:bodyPr wrap="square">
            <a:spAutoFit/>
          </a:bodyPr>
          <a:lstStyle/>
          <a:p>
            <a:pPr algn="ctr">
              <a:lnSpc>
                <a:spcPct val="107000"/>
              </a:lnSpc>
              <a:spcBef>
                <a:spcPts val="720"/>
              </a:spcBef>
              <a:spcAft>
                <a:spcPts val="720"/>
              </a:spcAft>
            </a:pPr>
            <a:r>
              <a:rPr lang="nl-NL" sz="30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Tính chất cơ bản của phân thức:</a:t>
            </a:r>
            <a:endParaRPr lang="en-US" sz="3000" kern="10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 name="Object 30">
                <a:extLst>
                  <a:ext uri="{FF2B5EF4-FFF2-40B4-BE49-F238E27FC236}">
                    <a16:creationId xmlns:a16="http://schemas.microsoft.com/office/drawing/2014/main" id="{3D3C6F05-D15C-A89F-3C8A-693FED8D4EFB}"/>
                  </a:ext>
                </a:extLst>
              </p:cNvPr>
              <p:cNvSpPr txBox="1"/>
              <p:nvPr/>
            </p:nvSpPr>
            <p:spPr>
              <a:xfrm>
                <a:off x="5660637" y="1733550"/>
                <a:ext cx="4165351" cy="83978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P</m:t>
                          </m:r>
                        </m:num>
                        <m:den>
                          <m:r>
                            <m:rPr>
                              <m:nor/>
                            </m:rPr>
                            <a:rPr lang="en-US" sz="3000" b="1" i="0">
                              <a:solidFill>
                                <a:srgbClr val="FF0000"/>
                              </a:solidFill>
                              <a:latin typeface="Times New Roman" panose="02020603050405020304" pitchFamily="18" charset="0"/>
                              <a:cs typeface="Times New Roman" panose="02020603050405020304" pitchFamily="18" charset="0"/>
                            </a:rPr>
                            <m:t>Q</m:t>
                          </m:r>
                        </m:den>
                      </m:f>
                      <m:r>
                        <m:rPr>
                          <m:nor/>
                        </m:rPr>
                        <a:rPr lang="en-US" sz="3000" b="1" i="0">
                          <a:solidFill>
                            <a:srgbClr val="FF0000"/>
                          </a:solidFill>
                          <a:latin typeface="Times New Roman" panose="02020603050405020304" pitchFamily="18" charset="0"/>
                          <a:cs typeface="Times New Roman" panose="02020603050405020304" pitchFamily="18" charset="0"/>
                        </a:rPr>
                        <m:t>=</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P</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m:t>
                          </m:r>
                        </m:num>
                        <m:den>
                          <m:r>
                            <m:rPr>
                              <m:nor/>
                            </m:rPr>
                            <a:rPr lang="en-US" sz="3000" b="1" i="0">
                              <a:solidFill>
                                <a:srgbClr val="FF0000"/>
                              </a:solidFill>
                              <a:latin typeface="Times New Roman" panose="02020603050405020304" pitchFamily="18" charset="0"/>
                              <a:cs typeface="Times New Roman" panose="02020603050405020304" pitchFamily="18" charset="0"/>
                            </a:rPr>
                            <m:t>Q</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m:t>
                          </m:r>
                        </m:den>
                      </m:f>
                      <m:d>
                        <m:dPr>
                          <m:ctrlPr>
                            <a:rPr lang="en-US" sz="3000" b="1" i="1">
                              <a:solidFill>
                                <a:srgbClr val="FF0000"/>
                              </a:solidFill>
                              <a:latin typeface="Cambria Math" panose="02040503050406030204" pitchFamily="18" charset="0"/>
                            </a:rPr>
                          </m:ctrlPr>
                        </m:dPr>
                        <m:e>
                          <m:r>
                            <m:rPr>
                              <m:nor/>
                            </m:rPr>
                            <a:rPr lang="en-US" sz="3000" b="1" i="0">
                              <a:solidFill>
                                <a:srgbClr val="FF0000"/>
                              </a:solidFill>
                              <a:latin typeface="Times New Roman" panose="02020603050405020304" pitchFamily="18" charset="0"/>
                              <a:cs typeface="Times New Roman" panose="02020603050405020304" pitchFamily="18" charset="0"/>
                            </a:rPr>
                            <m:t>M</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0</m:t>
                          </m:r>
                        </m:e>
                      </m:d>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31" name="Object 30">
                <a:extLst>
                  <a:ext uri="{FF2B5EF4-FFF2-40B4-BE49-F238E27FC236}">
                    <a16:creationId xmlns:a16="http://schemas.microsoft.com/office/drawing/2014/main" id="{3D3C6F05-D15C-A89F-3C8A-693FED8D4EFB}"/>
                  </a:ext>
                </a:extLst>
              </p:cNvPr>
              <p:cNvSpPr txBox="1">
                <a:spLocks noRot="1" noChangeAspect="1" noMove="1" noResize="1" noEditPoints="1" noAdjustHandles="1" noChangeArrowheads="1" noChangeShapeType="1" noTextEdit="1"/>
              </p:cNvSpPr>
              <p:nvPr/>
            </p:nvSpPr>
            <p:spPr>
              <a:xfrm>
                <a:off x="5660637" y="1733550"/>
                <a:ext cx="4165351" cy="839788"/>
              </a:xfrm>
              <a:prstGeom prst="rect">
                <a:avLst/>
              </a:prstGeom>
              <a:blipFill>
                <a:blip r:embed="rId7"/>
                <a:stretch>
                  <a:fillRect b="-159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Object 31">
                <a:extLst>
                  <a:ext uri="{FF2B5EF4-FFF2-40B4-BE49-F238E27FC236}">
                    <a16:creationId xmlns:a16="http://schemas.microsoft.com/office/drawing/2014/main" id="{168E18AE-D42E-1490-D505-A4B6ADEB1D52}"/>
                  </a:ext>
                </a:extLst>
              </p:cNvPr>
              <p:cNvSpPr txBox="1"/>
              <p:nvPr/>
            </p:nvSpPr>
            <p:spPr>
              <a:xfrm>
                <a:off x="5714784" y="2876550"/>
                <a:ext cx="3276816" cy="86201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P</m:t>
                          </m:r>
                        </m:num>
                        <m:den>
                          <m:r>
                            <m:rPr>
                              <m:nor/>
                            </m:rPr>
                            <a:rPr lang="en-US" sz="3000" b="1" i="0">
                              <a:solidFill>
                                <a:srgbClr val="FF0000"/>
                              </a:solidFill>
                              <a:latin typeface="Times New Roman" panose="02020603050405020304" pitchFamily="18" charset="0"/>
                              <a:cs typeface="Times New Roman" panose="02020603050405020304" pitchFamily="18" charset="0"/>
                            </a:rPr>
                            <m:t>Q</m:t>
                          </m:r>
                        </m:den>
                      </m:f>
                      <m:r>
                        <m:rPr>
                          <m:nor/>
                        </m:rPr>
                        <a:rPr lang="en-US" sz="3000" b="1" i="0">
                          <a:solidFill>
                            <a:srgbClr val="FF0000"/>
                          </a:solidFill>
                          <a:latin typeface="Times New Roman" panose="02020603050405020304" pitchFamily="18" charset="0"/>
                          <a:cs typeface="Times New Roman" panose="02020603050405020304" pitchFamily="18" charset="0"/>
                        </a:rPr>
                        <m:t>=</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P</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N</m:t>
                          </m:r>
                        </m:num>
                        <m:den>
                          <m:r>
                            <m:rPr>
                              <m:nor/>
                            </m:rPr>
                            <a:rPr lang="en-US" sz="3000" b="1" i="0">
                              <a:solidFill>
                                <a:srgbClr val="FF0000"/>
                              </a:solidFill>
                              <a:latin typeface="Times New Roman" panose="02020603050405020304" pitchFamily="18" charset="0"/>
                              <a:cs typeface="Times New Roman" panose="02020603050405020304" pitchFamily="18" charset="0"/>
                            </a:rPr>
                            <m:t>Q</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N</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32" name="Object 31">
                <a:extLst>
                  <a:ext uri="{FF2B5EF4-FFF2-40B4-BE49-F238E27FC236}">
                    <a16:creationId xmlns:a16="http://schemas.microsoft.com/office/drawing/2014/main" id="{168E18AE-D42E-1490-D505-A4B6ADEB1D52}"/>
                  </a:ext>
                </a:extLst>
              </p:cNvPr>
              <p:cNvSpPr txBox="1">
                <a:spLocks noRot="1" noChangeAspect="1" noMove="1" noResize="1" noEditPoints="1" noAdjustHandles="1" noChangeArrowheads="1" noChangeShapeType="1" noTextEdit="1"/>
              </p:cNvSpPr>
              <p:nvPr/>
            </p:nvSpPr>
            <p:spPr>
              <a:xfrm>
                <a:off x="5714784" y="2876550"/>
                <a:ext cx="3276816" cy="862013"/>
              </a:xfrm>
              <a:prstGeom prst="rect">
                <a:avLst/>
              </a:prstGeom>
              <a:blipFill>
                <a:blip r:embed="rId8"/>
                <a:stretch>
                  <a:fillRect b="-12766"/>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32CBBF7A-857C-C76E-7E27-9E5DD94A7127}"/>
              </a:ext>
            </a:extLst>
          </p:cNvPr>
          <p:cNvSpPr txBox="1"/>
          <p:nvPr/>
        </p:nvSpPr>
        <p:spPr>
          <a:xfrm>
            <a:off x="5410200" y="3965928"/>
            <a:ext cx="6294615" cy="1158522"/>
          </a:xfrm>
          <a:prstGeom prst="rect">
            <a:avLst/>
          </a:prstGeom>
          <a:noFill/>
        </p:spPr>
        <p:txBody>
          <a:bodyPr wrap="square">
            <a:spAutoFit/>
          </a:bodyPr>
          <a:lstStyle/>
          <a:p>
            <a:pPr>
              <a:lnSpc>
                <a:spcPct val="107000"/>
              </a:lnSpc>
              <a:spcAft>
                <a:spcPts val="800"/>
              </a:spcAft>
            </a:pPr>
            <a:r>
              <a:rPr lang="en-US" sz="30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i="1"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en-US" sz="30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là nhân tử chung </a:t>
            </a:r>
          </a:p>
          <a:p>
            <a:pPr>
              <a:lnSpc>
                <a:spcPct val="107000"/>
              </a:lnSpc>
              <a:spcAft>
                <a:spcPts val="800"/>
              </a:spcAft>
            </a:pPr>
            <a:r>
              <a:rPr lang="en-US" sz="30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 </a:t>
            </a:r>
            <a:r>
              <a:rPr lang="en-US" sz="3000" i="1"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a:t>
            </a:r>
            <a:r>
              <a:rPr lang="en-US" sz="30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và </a:t>
            </a:r>
            <a:r>
              <a:rPr lang="en-US" sz="3000" i="1"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a:t>
            </a:r>
            <a:r>
              <a:rPr lang="en-US" sz="30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00F301F3-A0FF-4557-48AD-2187A390DAEB}"/>
              </a:ext>
            </a:extLst>
          </p:cNvPr>
          <p:cNvSpPr txBox="1"/>
          <p:nvPr/>
        </p:nvSpPr>
        <p:spPr>
          <a:xfrm>
            <a:off x="5222412" y="59985"/>
            <a:ext cx="3921588" cy="561949"/>
          </a:xfrm>
          <a:prstGeom prst="rect">
            <a:avLst/>
          </a:prstGeom>
          <a:noFill/>
        </p:spPr>
        <p:txBody>
          <a:bodyPr wrap="square">
            <a:spAutoFit/>
          </a:bodyPr>
          <a:lstStyle/>
          <a:p>
            <a:pPr>
              <a:lnSpc>
                <a:spcPct val="107000"/>
              </a:lnSpc>
              <a:spcBef>
                <a:spcPts val="720"/>
              </a:spcBef>
              <a:spcAft>
                <a:spcPts val="720"/>
              </a:spcAft>
            </a:pPr>
            <a:r>
              <a:rPr lang="nl-NL" sz="30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4</a:t>
            </a:r>
            <a:endParaRPr lang="en-US" sz="30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12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arn(inVertical)">
                                      <p:cBhvr>
                                        <p:cTn id="13" dur="500"/>
                                        <p:tgtEl>
                                          <p:spTgt spid="2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arn(inVertical)">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xit" presetSubtype="10" fill="hold" grpId="1" nodeType="clickEffect">
                                  <p:stCondLst>
                                    <p:cond delay="0"/>
                                  </p:stCondLst>
                                  <p:childTnLst>
                                    <p:animEffect transition="out" filter="checkerboard(across)">
                                      <p:cBhvr>
                                        <p:cTn id="20" dur="500"/>
                                        <p:tgtEl>
                                          <p:spTgt spid="18"/>
                                        </p:tgtEl>
                                      </p:cBhvr>
                                    </p:animEffect>
                                    <p:set>
                                      <p:cBhvr>
                                        <p:cTn id="21" dur="1" fill="hold">
                                          <p:stCondLst>
                                            <p:cond delay="499"/>
                                          </p:stCondLst>
                                        </p:cTn>
                                        <p:tgtEl>
                                          <p:spTgt spid="18"/>
                                        </p:tgtEl>
                                        <p:attrNameLst>
                                          <p:attrName>style.visibility</p:attrName>
                                        </p:attrNameLst>
                                      </p:cBhvr>
                                      <p:to>
                                        <p:strVal val="hidden"/>
                                      </p:to>
                                    </p:set>
                                  </p:childTnLst>
                                </p:cTn>
                              </p:par>
                              <p:par>
                                <p:cTn id="22" presetID="5" presetClass="exit" presetSubtype="10" fill="hold" grpId="1" nodeType="withEffect">
                                  <p:stCondLst>
                                    <p:cond delay="0"/>
                                  </p:stCondLst>
                                  <p:childTnLst>
                                    <p:animEffect transition="out" filter="checkerboard(across)">
                                      <p:cBhvr>
                                        <p:cTn id="23" dur="500"/>
                                        <p:tgtEl>
                                          <p:spTgt spid="24"/>
                                        </p:tgtEl>
                                      </p:cBhvr>
                                    </p:animEffect>
                                    <p:set>
                                      <p:cBhvr>
                                        <p:cTn id="24" dur="1" fill="hold">
                                          <p:stCondLst>
                                            <p:cond delay="499"/>
                                          </p:stCondLst>
                                        </p:cTn>
                                        <p:tgtEl>
                                          <p:spTgt spid="24"/>
                                        </p:tgtEl>
                                        <p:attrNameLst>
                                          <p:attrName>style.visibility</p:attrName>
                                        </p:attrNameLst>
                                      </p:cBhvr>
                                      <p:to>
                                        <p:strVal val="hidden"/>
                                      </p:to>
                                    </p:set>
                                  </p:childTnLst>
                                </p:cTn>
                              </p:par>
                              <p:par>
                                <p:cTn id="25" presetID="5" presetClass="exit" presetSubtype="10" fill="hold" grpId="1" nodeType="withEffect">
                                  <p:stCondLst>
                                    <p:cond delay="0"/>
                                  </p:stCondLst>
                                  <p:childTnLst>
                                    <p:animEffect transition="out" filter="checkerboard(across)">
                                      <p:cBhvr>
                                        <p:cTn id="26" dur="500"/>
                                        <p:tgtEl>
                                          <p:spTgt spid="27"/>
                                        </p:tgtEl>
                                      </p:cBhvr>
                                    </p:animEffect>
                                    <p:set>
                                      <p:cBhvr>
                                        <p:cTn id="27" dur="1" fill="hold">
                                          <p:stCondLst>
                                            <p:cond delay="499"/>
                                          </p:stCondLst>
                                        </p:cTn>
                                        <p:tgtEl>
                                          <p:spTgt spid="27"/>
                                        </p:tgtEl>
                                        <p:attrNameLst>
                                          <p:attrName>style.visibility</p:attrName>
                                        </p:attrNameLst>
                                      </p:cBhvr>
                                      <p:to>
                                        <p:strVal val="hidden"/>
                                      </p:to>
                                    </p:set>
                                  </p:childTnLst>
                                </p:cTn>
                              </p:par>
                              <p:par>
                                <p:cTn id="28" presetID="63" presetClass="path" presetSubtype="0" accel="50000" decel="50000" fill="hold" grpId="1" nodeType="withEffect">
                                  <p:stCondLst>
                                    <p:cond delay="0"/>
                                  </p:stCondLst>
                                  <p:childTnLst>
                                    <p:animMotion origin="layout" path="M -2.77778E-7 2.71605E-6 L 0.0941 -0.12655 " pathEditMode="relative" rAng="0" ptsTypes="AA">
                                      <p:cBhvr>
                                        <p:cTn id="29" dur="2000" fill="hold"/>
                                        <p:tgtEl>
                                          <p:spTgt spid="21"/>
                                        </p:tgtEl>
                                        <p:attrNameLst>
                                          <p:attrName>ppt_x</p:attrName>
                                          <p:attrName>ppt_y</p:attrName>
                                        </p:attrNameLst>
                                      </p:cBhvr>
                                      <p:rCtr x="4705" y="-6327"/>
                                    </p:animMotion>
                                  </p:childTnLst>
                                </p:cTn>
                              </p:par>
                              <p:par>
                                <p:cTn id="30" presetID="6" presetClass="emph" presetSubtype="0" fill="hold" grpId="2" nodeType="withEffect">
                                  <p:stCondLst>
                                    <p:cond delay="0"/>
                                  </p:stCondLst>
                                  <p:childTnLst>
                                    <p:animScale>
                                      <p:cBhvr>
                                        <p:cTn id="31" dur="2600" fill="hold"/>
                                        <p:tgtEl>
                                          <p:spTgt spid="21"/>
                                        </p:tgtEl>
                                      </p:cBhvr>
                                      <p:by x="150000" y="150000"/>
                                    </p:animScale>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left)">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barn(inVertical)">
                                      <p:cBhvr>
                                        <p:cTn id="4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21" grpId="0"/>
      <p:bldP spid="21" grpId="1"/>
      <p:bldP spid="21" grpId="2"/>
      <p:bldP spid="24" grpId="0"/>
      <p:bldP spid="24" grpId="1"/>
      <p:bldP spid="27" grpId="0"/>
      <p:bldP spid="27" grpId="1"/>
      <p:bldP spid="32" grpId="0"/>
      <p:bldP spid="3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D83BE5D-417D-96CC-5A19-AE400C106CE9}"/>
              </a:ext>
            </a:extLst>
          </p:cNvPr>
          <p:cNvPicPr>
            <a:picLocks noChangeAspect="1"/>
          </p:cNvPicPr>
          <p:nvPr/>
        </p:nvPicPr>
        <p:blipFill>
          <a:blip r:embed="rId3"/>
          <a:stretch>
            <a:fillRect/>
          </a:stretch>
        </p:blipFill>
        <p:spPr>
          <a:xfrm>
            <a:off x="0" y="3734093"/>
            <a:ext cx="1800222" cy="1409407"/>
          </a:xfrm>
          <a:prstGeom prst="rect">
            <a:avLst/>
          </a:prstGeom>
        </p:spPr>
      </p:pic>
      <mc:AlternateContent xmlns:mc="http://schemas.openxmlformats.org/markup-compatibility/2006" xmlns:a14="http://schemas.microsoft.com/office/drawing/2010/main">
        <mc:Choice Requires="a14">
          <p:sp>
            <p:nvSpPr>
              <p:cNvPr id="17" name="Object 16">
                <a:extLst>
                  <a:ext uri="{FF2B5EF4-FFF2-40B4-BE49-F238E27FC236}">
                    <a16:creationId xmlns:a16="http://schemas.microsoft.com/office/drawing/2014/main" id="{33C24322-83A5-0B30-A4A5-CC205F82561C}"/>
                  </a:ext>
                </a:extLst>
              </p:cNvPr>
              <p:cNvSpPr txBox="1"/>
              <p:nvPr/>
            </p:nvSpPr>
            <p:spPr>
              <a:xfrm>
                <a:off x="-8244" y="2551096"/>
                <a:ext cx="2231131" cy="86082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A</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7</m:t>
                          </m:r>
                          <m:r>
                            <m:rPr>
                              <m:nor/>
                            </m:rPr>
                            <a:rPr lang="en-US" sz="3000" b="1" i="0">
                              <a:solidFill>
                                <a:srgbClr val="000000"/>
                              </a:solidFill>
                              <a:latin typeface="Times New Roman" panose="02020603050405020304" pitchFamily="18" charset="0"/>
                              <a:cs typeface="Times New Roman" panose="02020603050405020304" pitchFamily="18" charset="0"/>
                            </a:rPr>
                            <m:t>x</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2</m:t>
                          </m:r>
                        </m:num>
                        <m:den>
                          <m:r>
                            <m:rPr>
                              <m:nor/>
                            </m:rPr>
                            <a:rPr lang="en-US" sz="3000" b="1" i="0">
                              <a:solidFill>
                                <a:srgbClr val="000000"/>
                              </a:solidFill>
                              <a:latin typeface="Times New Roman" panose="02020603050405020304" pitchFamily="18" charset="0"/>
                              <a:cs typeface="Times New Roman" panose="02020603050405020304" pitchFamily="18" charset="0"/>
                            </a:rPr>
                            <m:t>2</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7" name="Object 16">
                <a:extLst>
                  <a:ext uri="{FF2B5EF4-FFF2-40B4-BE49-F238E27FC236}">
                    <a16:creationId xmlns:a16="http://schemas.microsoft.com/office/drawing/2014/main" id="{33C24322-83A5-0B30-A4A5-CC205F82561C}"/>
                  </a:ext>
                </a:extLst>
              </p:cNvPr>
              <p:cNvSpPr txBox="1">
                <a:spLocks noRot="1" noChangeAspect="1" noMove="1" noResize="1" noEditPoints="1" noAdjustHandles="1" noChangeArrowheads="1" noChangeShapeType="1" noTextEdit="1"/>
              </p:cNvSpPr>
              <p:nvPr/>
            </p:nvSpPr>
            <p:spPr>
              <a:xfrm>
                <a:off x="-8244" y="2551096"/>
                <a:ext cx="2231131" cy="860823"/>
              </a:xfrm>
              <a:prstGeom prst="rect">
                <a:avLst/>
              </a:prstGeom>
              <a:blipFill>
                <a:blip r:embed="rId4"/>
                <a:stretch>
                  <a:fillRect b="-49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Object 19">
                <a:extLst>
                  <a:ext uri="{FF2B5EF4-FFF2-40B4-BE49-F238E27FC236}">
                    <a16:creationId xmlns:a16="http://schemas.microsoft.com/office/drawing/2014/main" id="{D9A10C05-6673-C561-B802-0D3F448488D6}"/>
                  </a:ext>
                </a:extLst>
              </p:cNvPr>
              <p:cNvSpPr txBox="1"/>
              <p:nvPr/>
            </p:nvSpPr>
            <p:spPr>
              <a:xfrm>
                <a:off x="-8245" y="4037211"/>
                <a:ext cx="2454429" cy="47744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C</m:t>
                      </m:r>
                      <m:r>
                        <m:rPr>
                          <m:nor/>
                        </m:rPr>
                        <a:rPr lang="en-US" sz="3000" b="1" i="0" smtClean="0">
                          <a:solidFill>
                            <a:srgbClr val="0000FF"/>
                          </a:solidFill>
                          <a:latin typeface="Times New Roman" panose="02020603050405020304" pitchFamily="18" charset="0"/>
                          <a:cs typeface="Times New Roman" panose="02020603050405020304" pitchFamily="18" charset="0"/>
                        </a:rPr>
                        <m:t>.  2 (2</m:t>
                      </m:r>
                      <m:r>
                        <m:rPr>
                          <m:nor/>
                        </m:rPr>
                        <a:rPr lang="en-US" sz="3000" b="1" i="0">
                          <a:solidFill>
                            <a:srgbClr val="000000"/>
                          </a:solidFill>
                          <a:latin typeface="Times New Roman" panose="02020603050405020304" pitchFamily="18" charset="0"/>
                          <a:cs typeface="Times New Roman" panose="02020603050405020304" pitchFamily="18" charset="0"/>
                        </a:rPr>
                        <m:t>x</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1)</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0" name="Object 19">
                <a:extLst>
                  <a:ext uri="{FF2B5EF4-FFF2-40B4-BE49-F238E27FC236}">
                    <a16:creationId xmlns:a16="http://schemas.microsoft.com/office/drawing/2014/main" id="{D9A10C05-6673-C561-B802-0D3F448488D6}"/>
                  </a:ext>
                </a:extLst>
              </p:cNvPr>
              <p:cNvSpPr txBox="1">
                <a:spLocks noRot="1" noChangeAspect="1" noMove="1" noResize="1" noEditPoints="1" noAdjustHandles="1" noChangeArrowheads="1" noChangeShapeType="1" noTextEdit="1"/>
              </p:cNvSpPr>
              <p:nvPr/>
            </p:nvSpPr>
            <p:spPr>
              <a:xfrm>
                <a:off x="-8245" y="4037211"/>
                <a:ext cx="2454429" cy="477440"/>
              </a:xfrm>
              <a:prstGeom prst="rect">
                <a:avLst/>
              </a:prstGeom>
              <a:blipFill>
                <a:blip r:embed="rId5"/>
                <a:stretch>
                  <a:fillRect b="-25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bject 22">
                <a:extLst>
                  <a:ext uri="{FF2B5EF4-FFF2-40B4-BE49-F238E27FC236}">
                    <a16:creationId xmlns:a16="http://schemas.microsoft.com/office/drawing/2014/main" id="{3183CAAE-2BD3-15E2-41A2-F02424B0C9A0}"/>
                  </a:ext>
                </a:extLst>
              </p:cNvPr>
              <p:cNvSpPr txBox="1"/>
              <p:nvPr/>
            </p:nvSpPr>
            <p:spPr>
              <a:xfrm>
                <a:off x="2627498" y="2551096"/>
                <a:ext cx="1944501" cy="80843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B</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8</m:t>
                          </m:r>
                          <m:r>
                            <m:rPr>
                              <m:nor/>
                            </m:rPr>
                            <a:rPr lang="en-US" sz="3000" b="1" i="0">
                              <a:solidFill>
                                <a:srgbClr val="000000"/>
                              </a:solidFill>
                              <a:latin typeface="Times New Roman" panose="02020603050405020304" pitchFamily="18" charset="0"/>
                              <a:cs typeface="Times New Roman" panose="02020603050405020304" pitchFamily="18" charset="0"/>
                            </a:rPr>
                            <m:t>x</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2</m:t>
                          </m:r>
                        </m:num>
                        <m:den>
                          <m:r>
                            <m:rPr>
                              <m:nor/>
                            </m:rPr>
                            <a:rPr lang="en-US" sz="3000" b="1" i="0">
                              <a:solidFill>
                                <a:srgbClr val="000000"/>
                              </a:solidFill>
                              <a:latin typeface="Times New Roman" panose="02020603050405020304" pitchFamily="18" charset="0"/>
                              <a:cs typeface="Times New Roman" panose="02020603050405020304" pitchFamily="18" charset="0"/>
                            </a:rPr>
                            <m:t>2</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3" name="Object 22">
                <a:extLst>
                  <a:ext uri="{FF2B5EF4-FFF2-40B4-BE49-F238E27FC236}">
                    <a16:creationId xmlns:a16="http://schemas.microsoft.com/office/drawing/2014/main" id="{3183CAAE-2BD3-15E2-41A2-F02424B0C9A0}"/>
                  </a:ext>
                </a:extLst>
              </p:cNvPr>
              <p:cNvSpPr txBox="1">
                <a:spLocks noRot="1" noChangeAspect="1" noMove="1" noResize="1" noEditPoints="1" noAdjustHandles="1" noChangeArrowheads="1" noChangeShapeType="1" noTextEdit="1"/>
              </p:cNvSpPr>
              <p:nvPr/>
            </p:nvSpPr>
            <p:spPr>
              <a:xfrm>
                <a:off x="2627498" y="2551096"/>
                <a:ext cx="1944501" cy="808434"/>
              </a:xfrm>
              <a:prstGeom prst="rect">
                <a:avLst/>
              </a:prstGeom>
              <a:blipFill>
                <a:blip r:embed="rId6"/>
                <a:stretch>
                  <a:fillRect b="-12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Object 25">
                <a:extLst>
                  <a:ext uri="{FF2B5EF4-FFF2-40B4-BE49-F238E27FC236}">
                    <a16:creationId xmlns:a16="http://schemas.microsoft.com/office/drawing/2014/main" id="{2E83ABEE-AD25-BBA7-59C7-B22574F5F6E0}"/>
                  </a:ext>
                </a:extLst>
              </p:cNvPr>
              <p:cNvSpPr txBox="1"/>
              <p:nvPr/>
            </p:nvSpPr>
            <p:spPr>
              <a:xfrm>
                <a:off x="2707161" y="4076501"/>
                <a:ext cx="1597309" cy="43815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D</m:t>
                      </m:r>
                      <m:r>
                        <m:rPr>
                          <m:nor/>
                        </m:rPr>
                        <a:rPr lang="en-US" sz="3000" b="1" i="0" smtClean="0">
                          <a:solidFill>
                            <a:srgbClr val="0000FF"/>
                          </a:solidFill>
                          <a:latin typeface="Times New Roman" panose="02020603050405020304" pitchFamily="18" charset="0"/>
                          <a:cs typeface="Times New Roman" panose="02020603050405020304" pitchFamily="18" charset="0"/>
                        </a:rPr>
                        <m:t>.  8</m:t>
                      </m:r>
                      <m:r>
                        <m:rPr>
                          <m:nor/>
                        </m:rPr>
                        <a:rPr lang="en-US" sz="3000" b="1" i="0">
                          <a:solidFill>
                            <a:srgbClr val="000000"/>
                          </a:solidFill>
                          <a:latin typeface="Times New Roman" panose="02020603050405020304" pitchFamily="18" charset="0"/>
                          <a:cs typeface="Times New Roman" panose="02020603050405020304" pitchFamily="18" charset="0"/>
                        </a:rPr>
                        <m:t>x</m:t>
                      </m:r>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6" name="Object 25">
                <a:extLst>
                  <a:ext uri="{FF2B5EF4-FFF2-40B4-BE49-F238E27FC236}">
                    <a16:creationId xmlns:a16="http://schemas.microsoft.com/office/drawing/2014/main" id="{2E83ABEE-AD25-BBA7-59C7-B22574F5F6E0}"/>
                  </a:ext>
                </a:extLst>
              </p:cNvPr>
              <p:cNvSpPr txBox="1">
                <a:spLocks noRot="1" noChangeAspect="1" noMove="1" noResize="1" noEditPoints="1" noAdjustHandles="1" noChangeArrowheads="1" noChangeShapeType="1" noTextEdit="1"/>
              </p:cNvSpPr>
              <p:nvPr/>
            </p:nvSpPr>
            <p:spPr>
              <a:xfrm>
                <a:off x="2707161" y="4076501"/>
                <a:ext cx="1597309" cy="438150"/>
              </a:xfrm>
              <a:prstGeom prst="rect">
                <a:avLst/>
              </a:prstGeom>
              <a:blipFill>
                <a:blip r:embed="rId7"/>
                <a:stretch>
                  <a:fillRect/>
                </a:stretch>
              </a:blipFill>
            </p:spPr>
            <p:txBody>
              <a:bodyPr/>
              <a:lstStyle/>
              <a:p>
                <a:r>
                  <a:rPr lang="en-US">
                    <a:noFill/>
                  </a:rPr>
                  <a:t> </a:t>
                </a:r>
              </a:p>
            </p:txBody>
          </p:sp>
        </mc:Fallback>
      </mc:AlternateContent>
      <p:cxnSp>
        <p:nvCxnSpPr>
          <p:cNvPr id="2" name="Straight Connector 1">
            <a:extLst>
              <a:ext uri="{FF2B5EF4-FFF2-40B4-BE49-F238E27FC236}">
                <a16:creationId xmlns:a16="http://schemas.microsoft.com/office/drawing/2014/main" id="{70E57AA0-7C88-963F-8C57-E313C5B20D19}"/>
              </a:ext>
            </a:extLst>
          </p:cNvPr>
          <p:cNvCxnSpPr/>
          <p:nvPr/>
        </p:nvCxnSpPr>
        <p:spPr>
          <a:xfrm>
            <a:off x="4438234" y="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E6F9B4C8-D3A1-0081-2A18-9048C9E65349}"/>
              </a:ext>
            </a:extLst>
          </p:cNvPr>
          <p:cNvSpPr txBox="1"/>
          <p:nvPr/>
        </p:nvSpPr>
        <p:spPr>
          <a:xfrm>
            <a:off x="4379082" y="833099"/>
            <a:ext cx="4648200" cy="677108"/>
          </a:xfrm>
          <a:prstGeom prst="rect">
            <a:avLst/>
          </a:prstGeom>
          <a:noFill/>
        </p:spPr>
        <p:txBody>
          <a:bodyPr wrap="square">
            <a:spAutoFit/>
          </a:bodyPr>
          <a:lstStyle/>
          <a:p>
            <a:pPr algn="ctr"/>
            <a:r>
              <a:rPr lang="en-US" sz="3800" kern="0">
                <a:solidFill>
                  <a:srgbClr val="0000FF"/>
                </a:solidFill>
                <a:effectLst/>
                <a:latin typeface="Times New Roman" panose="02020603050405020304" pitchFamily="18" charset="0"/>
                <a:ea typeface="Times New Roman" panose="02020603050405020304" pitchFamily="18" charset="0"/>
              </a:rPr>
              <a:t>Phép cộng phân thức: </a:t>
            </a:r>
            <a:endParaRPr lang="en-US" sz="3800"/>
          </a:p>
        </p:txBody>
      </p:sp>
      <mc:AlternateContent xmlns:mc="http://schemas.openxmlformats.org/markup-compatibility/2006" xmlns:a14="http://schemas.microsoft.com/office/drawing/2010/main">
        <mc:Choice Requires="a14">
          <p:sp>
            <p:nvSpPr>
              <p:cNvPr id="9" name="Object 8">
                <a:extLst>
                  <a:ext uri="{FF2B5EF4-FFF2-40B4-BE49-F238E27FC236}">
                    <a16:creationId xmlns:a16="http://schemas.microsoft.com/office/drawing/2014/main" id="{0BBC2ECD-E478-4309-A2F5-C52750DD78CE}"/>
                  </a:ext>
                </a:extLst>
              </p:cNvPr>
              <p:cNvSpPr txBox="1"/>
              <p:nvPr/>
            </p:nvSpPr>
            <p:spPr>
              <a:xfrm>
                <a:off x="4791282" y="1579205"/>
                <a:ext cx="4959350" cy="106997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3200" b="1" i="1" smtClean="0">
                              <a:solidFill>
                                <a:srgbClr val="FF0000"/>
                              </a:solidFill>
                              <a:latin typeface="Cambria Math" panose="02040503050406030204" pitchFamily="18" charset="0"/>
                            </a:rPr>
                          </m:ctrlPr>
                        </m:fPr>
                        <m:num>
                          <m:r>
                            <m:rPr>
                              <m:nor/>
                            </m:rPr>
                            <a:rPr lang="en-US" sz="3200" b="1" i="0">
                              <a:solidFill>
                                <a:srgbClr val="FF0000"/>
                              </a:solidFill>
                              <a:latin typeface="Times New Roman" panose="02020603050405020304" pitchFamily="18" charset="0"/>
                              <a:cs typeface="Times New Roman" panose="02020603050405020304" pitchFamily="18" charset="0"/>
                            </a:rPr>
                            <m:t>A</m:t>
                          </m:r>
                        </m:num>
                        <m:den>
                          <m:r>
                            <m:rPr>
                              <m:nor/>
                            </m:rPr>
                            <a:rPr lang="en-US" sz="3200" b="1" i="0">
                              <a:solidFill>
                                <a:srgbClr val="FF0000"/>
                              </a:solidFill>
                              <a:latin typeface="Times New Roman" panose="02020603050405020304" pitchFamily="18" charset="0"/>
                              <a:cs typeface="Times New Roman" panose="02020603050405020304" pitchFamily="18" charset="0"/>
                            </a:rPr>
                            <m:t>M</m:t>
                          </m:r>
                        </m:den>
                      </m:f>
                      <m:r>
                        <m:rPr>
                          <m:nor/>
                        </m:rPr>
                        <a:rPr lang="en-US" sz="3200" b="1" i="0">
                          <a:solidFill>
                            <a:srgbClr val="FF0000"/>
                          </a:solidFill>
                          <a:latin typeface="Times New Roman" panose="02020603050405020304" pitchFamily="18" charset="0"/>
                          <a:cs typeface="Times New Roman" panose="02020603050405020304" pitchFamily="18" charset="0"/>
                        </a:rPr>
                        <m:t>+</m:t>
                      </m:r>
                      <m:f>
                        <m:fPr>
                          <m:ctrlPr>
                            <a:rPr lang="en-US" sz="3200" b="1" i="1">
                              <a:solidFill>
                                <a:srgbClr val="FF0000"/>
                              </a:solidFill>
                              <a:latin typeface="Cambria Math" panose="02040503050406030204" pitchFamily="18" charset="0"/>
                            </a:rPr>
                          </m:ctrlPr>
                        </m:fPr>
                        <m:num>
                          <m:r>
                            <m:rPr>
                              <m:nor/>
                            </m:rPr>
                            <a:rPr lang="en-US" sz="3200" b="1" i="0">
                              <a:solidFill>
                                <a:srgbClr val="FF0000"/>
                              </a:solidFill>
                              <a:latin typeface="Times New Roman" panose="02020603050405020304" pitchFamily="18" charset="0"/>
                              <a:cs typeface="Times New Roman" panose="02020603050405020304" pitchFamily="18" charset="0"/>
                            </a:rPr>
                            <m:t>B</m:t>
                          </m:r>
                        </m:num>
                        <m:den>
                          <m:r>
                            <m:rPr>
                              <m:nor/>
                            </m:rPr>
                            <a:rPr lang="en-US" sz="3200" b="1" i="0">
                              <a:solidFill>
                                <a:srgbClr val="FF0000"/>
                              </a:solidFill>
                              <a:latin typeface="Times New Roman" panose="02020603050405020304" pitchFamily="18" charset="0"/>
                              <a:cs typeface="Times New Roman" panose="02020603050405020304" pitchFamily="18" charset="0"/>
                            </a:rPr>
                            <m:t>M</m:t>
                          </m:r>
                        </m:den>
                      </m:f>
                      <m:r>
                        <m:rPr>
                          <m:nor/>
                        </m:rPr>
                        <a:rPr lang="en-US" sz="3200" b="1" i="0">
                          <a:solidFill>
                            <a:srgbClr val="FF0000"/>
                          </a:solidFill>
                          <a:latin typeface="Times New Roman" panose="02020603050405020304" pitchFamily="18" charset="0"/>
                          <a:cs typeface="Times New Roman" panose="02020603050405020304" pitchFamily="18" charset="0"/>
                        </a:rPr>
                        <m:t>=</m:t>
                      </m:r>
                      <m:f>
                        <m:fPr>
                          <m:ctrlPr>
                            <a:rPr lang="en-US" sz="3200" b="1" i="1">
                              <a:solidFill>
                                <a:srgbClr val="FF0000"/>
                              </a:solidFill>
                              <a:latin typeface="Cambria Math" panose="02040503050406030204" pitchFamily="18" charset="0"/>
                            </a:rPr>
                          </m:ctrlPr>
                        </m:fPr>
                        <m:num>
                          <m:r>
                            <m:rPr>
                              <m:nor/>
                            </m:rPr>
                            <a:rPr lang="en-US" sz="3200" b="1" i="0">
                              <a:solidFill>
                                <a:srgbClr val="FF0000"/>
                              </a:solidFill>
                              <a:latin typeface="Times New Roman" panose="02020603050405020304" pitchFamily="18" charset="0"/>
                              <a:cs typeface="Times New Roman" panose="02020603050405020304" pitchFamily="18" charset="0"/>
                            </a:rPr>
                            <m:t>A</m:t>
                          </m:r>
                          <m:r>
                            <m:rPr>
                              <m:nor/>
                            </m:rPr>
                            <a:rPr lang="en-US" sz="3200" b="1" i="0" smtClean="0">
                              <a:solidFill>
                                <a:srgbClr val="FF0000"/>
                              </a:solidFill>
                              <a:latin typeface="Times New Roman" panose="02020603050405020304" pitchFamily="18" charset="0"/>
                              <a:cs typeface="Times New Roman" panose="02020603050405020304" pitchFamily="18" charset="0"/>
                            </a:rPr>
                            <m:t> </m:t>
                          </m:r>
                          <m:r>
                            <m:rPr>
                              <m:nor/>
                            </m:rPr>
                            <a:rPr lang="en-US" sz="3200" b="1" i="0">
                              <a:solidFill>
                                <a:srgbClr val="FF0000"/>
                              </a:solidFill>
                              <a:latin typeface="Times New Roman" panose="02020603050405020304" pitchFamily="18" charset="0"/>
                              <a:cs typeface="Times New Roman" panose="02020603050405020304" pitchFamily="18" charset="0"/>
                            </a:rPr>
                            <m:t>+</m:t>
                          </m:r>
                          <m:r>
                            <m:rPr>
                              <m:nor/>
                            </m:rPr>
                            <a:rPr lang="en-US" sz="3200" b="1" i="0" smtClean="0">
                              <a:solidFill>
                                <a:srgbClr val="FF0000"/>
                              </a:solidFill>
                              <a:latin typeface="Times New Roman" panose="02020603050405020304" pitchFamily="18" charset="0"/>
                              <a:cs typeface="Times New Roman" panose="02020603050405020304" pitchFamily="18" charset="0"/>
                            </a:rPr>
                            <m:t> </m:t>
                          </m:r>
                          <m:r>
                            <m:rPr>
                              <m:nor/>
                            </m:rPr>
                            <a:rPr lang="en-US" sz="3200" b="1" i="0">
                              <a:solidFill>
                                <a:srgbClr val="FF0000"/>
                              </a:solidFill>
                              <a:latin typeface="Times New Roman" panose="02020603050405020304" pitchFamily="18" charset="0"/>
                              <a:cs typeface="Times New Roman" panose="02020603050405020304" pitchFamily="18" charset="0"/>
                            </a:rPr>
                            <m:t>B</m:t>
                          </m:r>
                        </m:num>
                        <m:den>
                          <m:r>
                            <m:rPr>
                              <m:nor/>
                            </m:rPr>
                            <a:rPr lang="en-US" sz="3200" b="1" i="0">
                              <a:solidFill>
                                <a:srgbClr val="FF0000"/>
                              </a:solidFill>
                              <a:latin typeface="Times New Roman" panose="02020603050405020304" pitchFamily="18" charset="0"/>
                              <a:cs typeface="Times New Roman" panose="02020603050405020304" pitchFamily="18" charset="0"/>
                            </a:rPr>
                            <m:t>M</m:t>
                          </m:r>
                        </m:den>
                      </m:f>
                      <m:d>
                        <m:dPr>
                          <m:ctrlPr>
                            <a:rPr lang="en-US" sz="3200" b="1" i="1">
                              <a:solidFill>
                                <a:srgbClr val="FF0000"/>
                              </a:solidFill>
                              <a:latin typeface="Cambria Math" panose="02040503050406030204" pitchFamily="18" charset="0"/>
                            </a:rPr>
                          </m:ctrlPr>
                        </m:dPr>
                        <m:e>
                          <m:r>
                            <m:rPr>
                              <m:nor/>
                            </m:rPr>
                            <a:rPr lang="en-US" sz="3200" b="1" i="0">
                              <a:solidFill>
                                <a:srgbClr val="FF0000"/>
                              </a:solidFill>
                              <a:latin typeface="Times New Roman" panose="02020603050405020304" pitchFamily="18" charset="0"/>
                              <a:cs typeface="Times New Roman" panose="02020603050405020304" pitchFamily="18" charset="0"/>
                            </a:rPr>
                            <m:t>M</m:t>
                          </m:r>
                          <m:r>
                            <m:rPr>
                              <m:nor/>
                            </m:rPr>
                            <a:rPr lang="en-US" sz="3200" b="1" i="0" smtClean="0">
                              <a:solidFill>
                                <a:srgbClr val="FF0000"/>
                              </a:solidFill>
                              <a:latin typeface="Times New Roman" panose="02020603050405020304" pitchFamily="18" charset="0"/>
                              <a:cs typeface="Times New Roman" panose="02020603050405020304" pitchFamily="18" charset="0"/>
                            </a:rPr>
                            <m:t> </m:t>
                          </m:r>
                          <m:r>
                            <m:rPr>
                              <m:nor/>
                            </m:rPr>
                            <a:rPr lang="en-US" sz="3200" b="1" i="0">
                              <a:solidFill>
                                <a:srgbClr val="FF0000"/>
                              </a:solidFill>
                              <a:latin typeface="Times New Roman" panose="02020603050405020304" pitchFamily="18" charset="0"/>
                              <a:cs typeface="Times New Roman" panose="02020603050405020304" pitchFamily="18" charset="0"/>
                            </a:rPr>
                            <m:t>≠</m:t>
                          </m:r>
                          <m:r>
                            <m:rPr>
                              <m:nor/>
                            </m:rPr>
                            <a:rPr lang="en-US" sz="3200" b="1" i="0" smtClean="0">
                              <a:solidFill>
                                <a:srgbClr val="FF0000"/>
                              </a:solidFill>
                              <a:latin typeface="Times New Roman" panose="02020603050405020304" pitchFamily="18" charset="0"/>
                              <a:cs typeface="Times New Roman" panose="02020603050405020304" pitchFamily="18" charset="0"/>
                            </a:rPr>
                            <m:t> </m:t>
                          </m:r>
                          <m:r>
                            <m:rPr>
                              <m:nor/>
                            </m:rPr>
                            <a:rPr lang="en-US" sz="3200" b="1" i="0">
                              <a:solidFill>
                                <a:srgbClr val="FF0000"/>
                              </a:solidFill>
                              <a:latin typeface="Times New Roman" panose="02020603050405020304" pitchFamily="18" charset="0"/>
                              <a:cs typeface="Times New Roman" panose="02020603050405020304" pitchFamily="18" charset="0"/>
                            </a:rPr>
                            <m:t>0</m:t>
                          </m:r>
                        </m:e>
                      </m:d>
                    </m:oMath>
                  </m:oMathPara>
                </a14:m>
                <a:endParaRPr lang="en-US" sz="32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9" name="Object 8">
                <a:extLst>
                  <a:ext uri="{FF2B5EF4-FFF2-40B4-BE49-F238E27FC236}">
                    <a16:creationId xmlns:a16="http://schemas.microsoft.com/office/drawing/2014/main" id="{0BBC2ECD-E478-4309-A2F5-C52750DD78CE}"/>
                  </a:ext>
                </a:extLst>
              </p:cNvPr>
              <p:cNvSpPr txBox="1">
                <a:spLocks noRot="1" noChangeAspect="1" noMove="1" noResize="1" noEditPoints="1" noAdjustHandles="1" noChangeArrowheads="1" noChangeShapeType="1" noTextEdit="1"/>
              </p:cNvSpPr>
              <p:nvPr/>
            </p:nvSpPr>
            <p:spPr>
              <a:xfrm>
                <a:off x="4791282" y="1579205"/>
                <a:ext cx="4959350" cy="10699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9565CCD-3FA4-5049-8302-7EA36981174F}"/>
                  </a:ext>
                </a:extLst>
              </p:cNvPr>
              <p:cNvSpPr txBox="1"/>
              <p:nvPr/>
            </p:nvSpPr>
            <p:spPr>
              <a:xfrm>
                <a:off x="0" y="39655"/>
                <a:ext cx="5019574" cy="1982146"/>
              </a:xfrm>
              <a:prstGeom prst="rect">
                <a:avLst/>
              </a:prstGeom>
              <a:noFill/>
            </p:spPr>
            <p:txBody>
              <a:bodyPr wrap="square">
                <a:spAutoFit/>
              </a:bodyPr>
              <a:lstStyle/>
              <a:p>
                <a:pPr defTabSz="685800" eaLnBrk="0" fontAlgn="base" hangingPunct="0">
                  <a:lnSpc>
                    <a:spcPct val="150000"/>
                  </a:lnSpc>
                  <a:spcBef>
                    <a:spcPct val="0"/>
                  </a:spcBef>
                  <a:spcAft>
                    <a:spcPct val="0"/>
                  </a:spcAft>
                </a:pPr>
                <a:r>
                  <a:rPr lang="en-US" altLang="en-US" sz="3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7. Kết quả phép cộng </a:t>
                </a:r>
                <a14:m>
                  <m:oMath xmlns:m="http://schemas.openxmlformats.org/officeDocument/2006/math">
                    <m:f>
                      <m:fPr>
                        <m:ctrlPr>
                          <a:rPr lang="en-US" sz="3500" b="1" i="1">
                            <a:solidFill>
                              <a:srgbClr val="FF0000"/>
                            </a:solidFill>
                            <a:latin typeface="Cambria Math" panose="02040503050406030204" pitchFamily="18" charset="0"/>
                          </a:rPr>
                        </m:ctrlPr>
                      </m:fPr>
                      <m:num>
                        <m:r>
                          <m:rPr>
                            <m:nor/>
                          </m:rPr>
                          <a:rPr lang="en-US" sz="3500" b="1" i="0">
                            <a:solidFill>
                              <a:srgbClr val="FF0000"/>
                            </a:solidFill>
                            <a:latin typeface="Times New Roman" panose="02020603050405020304" pitchFamily="18" charset="0"/>
                            <a:cs typeface="Times New Roman" panose="02020603050405020304" pitchFamily="18" charset="0"/>
                          </a:rPr>
                          <m:t>5</m:t>
                        </m:r>
                        <m:r>
                          <m:rPr>
                            <m:nor/>
                          </m:rPr>
                          <a:rPr lang="en-US" sz="3500" b="1" i="0">
                            <a:solidFill>
                              <a:srgbClr val="FF0000"/>
                            </a:solidFill>
                            <a:latin typeface="Times New Roman" panose="02020603050405020304" pitchFamily="18" charset="0"/>
                            <a:cs typeface="Times New Roman" panose="02020603050405020304" pitchFamily="18" charset="0"/>
                          </a:rPr>
                          <m:t>x</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2</m:t>
                        </m:r>
                      </m:num>
                      <m:den>
                        <m:r>
                          <m:rPr>
                            <m:nor/>
                          </m:rPr>
                          <a:rPr lang="en-US" sz="3500" b="1" i="0">
                            <a:solidFill>
                              <a:srgbClr val="FF0000"/>
                            </a:solidFill>
                            <a:latin typeface="Times New Roman" panose="02020603050405020304" pitchFamily="18" charset="0"/>
                            <a:cs typeface="Times New Roman" panose="02020603050405020304" pitchFamily="18" charset="0"/>
                          </a:rPr>
                          <m:t>2</m:t>
                        </m:r>
                      </m:den>
                    </m:f>
                    <m:r>
                      <m:rPr>
                        <m:nor/>
                      </m:rPr>
                      <a:rPr lang="en-US" sz="3500" b="1" i="0">
                        <a:solidFill>
                          <a:srgbClr val="FF0000"/>
                        </a:solidFill>
                        <a:latin typeface="Times New Roman" panose="02020603050405020304" pitchFamily="18" charset="0"/>
                        <a:cs typeface="Times New Roman" panose="02020603050405020304" pitchFamily="18" charset="0"/>
                      </a:rPr>
                      <m:t>+</m:t>
                    </m:r>
                    <m:f>
                      <m:fPr>
                        <m:ctrlPr>
                          <a:rPr lang="en-US" sz="3500" b="1" i="1">
                            <a:solidFill>
                              <a:srgbClr val="FF0000"/>
                            </a:solidFill>
                            <a:latin typeface="Cambria Math" panose="02040503050406030204" pitchFamily="18" charset="0"/>
                          </a:rPr>
                        </m:ctrlPr>
                      </m:fPr>
                      <m:num>
                        <m:r>
                          <m:rPr>
                            <m:nor/>
                          </m:rPr>
                          <a:rPr lang="en-US" sz="3500" b="1" i="0">
                            <a:solidFill>
                              <a:srgbClr val="FF0000"/>
                            </a:solidFill>
                            <a:latin typeface="Times New Roman" panose="02020603050405020304" pitchFamily="18" charset="0"/>
                            <a:cs typeface="Times New Roman" panose="02020603050405020304" pitchFamily="18" charset="0"/>
                          </a:rPr>
                          <m:t>3</m:t>
                        </m:r>
                        <m:r>
                          <m:rPr>
                            <m:nor/>
                          </m:rPr>
                          <a:rPr lang="en-US" sz="3500" b="1" i="0">
                            <a:solidFill>
                              <a:srgbClr val="FF0000"/>
                            </a:solidFill>
                            <a:latin typeface="Times New Roman" panose="02020603050405020304" pitchFamily="18" charset="0"/>
                            <a:cs typeface="Times New Roman" panose="02020603050405020304" pitchFamily="18" charset="0"/>
                          </a:rPr>
                          <m:t>x</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2</m:t>
                        </m:r>
                      </m:num>
                      <m:den>
                        <m:r>
                          <m:rPr>
                            <m:nor/>
                          </m:rPr>
                          <a:rPr lang="en-US" sz="3500" b="1" i="0">
                            <a:solidFill>
                              <a:srgbClr val="FF0000"/>
                            </a:solidFill>
                            <a:latin typeface="Times New Roman" panose="02020603050405020304" pitchFamily="18" charset="0"/>
                            <a:cs typeface="Times New Roman" panose="02020603050405020304" pitchFamily="18" charset="0"/>
                          </a:rPr>
                          <m:t>2</m:t>
                        </m:r>
                      </m:den>
                    </m:f>
                    <m:r>
                      <m:rPr>
                        <m:nor/>
                      </m:rPr>
                      <a:rPr lang="en-US" sz="3500" b="1" i="0" smtClean="0">
                        <a:solidFill>
                          <a:srgbClr val="FF0000"/>
                        </a:solidFill>
                        <a:latin typeface="Times New Roman" panose="02020603050405020304" pitchFamily="18" charset="0"/>
                        <a:cs typeface="Times New Roman" panose="02020603050405020304" pitchFamily="18" charset="0"/>
                      </a:rPr>
                      <m:t> </m:t>
                    </m:r>
                  </m:oMath>
                </a14:m>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endParaRPr lang="nl-NL" altLang="en-US" sz="30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24" name="TextBox 23">
                <a:extLst>
                  <a:ext uri="{FF2B5EF4-FFF2-40B4-BE49-F238E27FC236}">
                    <a16:creationId xmlns:a16="http://schemas.microsoft.com/office/drawing/2014/main" id="{E9565CCD-3FA4-5049-8302-7EA36981174F}"/>
                  </a:ext>
                </a:extLst>
              </p:cNvPr>
              <p:cNvSpPr txBox="1">
                <a:spLocks noRot="1" noChangeAspect="1" noMove="1" noResize="1" noEditPoints="1" noAdjustHandles="1" noChangeArrowheads="1" noChangeShapeType="1" noTextEdit="1"/>
              </p:cNvSpPr>
              <p:nvPr/>
            </p:nvSpPr>
            <p:spPr>
              <a:xfrm>
                <a:off x="0" y="39655"/>
                <a:ext cx="5019574" cy="1982146"/>
              </a:xfrm>
              <a:prstGeom prst="rect">
                <a:avLst/>
              </a:prstGeom>
              <a:blipFill>
                <a:blip r:embed="rId9"/>
                <a:stretch>
                  <a:fillRect l="-2795" b="-923"/>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85C6245C-A3A0-E2B5-7A08-883F090103FC}"/>
              </a:ext>
            </a:extLst>
          </p:cNvPr>
          <p:cNvSpPr txBox="1"/>
          <p:nvPr/>
        </p:nvSpPr>
        <p:spPr>
          <a:xfrm>
            <a:off x="4506210" y="53531"/>
            <a:ext cx="4648200" cy="687176"/>
          </a:xfrm>
          <a:prstGeom prst="rect">
            <a:avLst/>
          </a:prstGeom>
          <a:noFill/>
        </p:spPr>
        <p:txBody>
          <a:bodyPr wrap="square">
            <a:spAutoFit/>
          </a:bodyPr>
          <a:lstStyle/>
          <a:p>
            <a:pPr algn="just">
              <a:lnSpc>
                <a:spcPct val="107000"/>
              </a:lnSpc>
              <a:spcBef>
                <a:spcPts val="720"/>
              </a:spcBef>
              <a:spcAft>
                <a:spcPts val="720"/>
              </a:spcAft>
            </a:pPr>
            <a:r>
              <a:rPr lang="nl-NL" sz="38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5:</a:t>
            </a:r>
            <a:endParaRPr lang="en-US" sz="3800"/>
          </a:p>
        </p:txBody>
      </p:sp>
      <p:sp>
        <p:nvSpPr>
          <p:cNvPr id="4" name="Rectangle: Rounded Corners 3">
            <a:extLst>
              <a:ext uri="{FF2B5EF4-FFF2-40B4-BE49-F238E27FC236}">
                <a16:creationId xmlns:a16="http://schemas.microsoft.com/office/drawing/2014/main" id="{EE101AA9-4419-B71C-D2B4-87C5BC480EA0}"/>
              </a:ext>
            </a:extLst>
          </p:cNvPr>
          <p:cNvSpPr/>
          <p:nvPr/>
        </p:nvSpPr>
        <p:spPr>
          <a:xfrm>
            <a:off x="4657515" y="2815245"/>
            <a:ext cx="4352718" cy="226072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LƯU Ý: </a:t>
            </a:r>
          </a:p>
          <a:p>
            <a:pPr algn="ctr"/>
            <a:r>
              <a:rPr lang="en-US" sz="2800">
                <a:solidFill>
                  <a:schemeClr val="tx1"/>
                </a:solidFill>
                <a:latin typeface="Times New Roman" panose="02020603050405020304" pitchFamily="18" charset="0"/>
                <a:cs typeface="Times New Roman" panose="02020603050405020304" pitchFamily="18" charset="0"/>
              </a:rPr>
              <a:t>K</a:t>
            </a:r>
            <a:r>
              <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ết quả khi thực hiện các phép tính của phân thức luôn để ở dạng rút gọn.</a:t>
            </a:r>
          </a:p>
          <a:p>
            <a:pPr algn="ctr"/>
            <a:endParaRPr lang="en-US" sz="28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256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inVertical)">
                                      <p:cBhvr>
                                        <p:cTn id="13" dur="500"/>
                                        <p:tgtEl>
                                          <p:spTgt spid="2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arn(inVertical)">
                                      <p:cBhvr>
                                        <p:cTn id="16" dur="500"/>
                                        <p:tgtEl>
                                          <p:spTgt spid="26"/>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xit" presetSubtype="10" fill="hold" grpId="1" nodeType="clickEffect">
                                  <p:stCondLst>
                                    <p:cond delay="0"/>
                                  </p:stCondLst>
                                  <p:childTnLst>
                                    <p:animEffect transition="out" filter="checkerboard(across)">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par>
                                <p:cTn id="25" presetID="5" presetClass="exit" presetSubtype="10" fill="hold" grpId="1" nodeType="withEffect">
                                  <p:stCondLst>
                                    <p:cond delay="0"/>
                                  </p:stCondLst>
                                  <p:childTnLst>
                                    <p:animEffect transition="out" filter="checkerboard(across)">
                                      <p:cBhvr>
                                        <p:cTn id="26" dur="500"/>
                                        <p:tgtEl>
                                          <p:spTgt spid="23"/>
                                        </p:tgtEl>
                                      </p:cBhvr>
                                    </p:animEffect>
                                    <p:set>
                                      <p:cBhvr>
                                        <p:cTn id="27" dur="1" fill="hold">
                                          <p:stCondLst>
                                            <p:cond delay="499"/>
                                          </p:stCondLst>
                                        </p:cTn>
                                        <p:tgtEl>
                                          <p:spTgt spid="23"/>
                                        </p:tgtEl>
                                        <p:attrNameLst>
                                          <p:attrName>style.visibility</p:attrName>
                                        </p:attrNameLst>
                                      </p:cBhvr>
                                      <p:to>
                                        <p:strVal val="hidden"/>
                                      </p:to>
                                    </p:set>
                                  </p:childTnLst>
                                </p:cTn>
                              </p:par>
                              <p:par>
                                <p:cTn id="28" presetID="5" presetClass="exit" presetSubtype="10" fill="hold" grpId="1" nodeType="withEffect">
                                  <p:stCondLst>
                                    <p:cond delay="0"/>
                                  </p:stCondLst>
                                  <p:childTnLst>
                                    <p:animEffect transition="out" filter="checkerboard(across)">
                                      <p:cBhvr>
                                        <p:cTn id="29" dur="500"/>
                                        <p:tgtEl>
                                          <p:spTgt spid="26"/>
                                        </p:tgtEl>
                                      </p:cBhvr>
                                    </p:animEffect>
                                    <p:set>
                                      <p:cBhvr>
                                        <p:cTn id="30" dur="1" fill="hold">
                                          <p:stCondLst>
                                            <p:cond delay="499"/>
                                          </p:stCondLst>
                                        </p:cTn>
                                        <p:tgtEl>
                                          <p:spTgt spid="26"/>
                                        </p:tgtEl>
                                        <p:attrNameLst>
                                          <p:attrName>style.visibility</p:attrName>
                                        </p:attrNameLst>
                                      </p:cBhvr>
                                      <p:to>
                                        <p:strVal val="hidden"/>
                                      </p:to>
                                    </p:set>
                                  </p:childTnLst>
                                </p:cTn>
                              </p:par>
                              <p:par>
                                <p:cTn id="31" presetID="63" presetClass="path" presetSubtype="0" accel="50000" decel="50000" fill="hold" grpId="1" nodeType="withEffect">
                                  <p:stCondLst>
                                    <p:cond delay="0"/>
                                  </p:stCondLst>
                                  <p:childTnLst>
                                    <p:animMotion origin="layout" path="M -3.33333E-6 -2.83951E-6 L 0.10782 -0.2571 " pathEditMode="relative" rAng="0" ptsTypes="AA">
                                      <p:cBhvr>
                                        <p:cTn id="32" dur="2000" fill="hold"/>
                                        <p:tgtEl>
                                          <p:spTgt spid="20"/>
                                        </p:tgtEl>
                                        <p:attrNameLst>
                                          <p:attrName>ppt_x</p:attrName>
                                          <p:attrName>ppt_y</p:attrName>
                                        </p:attrNameLst>
                                      </p:cBhvr>
                                      <p:rCtr x="5382" y="-12870"/>
                                    </p:animMotion>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1000"/>
                                        <p:tgtEl>
                                          <p:spTgt spid="3"/>
                                        </p:tgtEl>
                                      </p:cBhvr>
                                    </p:animEffect>
                                    <p:anim calcmode="lin" valueType="num">
                                      <p:cBhvr>
                                        <p:cTn id="38" dur="1000" fill="hold"/>
                                        <p:tgtEl>
                                          <p:spTgt spid="3"/>
                                        </p:tgtEl>
                                        <p:attrNameLst>
                                          <p:attrName>ppt_x</p:attrName>
                                        </p:attrNameLst>
                                      </p:cBhvr>
                                      <p:tavLst>
                                        <p:tav tm="0">
                                          <p:val>
                                            <p:strVal val="#ppt_x"/>
                                          </p:val>
                                        </p:tav>
                                        <p:tav tm="100000">
                                          <p:val>
                                            <p:strVal val="#ppt_x"/>
                                          </p:val>
                                        </p:tav>
                                      </p:tavLst>
                                    </p:anim>
                                    <p:anim calcmode="lin" valueType="num">
                                      <p:cBhvr>
                                        <p:cTn id="3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1000"/>
                                        <p:tgtEl>
                                          <p:spTgt spid="8"/>
                                        </p:tgtEl>
                                      </p:cBhvr>
                                    </p:animEffect>
                                    <p:anim calcmode="lin" valueType="num">
                                      <p:cBhvr>
                                        <p:cTn id="45" dur="1000" fill="hold"/>
                                        <p:tgtEl>
                                          <p:spTgt spid="8"/>
                                        </p:tgtEl>
                                        <p:attrNameLst>
                                          <p:attrName>ppt_x</p:attrName>
                                        </p:attrNameLst>
                                      </p:cBhvr>
                                      <p:tavLst>
                                        <p:tav tm="0">
                                          <p:val>
                                            <p:strVal val="#ppt_x"/>
                                          </p:val>
                                        </p:tav>
                                        <p:tav tm="100000">
                                          <p:val>
                                            <p:strVal val="#ppt_x"/>
                                          </p:val>
                                        </p:tav>
                                      </p:tavLst>
                                    </p:anim>
                                    <p:anim calcmode="lin" valueType="num">
                                      <p:cBhvr>
                                        <p:cTn id="4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down)">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20" grpId="0"/>
      <p:bldP spid="20" grpId="1"/>
      <p:bldP spid="23" grpId="0"/>
      <p:bldP spid="23" grpId="1"/>
      <p:bldP spid="26" grpId="0"/>
      <p:bldP spid="26" grpId="1"/>
      <p:bldP spid="8" grpId="0"/>
      <p:bldP spid="9" grpId="0"/>
      <p:bldP spid="3" grpId="0"/>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EA930BC-10D1-6AFE-2F33-4C4C086311BD}"/>
              </a:ext>
            </a:extLst>
          </p:cNvPr>
          <p:cNvPicPr>
            <a:picLocks noChangeAspect="1"/>
          </p:cNvPicPr>
          <p:nvPr/>
        </p:nvPicPr>
        <p:blipFill>
          <a:blip r:embed="rId2"/>
          <a:stretch>
            <a:fillRect/>
          </a:stretch>
        </p:blipFill>
        <p:spPr>
          <a:xfrm>
            <a:off x="0" y="3734093"/>
            <a:ext cx="1800222" cy="1409407"/>
          </a:xfrm>
          <a:prstGeom prst="rect">
            <a:avLst/>
          </a:prstGeom>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CC9675A4-CF52-064D-4683-A90E36E71608}"/>
                  </a:ext>
                </a:extLst>
              </p:cNvPr>
              <p:cNvSpPr>
                <a:spLocks noChangeArrowheads="1"/>
              </p:cNvSpPr>
              <p:nvPr/>
            </p:nvSpPr>
            <p:spPr bwMode="auto">
              <a:xfrm>
                <a:off x="71193" y="42691"/>
                <a:ext cx="4291549" cy="194155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lnSpc>
                    <a:spcPct val="150000"/>
                  </a:lnSpc>
                  <a:spcBef>
                    <a:spcPct val="0"/>
                  </a:spcBef>
                  <a:spcAft>
                    <a:spcPct val="0"/>
                  </a:spcAft>
                </a:pPr>
                <a:r>
                  <a:rPr lang="en-US" altLang="en-US" sz="3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8. Kết quả của phép trừ  </a:t>
                </a:r>
                <a14:m>
                  <m:oMath xmlns:m="http://schemas.openxmlformats.org/officeDocument/2006/math">
                    <m:f>
                      <m:fPr>
                        <m:ctrlPr>
                          <a:rPr lang="en-US" sz="3500" b="1" i="1">
                            <a:solidFill>
                              <a:srgbClr val="FF0000"/>
                            </a:solidFill>
                            <a:latin typeface="Cambria Math" panose="02040503050406030204" pitchFamily="18" charset="0"/>
                          </a:rPr>
                        </m:ctrlPr>
                      </m:fPr>
                      <m:num>
                        <m:r>
                          <m:rPr>
                            <m:nor/>
                          </m:rPr>
                          <a:rPr lang="en-US" sz="3500" b="1" i="0">
                            <a:solidFill>
                              <a:srgbClr val="FF0000"/>
                            </a:solidFill>
                            <a:latin typeface="Times New Roman" panose="02020603050405020304" pitchFamily="18" charset="0"/>
                            <a:cs typeface="Times New Roman" panose="02020603050405020304" pitchFamily="18" charset="0"/>
                          </a:rPr>
                          <m:t>4</m:t>
                        </m:r>
                        <m:r>
                          <m:rPr>
                            <m:nor/>
                          </m:rPr>
                          <a:rPr lang="en-US" sz="3500" b="1" i="0">
                            <a:solidFill>
                              <a:srgbClr val="FF0000"/>
                            </a:solidFill>
                            <a:latin typeface="Times New Roman" panose="02020603050405020304" pitchFamily="18" charset="0"/>
                            <a:cs typeface="Times New Roman" panose="02020603050405020304" pitchFamily="18" charset="0"/>
                          </a:rPr>
                          <m:t>x</m:t>
                        </m:r>
                      </m:num>
                      <m:den>
                        <m:r>
                          <m:rPr>
                            <m:nor/>
                          </m:rPr>
                          <a:rPr lang="en-US" sz="3500" b="1" i="0">
                            <a:solidFill>
                              <a:srgbClr val="FF0000"/>
                            </a:solidFill>
                            <a:latin typeface="Times New Roman" panose="02020603050405020304" pitchFamily="18" charset="0"/>
                            <a:cs typeface="Times New Roman" panose="02020603050405020304" pitchFamily="18" charset="0"/>
                          </a:rPr>
                          <m:t>x</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1</m:t>
                        </m:r>
                      </m:den>
                    </m:f>
                    <m:r>
                      <a:rPr lang="en-US" sz="3500" b="1" i="1" smtClean="0">
                        <a:solidFill>
                          <a:srgbClr val="FF0000"/>
                        </a:solidFill>
                        <a:latin typeface="Cambria Math" panose="020405030504060302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m:t>
                    </m:r>
                    <m:r>
                      <m:rPr>
                        <m:nor/>
                      </m:rPr>
                      <a:rPr lang="en-US" sz="3500" b="1" i="0" smtClean="0">
                        <a:solidFill>
                          <a:srgbClr val="FF0000"/>
                        </a:solidFill>
                        <a:latin typeface="Times New Roman" panose="02020603050405020304" pitchFamily="18" charset="0"/>
                        <a:cs typeface="Times New Roman" panose="02020603050405020304" pitchFamily="18" charset="0"/>
                      </a:rPr>
                      <m:t> </m:t>
                    </m:r>
                    <m:f>
                      <m:fPr>
                        <m:ctrlPr>
                          <a:rPr lang="en-US" sz="3500" b="1" i="1">
                            <a:solidFill>
                              <a:srgbClr val="FF0000"/>
                            </a:solidFill>
                            <a:latin typeface="Cambria Math" panose="02040503050406030204" pitchFamily="18" charset="0"/>
                          </a:rPr>
                        </m:ctrlPr>
                      </m:fPr>
                      <m:num>
                        <m:r>
                          <m:rPr>
                            <m:nor/>
                          </m:rPr>
                          <a:rPr lang="en-US" sz="3500" b="1" i="0">
                            <a:solidFill>
                              <a:srgbClr val="FF0000"/>
                            </a:solidFill>
                            <a:latin typeface="Times New Roman" panose="02020603050405020304" pitchFamily="18" charset="0"/>
                            <a:cs typeface="Times New Roman" panose="02020603050405020304" pitchFamily="18" charset="0"/>
                          </a:rPr>
                          <m:t>3</m:t>
                        </m:r>
                        <m:r>
                          <m:rPr>
                            <m:nor/>
                          </m:rPr>
                          <a:rPr lang="en-US" sz="3500" b="1" i="0">
                            <a:solidFill>
                              <a:srgbClr val="FF0000"/>
                            </a:solidFill>
                            <a:latin typeface="Times New Roman" panose="02020603050405020304" pitchFamily="18" charset="0"/>
                            <a:cs typeface="Times New Roman" panose="02020603050405020304" pitchFamily="18" charset="0"/>
                          </a:rPr>
                          <m:t>x</m:t>
                        </m:r>
                      </m:num>
                      <m:den>
                        <m:r>
                          <m:rPr>
                            <m:nor/>
                          </m:rPr>
                          <a:rPr lang="en-US" sz="3500" b="1" i="0">
                            <a:solidFill>
                              <a:srgbClr val="FF0000"/>
                            </a:solidFill>
                            <a:latin typeface="Times New Roman" panose="02020603050405020304" pitchFamily="18" charset="0"/>
                            <a:cs typeface="Times New Roman" panose="02020603050405020304" pitchFamily="18" charset="0"/>
                          </a:rPr>
                          <m:t>x</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m:t>
                        </m:r>
                        <m:r>
                          <m:rPr>
                            <m:nor/>
                          </m:rPr>
                          <a:rPr lang="en-US" sz="3500" b="1" i="0" smtClean="0">
                            <a:solidFill>
                              <a:srgbClr val="FF0000"/>
                            </a:solidFill>
                            <a:latin typeface="Times New Roman" panose="02020603050405020304" pitchFamily="18" charset="0"/>
                            <a:cs typeface="Times New Roman" panose="02020603050405020304" pitchFamily="18" charset="0"/>
                          </a:rPr>
                          <m:t> </m:t>
                        </m:r>
                        <m:r>
                          <m:rPr>
                            <m:nor/>
                          </m:rPr>
                          <a:rPr lang="en-US" sz="3500" b="1" i="0">
                            <a:solidFill>
                              <a:srgbClr val="FF0000"/>
                            </a:solidFill>
                            <a:latin typeface="Times New Roman" panose="02020603050405020304" pitchFamily="18" charset="0"/>
                            <a:cs typeface="Times New Roman" panose="02020603050405020304" pitchFamily="18" charset="0"/>
                          </a:rPr>
                          <m:t>1</m:t>
                        </m:r>
                      </m:den>
                    </m:f>
                  </m:oMath>
                </a14:m>
                <a:r>
                  <a:rPr lang="en-US" sz="3000" b="1">
                    <a:solidFill>
                      <a:srgbClr val="FF0000"/>
                    </a:solidFill>
                    <a:latin typeface="Times New Roman" panose="02020603050405020304" pitchFamily="18" charset="0"/>
                    <a:cs typeface="Times New Roman" panose="02020603050405020304" pitchFamily="18" charset="0"/>
                  </a:rPr>
                  <a:t> </a:t>
                </a:r>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là:</a:t>
                </a:r>
                <a:endParaRPr lang="nl-NL" altLang="en-US" sz="30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CC9675A4-CF52-064D-4683-A90E36E71608}"/>
                  </a:ext>
                </a:extLst>
              </p:cNvPr>
              <p:cNvSpPr>
                <a:spLocks noRot="1" noChangeAspect="1" noMove="1" noResize="1" noEditPoints="1" noAdjustHandles="1" noChangeArrowheads="1" noChangeShapeType="1" noTextEdit="1"/>
              </p:cNvSpPr>
              <p:nvPr/>
            </p:nvSpPr>
            <p:spPr bwMode="auto">
              <a:xfrm>
                <a:off x="71193" y="42691"/>
                <a:ext cx="4291549" cy="1941557"/>
              </a:xfrm>
              <a:prstGeom prst="rect">
                <a:avLst/>
              </a:prstGeom>
              <a:blipFill>
                <a:blip r:embed="rId3"/>
                <a:stretch>
                  <a:fillRect l="-3977" r="-2841" b="-282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cxnSp>
        <p:nvCxnSpPr>
          <p:cNvPr id="2" name="Straight Connector 1">
            <a:extLst>
              <a:ext uri="{FF2B5EF4-FFF2-40B4-BE49-F238E27FC236}">
                <a16:creationId xmlns:a16="http://schemas.microsoft.com/office/drawing/2014/main" id="{3EFD14C3-7066-FDCC-0696-4BFEBF9D4C79}"/>
              </a:ext>
            </a:extLst>
          </p:cNvPr>
          <p:cNvCxnSpPr/>
          <p:nvPr/>
        </p:nvCxnSpPr>
        <p:spPr>
          <a:xfrm>
            <a:off x="4629046" y="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0D8B091D-3DE4-10F7-417D-F6A0FB1FD691}"/>
              </a:ext>
            </a:extLst>
          </p:cNvPr>
          <p:cNvSpPr txBox="1"/>
          <p:nvPr/>
        </p:nvSpPr>
        <p:spPr>
          <a:xfrm>
            <a:off x="4572000" y="1110030"/>
            <a:ext cx="4648200" cy="677108"/>
          </a:xfrm>
          <a:prstGeom prst="rect">
            <a:avLst/>
          </a:prstGeom>
          <a:noFill/>
        </p:spPr>
        <p:txBody>
          <a:bodyPr wrap="square">
            <a:spAutoFit/>
          </a:bodyPr>
          <a:lstStyle/>
          <a:p>
            <a:r>
              <a:rPr lang="en-US" sz="3800" kern="0">
                <a:solidFill>
                  <a:srgbClr val="0000FF"/>
                </a:solidFill>
                <a:effectLst/>
                <a:latin typeface="Times New Roman" panose="02020603050405020304" pitchFamily="18" charset="0"/>
                <a:ea typeface="Times New Roman" panose="02020603050405020304" pitchFamily="18" charset="0"/>
              </a:rPr>
              <a:t>Phép cộng phân thức: </a:t>
            </a:r>
            <a:endParaRPr lang="en-US" sz="3800"/>
          </a:p>
        </p:txBody>
      </p:sp>
      <mc:AlternateContent xmlns:mc="http://schemas.openxmlformats.org/markup-compatibility/2006" xmlns:a14="http://schemas.microsoft.com/office/drawing/2010/main">
        <mc:Choice Requires="a14">
          <p:sp>
            <p:nvSpPr>
              <p:cNvPr id="10" name="Object 9">
                <a:extLst>
                  <a:ext uri="{FF2B5EF4-FFF2-40B4-BE49-F238E27FC236}">
                    <a16:creationId xmlns:a16="http://schemas.microsoft.com/office/drawing/2014/main" id="{1C92BC59-342C-F64D-44AB-6E8123747BAC}"/>
                  </a:ext>
                </a:extLst>
              </p:cNvPr>
              <p:cNvSpPr txBox="1"/>
              <p:nvPr/>
            </p:nvSpPr>
            <p:spPr>
              <a:xfrm>
                <a:off x="4867131" y="1887771"/>
                <a:ext cx="5048119" cy="107156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num>
                        <m:den>
                          <m:r>
                            <m:rPr>
                              <m:nor/>
                            </m:rPr>
                            <a:rPr lang="en-US" sz="3000" b="1" i="0">
                              <a:solidFill>
                                <a:srgbClr val="FF0000"/>
                              </a:solidFill>
                              <a:latin typeface="Times New Roman" panose="02020603050405020304" pitchFamily="18" charset="0"/>
                              <a:cs typeface="Times New Roman" panose="02020603050405020304" pitchFamily="18" charset="0"/>
                            </a:rPr>
                            <m:t>M</m:t>
                          </m:r>
                        </m:den>
                      </m:f>
                      <m:r>
                        <m:rPr>
                          <m:nor/>
                        </m:rPr>
                        <a:rPr lang="en-US" sz="3000" b="1" i="0">
                          <a:solidFill>
                            <a:srgbClr val="FF0000"/>
                          </a:solidFill>
                          <a:latin typeface="Times New Roman" panose="02020603050405020304" pitchFamily="18" charset="0"/>
                          <a:cs typeface="Times New Roman" panose="02020603050405020304" pitchFamily="18" charset="0"/>
                        </a:rPr>
                        <m:t>+</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B</m:t>
                          </m:r>
                        </m:num>
                        <m:den>
                          <m:r>
                            <m:rPr>
                              <m:nor/>
                            </m:rPr>
                            <a:rPr lang="en-US" sz="3000" b="1" i="0">
                              <a:solidFill>
                                <a:srgbClr val="FF0000"/>
                              </a:solidFill>
                              <a:latin typeface="Times New Roman" panose="02020603050405020304" pitchFamily="18" charset="0"/>
                              <a:cs typeface="Times New Roman" panose="02020603050405020304" pitchFamily="18" charset="0"/>
                            </a:rPr>
                            <m:t>M</m:t>
                          </m:r>
                        </m:den>
                      </m:f>
                      <m:r>
                        <m:rPr>
                          <m:nor/>
                        </m:rPr>
                        <a:rPr lang="en-US" sz="3000" b="1" i="0">
                          <a:solidFill>
                            <a:srgbClr val="FF0000"/>
                          </a:solidFill>
                          <a:latin typeface="Times New Roman" panose="02020603050405020304" pitchFamily="18" charset="0"/>
                          <a:cs typeface="Times New Roman" panose="02020603050405020304" pitchFamily="18" charset="0"/>
                        </a:rPr>
                        <m:t>=</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B</m:t>
                          </m:r>
                        </m:num>
                        <m:den>
                          <m:r>
                            <m:rPr>
                              <m:nor/>
                            </m:rPr>
                            <a:rPr lang="en-US" sz="3000" b="1" i="0">
                              <a:solidFill>
                                <a:srgbClr val="FF0000"/>
                              </a:solidFill>
                              <a:latin typeface="Times New Roman" panose="02020603050405020304" pitchFamily="18" charset="0"/>
                              <a:cs typeface="Times New Roman" panose="02020603050405020304" pitchFamily="18" charset="0"/>
                            </a:rPr>
                            <m:t>M</m:t>
                          </m:r>
                        </m:den>
                      </m:f>
                      <m:d>
                        <m:dPr>
                          <m:ctrlPr>
                            <a:rPr lang="en-US" sz="3000" b="1" i="1">
                              <a:solidFill>
                                <a:srgbClr val="FF0000"/>
                              </a:solidFill>
                              <a:latin typeface="Cambria Math" panose="02040503050406030204" pitchFamily="18" charset="0"/>
                            </a:rPr>
                          </m:ctrlPr>
                        </m:dPr>
                        <m:e>
                          <m:r>
                            <m:rPr>
                              <m:nor/>
                            </m:rPr>
                            <a:rPr lang="en-US" sz="3000" b="1" i="0">
                              <a:solidFill>
                                <a:srgbClr val="FF0000"/>
                              </a:solidFill>
                              <a:latin typeface="Times New Roman" panose="02020603050405020304" pitchFamily="18" charset="0"/>
                              <a:cs typeface="Times New Roman" panose="02020603050405020304" pitchFamily="18" charset="0"/>
                            </a:rPr>
                            <m:t>M</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0</m:t>
                          </m:r>
                        </m:e>
                      </m:d>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0" name="Object 9">
                <a:extLst>
                  <a:ext uri="{FF2B5EF4-FFF2-40B4-BE49-F238E27FC236}">
                    <a16:creationId xmlns:a16="http://schemas.microsoft.com/office/drawing/2014/main" id="{1C92BC59-342C-F64D-44AB-6E8123747BAC}"/>
                  </a:ext>
                </a:extLst>
              </p:cNvPr>
              <p:cNvSpPr txBox="1">
                <a:spLocks noRot="1" noChangeAspect="1" noMove="1" noResize="1" noEditPoints="1" noAdjustHandles="1" noChangeArrowheads="1" noChangeShapeType="1" noTextEdit="1"/>
              </p:cNvSpPr>
              <p:nvPr/>
            </p:nvSpPr>
            <p:spPr>
              <a:xfrm>
                <a:off x="4867131" y="1887771"/>
                <a:ext cx="5048119" cy="1071563"/>
              </a:xfrm>
              <a:prstGeom prst="rect">
                <a:avLst/>
              </a:prstGeom>
              <a:blipFill>
                <a:blip r:embed="rId4"/>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D5BF5009-1341-F9AC-169C-944A8CD398A1}"/>
              </a:ext>
            </a:extLst>
          </p:cNvPr>
          <p:cNvSpPr txBox="1"/>
          <p:nvPr/>
        </p:nvSpPr>
        <p:spPr>
          <a:xfrm>
            <a:off x="4629046" y="3039941"/>
            <a:ext cx="4648200" cy="677108"/>
          </a:xfrm>
          <a:prstGeom prst="rect">
            <a:avLst/>
          </a:prstGeom>
          <a:noFill/>
        </p:spPr>
        <p:txBody>
          <a:bodyPr wrap="square">
            <a:spAutoFit/>
          </a:bodyPr>
          <a:lstStyle/>
          <a:p>
            <a:r>
              <a:rPr lang="en-US" sz="3800" kern="0">
                <a:solidFill>
                  <a:srgbClr val="0000FF"/>
                </a:solidFill>
                <a:effectLst/>
                <a:latin typeface="Times New Roman" panose="02020603050405020304" pitchFamily="18" charset="0"/>
                <a:ea typeface="Times New Roman" panose="02020603050405020304" pitchFamily="18" charset="0"/>
              </a:rPr>
              <a:t>Phép trừ phân thức: </a:t>
            </a:r>
            <a:endParaRPr lang="en-US" sz="3800"/>
          </a:p>
        </p:txBody>
      </p:sp>
      <mc:AlternateContent xmlns:mc="http://schemas.openxmlformats.org/markup-compatibility/2006" xmlns:a14="http://schemas.microsoft.com/office/drawing/2010/main">
        <mc:Choice Requires="a14">
          <p:sp>
            <p:nvSpPr>
              <p:cNvPr id="12" name="Object 11">
                <a:extLst>
                  <a:ext uri="{FF2B5EF4-FFF2-40B4-BE49-F238E27FC236}">
                    <a16:creationId xmlns:a16="http://schemas.microsoft.com/office/drawing/2014/main" id="{CCA19FE3-107A-B2C5-F3E6-9C26C2812CBB}"/>
                  </a:ext>
                </a:extLst>
              </p:cNvPr>
              <p:cNvSpPr txBox="1"/>
              <p:nvPr/>
            </p:nvSpPr>
            <p:spPr>
              <a:xfrm>
                <a:off x="4895350" y="3875237"/>
                <a:ext cx="4381895" cy="107156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3000" b="1" i="1">
                              <a:solidFill>
                                <a:srgbClr val="FF0000"/>
                              </a:solidFill>
                              <a:latin typeface="Cambria Math" panose="02040503050406030204" pitchFamily="18" charset="0"/>
                            </a:rPr>
                          </m:ctrlPr>
                        </m:fPr>
                        <m:num>
                          <m:r>
                            <a:rPr lang="en-US" sz="3000" b="1" i="0">
                              <a:solidFill>
                                <a:srgbClr val="FF0000"/>
                              </a:solidFill>
                              <a:latin typeface="Cambria Math" panose="02040503050406030204" pitchFamily="18" charset="0"/>
                              <a:cs typeface="Times New Roman" panose="02020603050405020304" pitchFamily="18" charset="0"/>
                            </a:rPr>
                            <m:t>𝐀</m:t>
                          </m:r>
                        </m:num>
                        <m:den>
                          <m:r>
                            <a:rPr lang="en-US" sz="3000" b="1" i="0">
                              <a:solidFill>
                                <a:srgbClr val="FF0000"/>
                              </a:solidFill>
                              <a:latin typeface="Cambria Math" panose="02040503050406030204" pitchFamily="18" charset="0"/>
                              <a:cs typeface="Times New Roman" panose="02020603050405020304" pitchFamily="18" charset="0"/>
                            </a:rPr>
                            <m:t>𝐌</m:t>
                          </m:r>
                        </m:den>
                      </m:f>
                      <m:r>
                        <a:rPr lang="en-US" sz="3000" b="1" i="0">
                          <a:solidFill>
                            <a:srgbClr val="FF0000"/>
                          </a:solidFill>
                          <a:latin typeface="Cambria Math" panose="02040503050406030204" pitchFamily="18" charset="0"/>
                          <a:cs typeface="Times New Roman" panose="02020603050405020304" pitchFamily="18" charset="0"/>
                        </a:rPr>
                        <m:t>−</m:t>
                      </m:r>
                      <m:f>
                        <m:fPr>
                          <m:ctrlPr>
                            <a:rPr lang="en-US" sz="3000" b="1" i="1">
                              <a:solidFill>
                                <a:srgbClr val="FF0000"/>
                              </a:solidFill>
                              <a:latin typeface="Cambria Math" panose="02040503050406030204" pitchFamily="18" charset="0"/>
                            </a:rPr>
                          </m:ctrlPr>
                        </m:fPr>
                        <m:num>
                          <m:r>
                            <a:rPr lang="en-US" sz="3000" b="1" i="0">
                              <a:solidFill>
                                <a:srgbClr val="FF0000"/>
                              </a:solidFill>
                              <a:latin typeface="Cambria Math" panose="02040503050406030204" pitchFamily="18" charset="0"/>
                              <a:cs typeface="Times New Roman" panose="02020603050405020304" pitchFamily="18" charset="0"/>
                            </a:rPr>
                            <m:t>𝐁</m:t>
                          </m:r>
                        </m:num>
                        <m:den>
                          <m:r>
                            <a:rPr lang="en-US" sz="3000" b="1" i="0">
                              <a:solidFill>
                                <a:srgbClr val="FF0000"/>
                              </a:solidFill>
                              <a:latin typeface="Cambria Math" panose="02040503050406030204" pitchFamily="18" charset="0"/>
                              <a:cs typeface="Times New Roman" panose="02020603050405020304" pitchFamily="18" charset="0"/>
                            </a:rPr>
                            <m:t>𝐌</m:t>
                          </m:r>
                        </m:den>
                      </m:f>
                      <m:r>
                        <a:rPr lang="en-US" sz="3000" b="1" i="0">
                          <a:solidFill>
                            <a:srgbClr val="FF0000"/>
                          </a:solidFill>
                          <a:latin typeface="Cambria Math" panose="02040503050406030204" pitchFamily="18" charset="0"/>
                          <a:cs typeface="Times New Roman" panose="02020603050405020304" pitchFamily="18" charset="0"/>
                        </a:rPr>
                        <m:t>=</m:t>
                      </m:r>
                      <m:f>
                        <m:fPr>
                          <m:ctrlPr>
                            <a:rPr lang="en-US" sz="3000" b="1" i="1">
                              <a:solidFill>
                                <a:srgbClr val="FF0000"/>
                              </a:solidFill>
                              <a:latin typeface="Cambria Math" panose="02040503050406030204" pitchFamily="18" charset="0"/>
                            </a:rPr>
                          </m:ctrlPr>
                        </m:fPr>
                        <m:num>
                          <m:r>
                            <a:rPr lang="en-US" sz="3000" b="1" i="0">
                              <a:solidFill>
                                <a:srgbClr val="FF0000"/>
                              </a:solidFill>
                              <a:latin typeface="Cambria Math" panose="02040503050406030204" pitchFamily="18" charset="0"/>
                              <a:cs typeface="Times New Roman" panose="02020603050405020304" pitchFamily="18" charset="0"/>
                            </a:rPr>
                            <m:t>𝐀</m:t>
                          </m:r>
                          <m:r>
                            <a:rPr lang="en-US" sz="3000" b="1" i="0">
                              <a:solidFill>
                                <a:srgbClr val="FF0000"/>
                              </a:solidFill>
                              <a:latin typeface="Cambria Math" panose="02040503050406030204" pitchFamily="18" charset="0"/>
                              <a:cs typeface="Times New Roman" panose="02020603050405020304" pitchFamily="18" charset="0"/>
                            </a:rPr>
                            <m:t>−</m:t>
                          </m:r>
                          <m:r>
                            <a:rPr lang="en-US" sz="3000" b="1" i="0">
                              <a:solidFill>
                                <a:srgbClr val="FF0000"/>
                              </a:solidFill>
                              <a:latin typeface="Cambria Math" panose="02040503050406030204" pitchFamily="18" charset="0"/>
                              <a:cs typeface="Times New Roman" panose="02020603050405020304" pitchFamily="18" charset="0"/>
                            </a:rPr>
                            <m:t>𝐁</m:t>
                          </m:r>
                        </m:num>
                        <m:den>
                          <m:r>
                            <a:rPr lang="en-US" sz="3000" b="1" i="0">
                              <a:solidFill>
                                <a:srgbClr val="FF0000"/>
                              </a:solidFill>
                              <a:latin typeface="Cambria Math" panose="02040503050406030204" pitchFamily="18" charset="0"/>
                              <a:cs typeface="Times New Roman" panose="02020603050405020304" pitchFamily="18" charset="0"/>
                            </a:rPr>
                            <m:t>𝐌</m:t>
                          </m:r>
                        </m:den>
                      </m:f>
                      <m:d>
                        <m:dPr>
                          <m:ctrlPr>
                            <a:rPr lang="en-US" sz="3000" b="1" i="1">
                              <a:solidFill>
                                <a:srgbClr val="FF0000"/>
                              </a:solidFill>
                              <a:latin typeface="Cambria Math" panose="02040503050406030204" pitchFamily="18" charset="0"/>
                            </a:rPr>
                          </m:ctrlPr>
                        </m:dPr>
                        <m:e>
                          <m:r>
                            <a:rPr lang="en-US" sz="3000" b="1" i="0">
                              <a:solidFill>
                                <a:srgbClr val="FF0000"/>
                              </a:solidFill>
                              <a:latin typeface="Cambria Math" panose="02040503050406030204" pitchFamily="18" charset="0"/>
                              <a:cs typeface="Times New Roman" panose="02020603050405020304" pitchFamily="18" charset="0"/>
                            </a:rPr>
                            <m:t>𝐌</m:t>
                          </m:r>
                          <m:r>
                            <a:rPr lang="en-US" sz="3000" b="1" i="0">
                              <a:solidFill>
                                <a:srgbClr val="FF0000"/>
                              </a:solidFill>
                              <a:latin typeface="Cambria Math" panose="02040503050406030204" pitchFamily="18" charset="0"/>
                              <a:cs typeface="Times New Roman" panose="02020603050405020304" pitchFamily="18" charset="0"/>
                            </a:rPr>
                            <m:t>≠</m:t>
                          </m:r>
                          <m:r>
                            <a:rPr lang="en-US" sz="3000" b="1" i="0">
                              <a:solidFill>
                                <a:srgbClr val="FF0000"/>
                              </a:solidFill>
                              <a:latin typeface="Cambria Math" panose="02040503050406030204" pitchFamily="18" charset="0"/>
                              <a:cs typeface="Times New Roman" panose="02020603050405020304" pitchFamily="18" charset="0"/>
                            </a:rPr>
                            <m:t>𝟎</m:t>
                          </m:r>
                        </m:e>
                      </m:d>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2" name="Object 11">
                <a:extLst>
                  <a:ext uri="{FF2B5EF4-FFF2-40B4-BE49-F238E27FC236}">
                    <a16:creationId xmlns:a16="http://schemas.microsoft.com/office/drawing/2014/main" id="{CCA19FE3-107A-B2C5-F3E6-9C26C2812CBB}"/>
                  </a:ext>
                </a:extLst>
              </p:cNvPr>
              <p:cNvSpPr txBox="1">
                <a:spLocks noRot="1" noChangeAspect="1" noMove="1" noResize="1" noEditPoints="1" noAdjustHandles="1" noChangeArrowheads="1" noChangeShapeType="1" noTextEdit="1"/>
              </p:cNvSpPr>
              <p:nvPr/>
            </p:nvSpPr>
            <p:spPr>
              <a:xfrm>
                <a:off x="4895350" y="3875237"/>
                <a:ext cx="4381895" cy="107156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A481AAE2-D245-56E1-8529-13A33F13A34D}"/>
                  </a:ext>
                </a:extLst>
              </p:cNvPr>
              <p:cNvSpPr txBox="1"/>
              <p:nvPr/>
            </p:nvSpPr>
            <p:spPr>
              <a:xfrm>
                <a:off x="228599" y="2236323"/>
                <a:ext cx="2962261" cy="1023422"/>
              </a:xfrm>
              <a:prstGeom prst="rect">
                <a:avLst/>
              </a:prstGeom>
              <a:noFill/>
            </p:spPr>
            <p:txBody>
              <a:bodyPr wrap="square">
                <a:spAutoFit/>
              </a:bodyPr>
              <a:lstStyle/>
              <a:p>
                <a:pPr>
                  <a:lnSpc>
                    <a:spcPct val="107000"/>
                  </a:lnSpc>
                  <a:spcBef>
                    <a:spcPts val="720"/>
                  </a:spcBef>
                  <a:spcAft>
                    <a:spcPts val="720"/>
                  </a:spcAft>
                </a:pPr>
                <a:r>
                  <a:rPr lang="en-US" sz="3600" b="1"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a:t>
                </a:r>
                <a:r>
                  <a:rPr lang="en-US" sz="36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36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num>
                      <m:den>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den>
                    </m:f>
                  </m:oMath>
                </a14:m>
                <a:r>
                  <a:rPr lang="en-US" sz="36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mc:Choice>
        <mc:Fallback xmlns="">
          <p:sp>
            <p:nvSpPr>
              <p:cNvPr id="33" name="TextBox 32">
                <a:extLst>
                  <a:ext uri="{FF2B5EF4-FFF2-40B4-BE49-F238E27FC236}">
                    <a16:creationId xmlns:a16="http://schemas.microsoft.com/office/drawing/2014/main" id="{A481AAE2-D245-56E1-8529-13A33F13A34D}"/>
                  </a:ext>
                </a:extLst>
              </p:cNvPr>
              <p:cNvSpPr txBox="1">
                <a:spLocks noRot="1" noChangeAspect="1" noMove="1" noResize="1" noEditPoints="1" noAdjustHandles="1" noChangeArrowheads="1" noChangeShapeType="1" noTextEdit="1"/>
              </p:cNvSpPr>
              <p:nvPr/>
            </p:nvSpPr>
            <p:spPr>
              <a:xfrm>
                <a:off x="228599" y="2236323"/>
                <a:ext cx="2962261" cy="1023422"/>
              </a:xfrm>
              <a:prstGeom prst="rect">
                <a:avLst/>
              </a:prstGeom>
              <a:blipFill>
                <a:blip r:embed="rId6"/>
                <a:stretch>
                  <a:fillRect l="-6173"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6E57E28-8EF8-7FD9-8359-BD912CE25CCB}"/>
                  </a:ext>
                </a:extLst>
              </p:cNvPr>
              <p:cNvSpPr txBox="1"/>
              <p:nvPr/>
            </p:nvSpPr>
            <p:spPr>
              <a:xfrm>
                <a:off x="2505007" y="2315298"/>
                <a:ext cx="2141622" cy="928396"/>
              </a:xfrm>
              <a:prstGeom prst="rect">
                <a:avLst/>
              </a:prstGeom>
              <a:noFill/>
            </p:spPr>
            <p:txBody>
              <a:bodyPr wrap="square">
                <a:spAutoFit/>
              </a:bodyPr>
              <a:lstStyle/>
              <a:p>
                <a:pPr>
                  <a:lnSpc>
                    <a:spcPct val="107000"/>
                  </a:lnSpc>
                  <a:spcBef>
                    <a:spcPts val="720"/>
                  </a:spcBef>
                  <a:spcAft>
                    <a:spcPts val="720"/>
                  </a:spcAft>
                </a:pPr>
                <a:r>
                  <a:rPr lang="en-US" sz="3600" b="1"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a:t>
                </a:r>
                <a14:m>
                  <m:oMath xmlns:m="http://schemas.openxmlformats.org/officeDocument/2006/math">
                    <m:r>
                      <m:rPr>
                        <m:nor/>
                      </m:rPr>
                      <a:rPr lang="en-US" sz="3600" b="1" i="0" kern="10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m:t>  </m:t>
                    </m:r>
                    <m:f>
                      <m:fPr>
                        <m:ctrlPr>
                          <a:rPr lang="en-US" sz="36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num>
                      <m:den>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den>
                    </m:f>
                  </m:oMath>
                </a14:m>
                <a:endParaRPr lang="en-US" sz="36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4" name="TextBox 33">
                <a:extLst>
                  <a:ext uri="{FF2B5EF4-FFF2-40B4-BE49-F238E27FC236}">
                    <a16:creationId xmlns:a16="http://schemas.microsoft.com/office/drawing/2014/main" id="{E6E57E28-8EF8-7FD9-8359-BD912CE25CCB}"/>
                  </a:ext>
                </a:extLst>
              </p:cNvPr>
              <p:cNvSpPr txBox="1">
                <a:spLocks noRot="1" noChangeAspect="1" noMove="1" noResize="1" noEditPoints="1" noAdjustHandles="1" noChangeArrowheads="1" noChangeShapeType="1" noTextEdit="1"/>
              </p:cNvSpPr>
              <p:nvPr/>
            </p:nvSpPr>
            <p:spPr>
              <a:xfrm>
                <a:off x="2505007" y="2315298"/>
                <a:ext cx="2141622" cy="928396"/>
              </a:xfrm>
              <a:prstGeom prst="rect">
                <a:avLst/>
              </a:prstGeom>
              <a:blipFill>
                <a:blip r:embed="rId7"/>
                <a:stretch>
                  <a:fillRect l="-8832"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CDF64729-1389-0186-4370-9A1A51302A11}"/>
                  </a:ext>
                </a:extLst>
              </p:cNvPr>
              <p:cNvSpPr txBox="1"/>
              <p:nvPr/>
            </p:nvSpPr>
            <p:spPr>
              <a:xfrm>
                <a:off x="228599" y="3836878"/>
                <a:ext cx="2258825" cy="938270"/>
              </a:xfrm>
              <a:prstGeom prst="rect">
                <a:avLst/>
              </a:prstGeom>
              <a:noFill/>
            </p:spPr>
            <p:txBody>
              <a:bodyPr wrap="square">
                <a:spAutoFit/>
              </a:bodyPr>
              <a:lstStyle/>
              <a:p>
                <a:pPr>
                  <a:lnSpc>
                    <a:spcPct val="107000"/>
                  </a:lnSpc>
                  <a:spcBef>
                    <a:spcPts val="720"/>
                  </a:spcBef>
                  <a:spcAft>
                    <a:spcPts val="720"/>
                  </a:spcAft>
                </a:pPr>
                <a:r>
                  <a:rPr lang="en-US" sz="3600" b="1"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 </a:t>
                </a:r>
                <a14:m>
                  <m:oMath xmlns:m="http://schemas.openxmlformats.org/officeDocument/2006/math">
                    <m:f>
                      <m:fPr>
                        <m:ctrlPr>
                          <a:rPr lang="en-US" sz="36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num>
                      <m:den>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den>
                    </m:f>
                  </m:oMath>
                </a14:m>
                <a:endParaRPr lang="en-US" sz="36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5" name="TextBox 34">
                <a:extLst>
                  <a:ext uri="{FF2B5EF4-FFF2-40B4-BE49-F238E27FC236}">
                    <a16:creationId xmlns:a16="http://schemas.microsoft.com/office/drawing/2014/main" xmlns:a14="http://schemas.microsoft.com/office/drawing/2010/main" xmlns="" id="{CDF64729-1389-0186-4370-9A1A51302A11}"/>
                  </a:ext>
                </a:extLst>
              </p:cNvPr>
              <p:cNvSpPr txBox="1">
                <a:spLocks noRot="1" noChangeAspect="1" noMove="1" noResize="1" noEditPoints="1" noAdjustHandles="1" noChangeArrowheads="1" noChangeShapeType="1" noTextEdit="1"/>
              </p:cNvSpPr>
              <p:nvPr/>
            </p:nvSpPr>
            <p:spPr>
              <a:xfrm>
                <a:off x="228599" y="3836878"/>
                <a:ext cx="2258825" cy="938270"/>
              </a:xfrm>
              <a:prstGeom prst="rect">
                <a:avLst/>
              </a:prstGeom>
              <a:blipFill rotWithShape="0">
                <a:blip r:embed="rId8"/>
                <a:stretch>
                  <a:fillRect l="-8086" b="-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61CD272-1CD4-B611-F7A1-497774E504FF}"/>
                  </a:ext>
                </a:extLst>
              </p:cNvPr>
              <p:cNvSpPr txBox="1"/>
              <p:nvPr/>
            </p:nvSpPr>
            <p:spPr>
              <a:xfrm>
                <a:off x="2505007" y="3843487"/>
                <a:ext cx="3068056" cy="951799"/>
              </a:xfrm>
              <a:prstGeom prst="rect">
                <a:avLst/>
              </a:prstGeom>
              <a:noFill/>
            </p:spPr>
            <p:txBody>
              <a:bodyPr wrap="square">
                <a:spAutoFit/>
              </a:bodyPr>
              <a:lstStyle/>
              <a:p>
                <a:pPr>
                  <a:lnSpc>
                    <a:spcPct val="107000"/>
                  </a:lnSpc>
                  <a:spcBef>
                    <a:spcPts val="720"/>
                  </a:spcBef>
                  <a:spcAft>
                    <a:spcPts val="720"/>
                  </a:spcAft>
                </a:pPr>
                <a:r>
                  <a:rPr lang="en-US" sz="3600" b="1"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 </a:t>
                </a:r>
                <a14:m>
                  <m:oMath xmlns:m="http://schemas.openxmlformats.org/officeDocument/2006/math">
                    <m:f>
                      <m:fPr>
                        <m:ctrlPr>
                          <a:rPr lang="en-US" sz="36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num>
                      <m:den>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600" b="1"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600" b="1"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den>
                    </m:f>
                  </m:oMath>
                </a14:m>
                <a:endParaRPr lang="en-US" sz="36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6" name="TextBox 35">
                <a:extLst>
                  <a:ext uri="{FF2B5EF4-FFF2-40B4-BE49-F238E27FC236}">
                    <a16:creationId xmlns:a16="http://schemas.microsoft.com/office/drawing/2014/main" id="{061CD272-1CD4-B611-F7A1-497774E504FF}"/>
                  </a:ext>
                </a:extLst>
              </p:cNvPr>
              <p:cNvSpPr txBox="1">
                <a:spLocks noRot="1" noChangeAspect="1" noMove="1" noResize="1" noEditPoints="1" noAdjustHandles="1" noChangeArrowheads="1" noChangeShapeType="1" noTextEdit="1"/>
              </p:cNvSpPr>
              <p:nvPr/>
            </p:nvSpPr>
            <p:spPr>
              <a:xfrm>
                <a:off x="2505007" y="3843487"/>
                <a:ext cx="3068056" cy="951799"/>
              </a:xfrm>
              <a:prstGeom prst="rect">
                <a:avLst/>
              </a:prstGeom>
              <a:blipFill>
                <a:blip r:embed="rId9"/>
                <a:stretch>
                  <a:fillRect l="-6163" b="-7006"/>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5495ADD6-B244-CCF4-C859-D03D144732A5}"/>
              </a:ext>
            </a:extLst>
          </p:cNvPr>
          <p:cNvSpPr txBox="1"/>
          <p:nvPr/>
        </p:nvSpPr>
        <p:spPr>
          <a:xfrm>
            <a:off x="5602717" y="316442"/>
            <a:ext cx="4648200" cy="687176"/>
          </a:xfrm>
          <a:prstGeom prst="rect">
            <a:avLst/>
          </a:prstGeom>
          <a:noFill/>
        </p:spPr>
        <p:txBody>
          <a:bodyPr wrap="square">
            <a:spAutoFit/>
          </a:bodyPr>
          <a:lstStyle/>
          <a:p>
            <a:pPr algn="just">
              <a:lnSpc>
                <a:spcPct val="107000"/>
              </a:lnSpc>
              <a:spcBef>
                <a:spcPts val="720"/>
              </a:spcBef>
              <a:spcAft>
                <a:spcPts val="720"/>
              </a:spcAft>
            </a:pPr>
            <a:r>
              <a:rPr lang="nl-NL" sz="38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5:</a:t>
            </a:r>
            <a:endParaRPr lang="en-US" sz="3800"/>
          </a:p>
        </p:txBody>
      </p:sp>
    </p:spTree>
    <p:extLst>
      <p:ext uri="{BB962C8B-B14F-4D97-AF65-F5344CB8AC3E}">
        <p14:creationId xmlns:p14="http://schemas.microsoft.com/office/powerpoint/2010/main" val="276217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barn(inVertical)">
                                      <p:cBhvr>
                                        <p:cTn id="10" dur="500"/>
                                        <p:tgtEl>
                                          <p:spTgt spid="3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barn(inVertical)">
                                      <p:cBhvr>
                                        <p:cTn id="13" dur="500"/>
                                        <p:tgtEl>
                                          <p:spTgt spid="3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arn(inVertical)">
                                      <p:cBhvr>
                                        <p:cTn id="16" dur="500"/>
                                        <p:tgtEl>
                                          <p:spTgt spid="3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xit" presetSubtype="10" fill="hold" grpId="1" nodeType="clickEffect">
                                  <p:stCondLst>
                                    <p:cond delay="0"/>
                                  </p:stCondLst>
                                  <p:childTnLst>
                                    <p:animEffect transition="out" filter="checkerboard(across)">
                                      <p:cBhvr>
                                        <p:cTn id="23" dur="500"/>
                                        <p:tgtEl>
                                          <p:spTgt spid="33"/>
                                        </p:tgtEl>
                                      </p:cBhvr>
                                    </p:animEffect>
                                    <p:set>
                                      <p:cBhvr>
                                        <p:cTn id="24" dur="1" fill="hold">
                                          <p:stCondLst>
                                            <p:cond delay="499"/>
                                          </p:stCondLst>
                                        </p:cTn>
                                        <p:tgtEl>
                                          <p:spTgt spid="33"/>
                                        </p:tgtEl>
                                        <p:attrNameLst>
                                          <p:attrName>style.visibility</p:attrName>
                                        </p:attrNameLst>
                                      </p:cBhvr>
                                      <p:to>
                                        <p:strVal val="hidden"/>
                                      </p:to>
                                    </p:set>
                                  </p:childTnLst>
                                </p:cTn>
                              </p:par>
                              <p:par>
                                <p:cTn id="25" presetID="5" presetClass="exit" presetSubtype="10" fill="hold" grpId="1" nodeType="withEffect">
                                  <p:stCondLst>
                                    <p:cond delay="0"/>
                                  </p:stCondLst>
                                  <p:childTnLst>
                                    <p:animEffect transition="out" filter="checkerboard(across)">
                                      <p:cBhvr>
                                        <p:cTn id="26" dur="500"/>
                                        <p:tgtEl>
                                          <p:spTgt spid="35"/>
                                        </p:tgtEl>
                                      </p:cBhvr>
                                    </p:animEffect>
                                    <p:set>
                                      <p:cBhvr>
                                        <p:cTn id="27" dur="1" fill="hold">
                                          <p:stCondLst>
                                            <p:cond delay="499"/>
                                          </p:stCondLst>
                                        </p:cTn>
                                        <p:tgtEl>
                                          <p:spTgt spid="35"/>
                                        </p:tgtEl>
                                        <p:attrNameLst>
                                          <p:attrName>style.visibility</p:attrName>
                                        </p:attrNameLst>
                                      </p:cBhvr>
                                      <p:to>
                                        <p:strVal val="hidden"/>
                                      </p:to>
                                    </p:set>
                                  </p:childTnLst>
                                </p:cTn>
                              </p:par>
                              <p:par>
                                <p:cTn id="28" presetID="5" presetClass="exit" presetSubtype="10" fill="hold" grpId="1" nodeType="withEffect">
                                  <p:stCondLst>
                                    <p:cond delay="0"/>
                                  </p:stCondLst>
                                  <p:childTnLst>
                                    <p:animEffect transition="out" filter="checkerboard(across)">
                                      <p:cBhvr>
                                        <p:cTn id="29" dur="500"/>
                                        <p:tgtEl>
                                          <p:spTgt spid="36"/>
                                        </p:tgtEl>
                                      </p:cBhvr>
                                    </p:animEffect>
                                    <p:set>
                                      <p:cBhvr>
                                        <p:cTn id="30" dur="1" fill="hold">
                                          <p:stCondLst>
                                            <p:cond delay="499"/>
                                          </p:stCondLst>
                                        </p:cTn>
                                        <p:tgtEl>
                                          <p:spTgt spid="36"/>
                                        </p:tgtEl>
                                        <p:attrNameLst>
                                          <p:attrName>style.visibility</p:attrName>
                                        </p:attrNameLst>
                                      </p:cBhvr>
                                      <p:to>
                                        <p:strVal val="hidden"/>
                                      </p:to>
                                    </p:set>
                                  </p:childTnLst>
                                </p:cTn>
                              </p:par>
                              <p:par>
                                <p:cTn id="31" presetID="35" presetClass="path" presetSubtype="0" accel="50000" decel="50000" fill="hold" grpId="1" nodeType="withEffect">
                                  <p:stCondLst>
                                    <p:cond delay="0"/>
                                  </p:stCondLst>
                                  <p:childTnLst>
                                    <p:animMotion origin="layout" path="M -2.5E-6 -2.96296E-6 L -0.16406 0.0855 " pathEditMode="relative" rAng="0" ptsTypes="AA">
                                      <p:cBhvr>
                                        <p:cTn id="32" dur="2000" fill="hold"/>
                                        <p:tgtEl>
                                          <p:spTgt spid="34"/>
                                        </p:tgtEl>
                                        <p:attrNameLst>
                                          <p:attrName>ppt_x</p:attrName>
                                          <p:attrName>ppt_y</p:attrName>
                                        </p:attrNameLst>
                                      </p:cBhvr>
                                      <p:rCtr x="-8212" y="4259"/>
                                    </p:animMotion>
                                  </p:childTnLst>
                                </p:cTn>
                              </p:par>
                            </p:childTnLst>
                          </p:cTn>
                        </p:par>
                        <p:par>
                          <p:cTn id="33" fill="hold">
                            <p:stCondLst>
                              <p:cond delay="2000"/>
                            </p:stCondLst>
                            <p:childTnLst>
                              <p:par>
                                <p:cTn id="34" presetID="6" presetClass="emph" presetSubtype="0" fill="hold" grpId="2" nodeType="afterEffect">
                                  <p:stCondLst>
                                    <p:cond delay="0"/>
                                  </p:stCondLst>
                                  <p:childTnLst>
                                    <p:animScale>
                                      <p:cBhvr>
                                        <p:cTn id="35" dur="2000" fill="hold"/>
                                        <p:tgtEl>
                                          <p:spTgt spid="34"/>
                                        </p:tgtEl>
                                      </p:cBhvr>
                                      <p:by x="150000" y="150000"/>
                                    </p:animScale>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33" grpId="0"/>
      <p:bldP spid="33" grpId="1"/>
      <p:bldP spid="34" grpId="0"/>
      <p:bldP spid="34" grpId="1"/>
      <p:bldP spid="34" grpId="2"/>
      <p:bldP spid="35" grpId="0"/>
      <p:bldP spid="35" grpId="1"/>
      <p:bldP spid="36" grpId="0"/>
      <p:bldP spid="36"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4E208DDE-5F53-487A-916C-A3AE276FA6AD}"/>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349" r="20345" b="-4"/>
          <a:stretch/>
        </p:blipFill>
        <p:spPr>
          <a:xfrm>
            <a:off x="865220" y="2088496"/>
            <a:ext cx="2050385" cy="2327672"/>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5" name="Picture 4" descr="Background pattern&#10;&#10;Description automatically generated">
            <a:extLst>
              <a:ext uri="{FF2B5EF4-FFF2-40B4-BE49-F238E27FC236}">
                <a16:creationId xmlns:a16="http://schemas.microsoft.com/office/drawing/2014/main" id="{65A14FCB-5569-4268-AF8B-502D9EF6E73E}"/>
              </a:ext>
            </a:extLst>
          </p:cNvPr>
          <p:cNvPicPr>
            <a:picLocks noChangeAspect="1"/>
          </p:cNvPicPr>
          <p:nvPr/>
        </p:nvPicPr>
        <p:blipFill rotWithShape="1">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17382" r="20120" b="2"/>
          <a:stretch/>
        </p:blipFill>
        <p:spPr>
          <a:xfrm>
            <a:off x="2593600" y="1428751"/>
            <a:ext cx="3433139" cy="3433139"/>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8" name="Picture 7" descr="Background pattern&#10;&#10;Description automatically generated">
            <a:extLst>
              <a:ext uri="{FF2B5EF4-FFF2-40B4-BE49-F238E27FC236}">
                <a16:creationId xmlns:a16="http://schemas.microsoft.com/office/drawing/2014/main" id="{EEA75D7F-8BEB-403A-A7C2-DC62D23C83A4}"/>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36012" r="14448" b="2"/>
          <a:stretch/>
        </p:blipFill>
        <p:spPr>
          <a:xfrm>
            <a:off x="5670374" y="1838768"/>
            <a:ext cx="2455455" cy="2798034"/>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17" name="Picture 16"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91494" y="1531858"/>
            <a:ext cx="2327672" cy="2327672"/>
          </a:xfrm>
          <a:prstGeom prst="rect">
            <a:avLst/>
          </a:prstGeom>
        </p:spPr>
      </p:pic>
      <p:pic>
        <p:nvPicPr>
          <p:cNvPr id="13" name="Picture 12">
            <a:extLst>
              <a:ext uri="{FF2B5EF4-FFF2-40B4-BE49-F238E27FC236}">
                <a16:creationId xmlns:a16="http://schemas.microsoft.com/office/drawing/2014/main" id="{453B174F-EE32-44C0-AEBD-2414C6D6BB2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8819"/>
          <a:stretch/>
        </p:blipFill>
        <p:spPr>
          <a:xfrm>
            <a:off x="5600701" y="1981483"/>
            <a:ext cx="2327672" cy="2327672"/>
          </a:xfrm>
          <a:prstGeom prst="rect">
            <a:avLst/>
          </a:prstGeom>
        </p:spPr>
      </p:pic>
      <p:pic>
        <p:nvPicPr>
          <p:cNvPr id="15" name="Picture 14">
            <a:extLst>
              <a:ext uri="{FF2B5EF4-FFF2-40B4-BE49-F238E27FC236}">
                <a16:creationId xmlns:a16="http://schemas.microsoft.com/office/drawing/2014/main" id="{F5F0387D-CEB3-4D01-B097-E93181CF9E3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7170" y="2057401"/>
            <a:ext cx="1561730" cy="1561730"/>
          </a:xfrm>
          <a:prstGeom prst="rect">
            <a:avLst/>
          </a:prstGeom>
        </p:spPr>
      </p:pic>
      <p:sp>
        <p:nvSpPr>
          <p:cNvPr id="12" name="Freeform: Shape 11">
            <a:extLst>
              <a:ext uri="{FF2B5EF4-FFF2-40B4-BE49-F238E27FC236}">
                <a16:creationId xmlns:a16="http://schemas.microsoft.com/office/drawing/2014/main" id="{8393A647-F1D0-4A88-8DF7-6E5578A89569}"/>
              </a:ext>
            </a:extLst>
          </p:cNvPr>
          <p:cNvSpPr/>
          <p:nvPr/>
        </p:nvSpPr>
        <p:spPr>
          <a:xfrm rot="5400000">
            <a:off x="-140931" y="138645"/>
            <a:ext cx="2327672" cy="2050384"/>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latin typeface="Times New Roman" panose="02020603050405020304" pitchFamily="18" charset="0"/>
              <a:cs typeface="Times New Roman" panose="02020603050405020304" pitchFamily="18" charset="0"/>
            </a:endParaRPr>
          </a:p>
        </p:txBody>
      </p:sp>
      <p:sp>
        <p:nvSpPr>
          <p:cNvPr id="10" name="Thought Bubble: Cloud 9">
            <a:extLst>
              <a:ext uri="{FF2B5EF4-FFF2-40B4-BE49-F238E27FC236}">
                <a16:creationId xmlns:a16="http://schemas.microsoft.com/office/drawing/2014/main" id="{4260334F-2D2C-8515-9F09-0644D239CC5A}"/>
              </a:ext>
            </a:extLst>
          </p:cNvPr>
          <p:cNvSpPr/>
          <p:nvPr/>
        </p:nvSpPr>
        <p:spPr>
          <a:xfrm>
            <a:off x="1225415" y="676719"/>
            <a:ext cx="2327672" cy="1237913"/>
          </a:xfrm>
          <a:prstGeom prst="cloud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Times New Roman" panose="02020603050405020304" pitchFamily="18" charset="0"/>
                <a:cs typeface="Times New Roman" panose="02020603050405020304" pitchFamily="18" charset="0"/>
              </a:rPr>
              <a:t>HĐ:</a:t>
            </a:r>
          </a:p>
          <a:p>
            <a:pPr algn="ctr"/>
            <a:r>
              <a:rPr lang="en-US" sz="2000" b="1">
                <a:solidFill>
                  <a:schemeClr val="tx1"/>
                </a:solidFill>
                <a:latin typeface="Times New Roman" panose="02020603050405020304" pitchFamily="18" charset="0"/>
                <a:cs typeface="Times New Roman" panose="02020603050405020304" pitchFamily="18" charset="0"/>
              </a:rPr>
              <a:t>CẶP ĐÔI</a:t>
            </a:r>
          </a:p>
        </p:txBody>
      </p:sp>
      <p:sp>
        <p:nvSpPr>
          <p:cNvPr id="11" name="Thought Bubble: Cloud 10">
            <a:extLst>
              <a:ext uri="{FF2B5EF4-FFF2-40B4-BE49-F238E27FC236}">
                <a16:creationId xmlns:a16="http://schemas.microsoft.com/office/drawing/2014/main" id="{0FB5713B-A9F3-F9B7-A0C2-159431EA554B}"/>
              </a:ext>
            </a:extLst>
          </p:cNvPr>
          <p:cNvSpPr/>
          <p:nvPr/>
        </p:nvSpPr>
        <p:spPr>
          <a:xfrm>
            <a:off x="4424165" y="180180"/>
            <a:ext cx="2327672" cy="1237913"/>
          </a:xfrm>
          <a:prstGeom prst="cloudCallout">
            <a:avLst>
              <a:gd name="adj1" fmla="val -12649"/>
              <a:gd name="adj2" fmla="val 7686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Times New Roman" panose="02020603050405020304" pitchFamily="18" charset="0"/>
                <a:cs typeface="Times New Roman" panose="02020603050405020304" pitchFamily="18" charset="0"/>
              </a:rPr>
              <a:t>HĐ:</a:t>
            </a:r>
          </a:p>
          <a:p>
            <a:pPr algn="ctr"/>
            <a:r>
              <a:rPr lang="en-US" sz="2000" b="1">
                <a:solidFill>
                  <a:schemeClr val="tx1"/>
                </a:solidFill>
                <a:latin typeface="Times New Roman" panose="02020603050405020304" pitchFamily="18" charset="0"/>
                <a:cs typeface="Times New Roman" panose="02020603050405020304" pitchFamily="18" charset="0"/>
              </a:rPr>
              <a:t>NHÓM</a:t>
            </a:r>
          </a:p>
        </p:txBody>
      </p:sp>
      <p:sp>
        <p:nvSpPr>
          <p:cNvPr id="14" name="Thought Bubble: Cloud 13">
            <a:extLst>
              <a:ext uri="{FF2B5EF4-FFF2-40B4-BE49-F238E27FC236}">
                <a16:creationId xmlns:a16="http://schemas.microsoft.com/office/drawing/2014/main" id="{33C2CE4B-AA01-D403-122D-6E47673B2F14}"/>
              </a:ext>
            </a:extLst>
          </p:cNvPr>
          <p:cNvSpPr/>
          <p:nvPr/>
        </p:nvSpPr>
        <p:spPr>
          <a:xfrm>
            <a:off x="7010401" y="676719"/>
            <a:ext cx="2133600" cy="1237913"/>
          </a:xfrm>
          <a:prstGeom prst="cloudCallout">
            <a:avLst>
              <a:gd name="adj1" fmla="val -34473"/>
              <a:gd name="adj2" fmla="val 72759"/>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Times New Roman" panose="02020603050405020304" pitchFamily="18" charset="0"/>
                <a:cs typeface="Times New Roman" panose="02020603050405020304" pitchFamily="18" charset="0"/>
              </a:rPr>
              <a:t>HĐ:</a:t>
            </a:r>
          </a:p>
          <a:p>
            <a:pPr algn="ctr"/>
            <a:r>
              <a:rPr lang="en-US" sz="2000" b="1">
                <a:solidFill>
                  <a:schemeClr val="tx1"/>
                </a:solidFill>
                <a:latin typeface="Times New Roman" panose="02020603050405020304" pitchFamily="18" charset="0"/>
                <a:cs typeface="Times New Roman" panose="02020603050405020304" pitchFamily="18" charset="0"/>
              </a:rPr>
              <a:t>CÁ NHÂN</a:t>
            </a:r>
          </a:p>
        </p:txBody>
      </p:sp>
      <p:sp>
        <p:nvSpPr>
          <p:cNvPr id="2" name="TextBox 1">
            <a:extLst>
              <a:ext uri="{FF2B5EF4-FFF2-40B4-BE49-F238E27FC236}">
                <a16:creationId xmlns:a16="http://schemas.microsoft.com/office/drawing/2014/main" id="{5CB9088D-5FA6-8EB9-5D39-F8279A8C3A66}"/>
              </a:ext>
            </a:extLst>
          </p:cNvPr>
          <p:cNvSpPr txBox="1"/>
          <p:nvPr/>
        </p:nvSpPr>
        <p:spPr>
          <a:xfrm rot="18576354">
            <a:off x="-385954" y="712186"/>
            <a:ext cx="2325508" cy="461665"/>
          </a:xfrm>
          <a:prstGeom prst="rect">
            <a:avLst/>
          </a:prstGeom>
          <a:noFill/>
        </p:spPr>
        <p:txBody>
          <a:bodyPr wrap="none" rtlCol="0">
            <a:spAutoFit/>
          </a:bodyPr>
          <a:lstStyle/>
          <a:p>
            <a:r>
              <a:rPr lang="en-US" sz="2400" b="1">
                <a:solidFill>
                  <a:srgbClr val="C00000"/>
                </a:solidFill>
                <a:latin typeface="Times New Roman" panose="02020603050405020304" pitchFamily="18" charset="0"/>
                <a:cs typeface="Times New Roman" panose="02020603050405020304" pitchFamily="18" charset="0"/>
              </a:rPr>
              <a:t>B. CHÚ THÍCH</a:t>
            </a:r>
          </a:p>
        </p:txBody>
      </p:sp>
    </p:spTree>
    <p:extLst>
      <p:ext uri="{BB962C8B-B14F-4D97-AF65-F5344CB8AC3E}">
        <p14:creationId xmlns:p14="http://schemas.microsoft.com/office/powerpoint/2010/main" val="228272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par>
                                <p:cTn id="18" presetID="53"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par>
                          <p:cTn id="28" fill="hold">
                            <p:stCondLst>
                              <p:cond delay="500"/>
                            </p:stCondLst>
                            <p:childTnLst>
                              <p:par>
                                <p:cTn id="29" presetID="53" presetClass="entr" presetSubtype="16"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par>
                                <p:cTn id="34" presetID="53" presetClass="entr" presetSubtype="16"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par>
                          <p:cTn id="44" fill="hold">
                            <p:stCondLst>
                              <p:cond delay="1000"/>
                            </p:stCondLst>
                            <p:childTnLst>
                              <p:par>
                                <p:cTn id="45" presetID="53" presetClass="entr" presetSubtype="16"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ppt_w</p:attrName>
                                        </p:attrNameLst>
                                      </p:cBhvr>
                                      <p:tavLst>
                                        <p:tav tm="0">
                                          <p:val>
                                            <p:fltVal val="0"/>
                                          </p:val>
                                        </p:tav>
                                        <p:tav tm="100000">
                                          <p:val>
                                            <p:strVal val="#ppt_w"/>
                                          </p:val>
                                        </p:tav>
                                      </p:tavLst>
                                    </p:anim>
                                    <p:anim calcmode="lin" valueType="num">
                                      <p:cBhvr>
                                        <p:cTn id="48" dur="500" fill="hold"/>
                                        <p:tgtEl>
                                          <p:spTgt spid="8"/>
                                        </p:tgtEl>
                                        <p:attrNameLst>
                                          <p:attrName>ppt_h</p:attrName>
                                        </p:attrNameLst>
                                      </p:cBhvr>
                                      <p:tavLst>
                                        <p:tav tm="0">
                                          <p:val>
                                            <p:fltVal val="0"/>
                                          </p:val>
                                        </p:tav>
                                        <p:tav tm="100000">
                                          <p:val>
                                            <p:strVal val="#ppt_h"/>
                                          </p:val>
                                        </p:tav>
                                      </p:tavLst>
                                    </p:anim>
                                    <p:animEffect transition="in" filter="fade">
                                      <p:cBhvr>
                                        <p:cTn id="49" dur="500"/>
                                        <p:tgtEl>
                                          <p:spTgt spid="8"/>
                                        </p:tgtEl>
                                      </p:cBhvr>
                                    </p:animEffect>
                                  </p:childTnLst>
                                </p:cTn>
                              </p:par>
                              <p:par>
                                <p:cTn id="50" presetID="53" presetClass="entr" presetSubtype="16"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1" grpId="0" animBg="1"/>
      <p:bldP spid="14" grpId="0" animBg="1"/>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ACEACF1B-DE07-1797-8869-A87740369561}"/>
              </a:ext>
            </a:extLst>
          </p:cNvPr>
          <p:cNvPicPr>
            <a:picLocks noChangeAspect="1"/>
          </p:cNvPicPr>
          <p:nvPr/>
        </p:nvPicPr>
        <p:blipFill>
          <a:blip r:embed="rId3"/>
          <a:stretch>
            <a:fillRect/>
          </a:stretch>
        </p:blipFill>
        <p:spPr>
          <a:xfrm>
            <a:off x="0" y="3734093"/>
            <a:ext cx="1800222" cy="1409407"/>
          </a:xfrm>
          <a:prstGeom prst="rect">
            <a:avLst/>
          </a:prstGeom>
        </p:spPr>
      </p:pic>
      <mc:AlternateContent xmlns:mc="http://schemas.openxmlformats.org/markup-compatibility/2006" xmlns:a14="http://schemas.microsoft.com/office/drawing/2010/main">
        <mc:Choice Requires="a14">
          <p:sp>
            <p:nvSpPr>
              <p:cNvPr id="5" name="Rectangle 2">
                <a:extLst>
                  <a:ext uri="{FF2B5EF4-FFF2-40B4-BE49-F238E27FC236}">
                    <a16:creationId xmlns:a16="http://schemas.microsoft.com/office/drawing/2014/main" id="{8F391B35-558D-D6B5-4F97-F70AD665DE9A}"/>
                  </a:ext>
                </a:extLst>
              </p:cNvPr>
              <p:cNvSpPr>
                <a:spLocks noChangeArrowheads="1"/>
              </p:cNvSpPr>
              <p:nvPr/>
            </p:nvSpPr>
            <p:spPr bwMode="auto">
              <a:xfrm>
                <a:off x="10954" y="187331"/>
                <a:ext cx="4183774" cy="207294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lnSpc>
                    <a:spcPct val="150000"/>
                  </a:lnSpc>
                  <a:spcBef>
                    <a:spcPct val="0"/>
                  </a:spcBef>
                  <a:spcAft>
                    <a:spcPct val="0"/>
                  </a:spcAft>
                </a:pPr>
                <a:r>
                  <a:rPr lang="en-US" altLang="en-US" sz="3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9. Kết quả của phép nhân </a:t>
                </a:r>
                <a14:m>
                  <m:oMath xmlns:m="http://schemas.openxmlformats.org/officeDocument/2006/math">
                    <m:f>
                      <m:fPr>
                        <m:ctrlPr>
                          <a:rPr lang="en-US" sz="3500" b="1" i="1">
                            <a:solidFill>
                              <a:srgbClr val="FF0000"/>
                            </a:solidFill>
                            <a:latin typeface="Cambria Math" panose="02040503050406030204" pitchFamily="18" charset="0"/>
                          </a:rPr>
                        </m:ctrlPr>
                      </m:fPr>
                      <m:num>
                        <m:r>
                          <m:rPr>
                            <m:nor/>
                          </m:rPr>
                          <a:rPr lang="en-US" sz="3500" b="1" i="0" smtClean="0">
                            <a:solidFill>
                              <a:srgbClr val="FF0000"/>
                            </a:solidFill>
                            <a:latin typeface="Times New Roman" panose="02020603050405020304" pitchFamily="18" charset="0"/>
                            <a:cs typeface="Times New Roman" panose="02020603050405020304" pitchFamily="18" charset="0"/>
                          </a:rPr>
                          <m:t>8</m:t>
                        </m:r>
                      </m:num>
                      <m:den>
                        <m:r>
                          <m:rPr>
                            <m:nor/>
                          </m:rPr>
                          <a:rPr lang="en-US" sz="3500" b="1" i="0" smtClean="0">
                            <a:solidFill>
                              <a:srgbClr val="FF0000"/>
                            </a:solidFill>
                            <a:latin typeface="Times New Roman" panose="02020603050405020304" pitchFamily="18" charset="0"/>
                            <a:cs typeface="Times New Roman" panose="02020603050405020304" pitchFamily="18" charset="0"/>
                          </a:rPr>
                          <m:t>x</m:t>
                        </m:r>
                        <m:r>
                          <m:rPr>
                            <m:nor/>
                          </m:rPr>
                          <a:rPr lang="en-US" sz="3500" b="1" i="0" smtClean="0">
                            <a:solidFill>
                              <a:srgbClr val="FF0000"/>
                            </a:solidFill>
                            <a:latin typeface="Times New Roman" panose="02020603050405020304" pitchFamily="18" charset="0"/>
                            <a:cs typeface="Times New Roman" panose="02020603050405020304" pitchFamily="18" charset="0"/>
                          </a:rPr>
                          <m:t> − </m:t>
                        </m:r>
                        <m:r>
                          <m:rPr>
                            <m:nor/>
                          </m:rPr>
                          <a:rPr lang="en-US" sz="3500" b="1" i="0" smtClean="0">
                            <a:solidFill>
                              <a:srgbClr val="FF0000"/>
                            </a:solidFill>
                            <a:latin typeface="Times New Roman" panose="02020603050405020304" pitchFamily="18" charset="0"/>
                            <a:cs typeface="Times New Roman" panose="02020603050405020304" pitchFamily="18" charset="0"/>
                          </a:rPr>
                          <m:t>y</m:t>
                        </m:r>
                      </m:den>
                    </m:f>
                    <m:r>
                      <m:rPr>
                        <m:nor/>
                      </m:rPr>
                      <a:rPr lang="en-US" sz="3500" b="1" i="0" smtClean="0">
                        <a:solidFill>
                          <a:srgbClr val="FF0000"/>
                        </a:solidFill>
                        <a:latin typeface="Cambria Math" panose="02040503050406030204" pitchFamily="18" charset="0"/>
                      </a:rPr>
                      <m:t> </m:t>
                    </m:r>
                    <m:r>
                      <m:rPr>
                        <m:nor/>
                      </m:rPr>
                      <a:rPr lang="en-US" sz="3500" b="1" i="0" smtClean="0">
                        <a:solidFill>
                          <a:srgbClr val="FF0000"/>
                        </a:solidFill>
                        <a:latin typeface="Times New Roman" panose="02020603050405020304" pitchFamily="18" charset="0"/>
                        <a:cs typeface="Times New Roman" panose="02020603050405020304" pitchFamily="18" charset="0"/>
                      </a:rPr>
                      <m:t>. </m:t>
                    </m:r>
                    <m:f>
                      <m:fPr>
                        <m:ctrlPr>
                          <a:rPr lang="en-US" sz="3500" b="1" i="1">
                            <a:solidFill>
                              <a:srgbClr val="FF0000"/>
                            </a:solidFill>
                            <a:latin typeface="Cambria Math" panose="02040503050406030204" pitchFamily="18" charset="0"/>
                          </a:rPr>
                        </m:ctrlPr>
                      </m:fPr>
                      <m:num>
                        <m:r>
                          <m:rPr>
                            <m:nor/>
                          </m:rPr>
                          <a:rPr lang="en-US" sz="3500" b="1" i="0" smtClean="0">
                            <a:solidFill>
                              <a:srgbClr val="FF0000"/>
                            </a:solidFill>
                            <a:latin typeface="Times New Roman" panose="02020603050405020304" pitchFamily="18" charset="0"/>
                            <a:cs typeface="Times New Roman" panose="02020603050405020304" pitchFamily="18" charset="0"/>
                          </a:rPr>
                          <m:t>x</m:t>
                        </m:r>
                        <m:r>
                          <m:rPr>
                            <m:nor/>
                          </m:rPr>
                          <a:rPr lang="en-US" sz="3500" b="1" i="0" smtClean="0">
                            <a:solidFill>
                              <a:srgbClr val="FF0000"/>
                            </a:solidFill>
                            <a:latin typeface="Times New Roman" panose="02020603050405020304" pitchFamily="18" charset="0"/>
                            <a:cs typeface="Times New Roman" panose="02020603050405020304" pitchFamily="18" charset="0"/>
                          </a:rPr>
                          <m:t> − </m:t>
                        </m:r>
                        <m:r>
                          <m:rPr>
                            <m:nor/>
                          </m:rPr>
                          <a:rPr lang="en-US" sz="3500" b="1" i="0" smtClean="0">
                            <a:solidFill>
                              <a:srgbClr val="FF0000"/>
                            </a:solidFill>
                            <a:latin typeface="Times New Roman" panose="02020603050405020304" pitchFamily="18" charset="0"/>
                            <a:cs typeface="Times New Roman" panose="02020603050405020304" pitchFamily="18" charset="0"/>
                          </a:rPr>
                          <m:t>y</m:t>
                        </m:r>
                      </m:num>
                      <m:den>
                        <m:r>
                          <m:rPr>
                            <m:nor/>
                          </m:rPr>
                          <a:rPr lang="en-US" sz="3500" b="1" i="0" smtClean="0">
                            <a:solidFill>
                              <a:srgbClr val="FF0000"/>
                            </a:solidFill>
                            <a:latin typeface="Times New Roman" panose="02020603050405020304" pitchFamily="18" charset="0"/>
                            <a:cs typeface="Times New Roman" panose="02020603050405020304" pitchFamily="18" charset="0"/>
                          </a:rPr>
                          <m:t>10</m:t>
                        </m:r>
                      </m:den>
                    </m:f>
                  </m:oMath>
                </a14:m>
                <a:r>
                  <a:rPr lang="en-US" sz="3000" b="1">
                    <a:solidFill>
                      <a:srgbClr val="FF0000"/>
                    </a:solidFill>
                    <a:latin typeface="Times New Roman" panose="02020603050405020304" pitchFamily="18" charset="0"/>
                    <a:cs typeface="Times New Roman" panose="02020603050405020304" pitchFamily="18" charset="0"/>
                  </a:rPr>
                  <a:t> </a:t>
                </a:r>
                <a:r>
                  <a:rPr lang="en-US" altLang="en-US" sz="3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 là:</a:t>
                </a:r>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nl-NL" altLang="en-US" sz="30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5" name="Rectangle 2">
                <a:extLst>
                  <a:ext uri="{FF2B5EF4-FFF2-40B4-BE49-F238E27FC236}">
                    <a16:creationId xmlns:a16="http://schemas.microsoft.com/office/drawing/2014/main" id="{8F391B35-558D-D6B5-4F97-F70AD665DE9A}"/>
                  </a:ext>
                </a:extLst>
              </p:cNvPr>
              <p:cNvSpPr>
                <a:spLocks noRot="1" noChangeAspect="1" noMove="1" noResize="1" noEditPoints="1" noAdjustHandles="1" noChangeArrowheads="1" noChangeShapeType="1" noTextEdit="1"/>
              </p:cNvSpPr>
              <p:nvPr/>
            </p:nvSpPr>
            <p:spPr bwMode="auto">
              <a:xfrm>
                <a:off x="10954" y="187331"/>
                <a:ext cx="4183774" cy="2072940"/>
              </a:xfrm>
              <a:prstGeom prst="rect">
                <a:avLst/>
              </a:prstGeom>
              <a:blipFill>
                <a:blip r:embed="rId4"/>
                <a:stretch>
                  <a:fillRect l="-3936" r="-568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bject 11">
                <a:extLst>
                  <a:ext uri="{FF2B5EF4-FFF2-40B4-BE49-F238E27FC236}">
                    <a16:creationId xmlns:a16="http://schemas.microsoft.com/office/drawing/2014/main" id="{F6206C32-8432-EAB8-AAAC-2464D08A48A6}"/>
                  </a:ext>
                </a:extLst>
              </p:cNvPr>
              <p:cNvSpPr txBox="1"/>
              <p:nvPr/>
            </p:nvSpPr>
            <p:spPr>
              <a:xfrm>
                <a:off x="-9072" y="2566827"/>
                <a:ext cx="2482485" cy="94049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A</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4</m:t>
                          </m:r>
                        </m:num>
                        <m:den>
                          <m:r>
                            <m:rPr>
                              <m:nor/>
                            </m:rPr>
                            <a:rPr lang="en-US" sz="3000" b="1" i="0">
                              <a:solidFill>
                                <a:srgbClr val="000000"/>
                              </a:solidFill>
                              <a:latin typeface="Times New Roman" panose="02020603050405020304" pitchFamily="18" charset="0"/>
                              <a:cs typeface="Times New Roman" panose="02020603050405020304" pitchFamily="18" charset="0"/>
                            </a:rPr>
                            <m:t>5</m:t>
                          </m:r>
                          <m:r>
                            <m:rPr>
                              <m:nor/>
                            </m:rPr>
                            <a:rPr lang="en-US" sz="3000" b="1" i="0">
                              <a:solidFill>
                                <a:srgbClr val="000000"/>
                              </a:solidFill>
                              <a:latin typeface="Times New Roman" panose="02020603050405020304" pitchFamily="18" charset="0"/>
                              <a:cs typeface="Times New Roman" panose="02020603050405020304" pitchFamily="18" charset="0"/>
                            </a:rPr>
                            <m:t>x</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y</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2" name="Object 11">
                <a:extLst>
                  <a:ext uri="{FF2B5EF4-FFF2-40B4-BE49-F238E27FC236}">
                    <a16:creationId xmlns:a16="http://schemas.microsoft.com/office/drawing/2014/main" id="{F6206C32-8432-EAB8-AAAC-2464D08A48A6}"/>
                  </a:ext>
                </a:extLst>
              </p:cNvPr>
              <p:cNvSpPr txBox="1">
                <a:spLocks noRot="1" noChangeAspect="1" noMove="1" noResize="1" noEditPoints="1" noAdjustHandles="1" noChangeArrowheads="1" noChangeShapeType="1" noTextEdit="1"/>
              </p:cNvSpPr>
              <p:nvPr/>
            </p:nvSpPr>
            <p:spPr>
              <a:xfrm>
                <a:off x="-9072" y="2566827"/>
                <a:ext cx="2482485" cy="940492"/>
              </a:xfrm>
              <a:prstGeom prst="rect">
                <a:avLst/>
              </a:prstGeom>
              <a:blipFill>
                <a:blip r:embed="rId5"/>
                <a:stretch>
                  <a:fillRect b="-58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Object 15">
                <a:extLst>
                  <a:ext uri="{FF2B5EF4-FFF2-40B4-BE49-F238E27FC236}">
                    <a16:creationId xmlns:a16="http://schemas.microsoft.com/office/drawing/2014/main" id="{63A0A6D8-7D0F-02F5-DD00-7B36FC0A7A20}"/>
                  </a:ext>
                </a:extLst>
              </p:cNvPr>
              <p:cNvSpPr txBox="1"/>
              <p:nvPr/>
            </p:nvSpPr>
            <p:spPr>
              <a:xfrm>
                <a:off x="-9072" y="3720811"/>
                <a:ext cx="3282806" cy="925116"/>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C</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4</m:t>
                          </m:r>
                        </m:num>
                        <m:den>
                          <m:r>
                            <m:rPr>
                              <m:nor/>
                            </m:rPr>
                            <a:rPr lang="en-US" sz="3000" b="1" i="0">
                              <a:solidFill>
                                <a:srgbClr val="000000"/>
                              </a:solidFill>
                              <a:latin typeface="Times New Roman" panose="02020603050405020304" pitchFamily="18" charset="0"/>
                              <a:cs typeface="Times New Roman" panose="02020603050405020304" pitchFamily="18" charset="0"/>
                            </a:rPr>
                            <m:t>5</m:t>
                          </m:r>
                        </m:den>
                      </m:f>
                      <m:r>
                        <m:rPr>
                          <m:nor/>
                        </m:rPr>
                        <a:rPr lang="en-US" sz="3000" b="1" i="0">
                          <a:solidFill>
                            <a:srgbClr val="000000"/>
                          </a:solidFill>
                          <a:latin typeface="Times New Roman" panose="02020603050405020304" pitchFamily="18" charset="0"/>
                          <a:cs typeface="Times New Roman" panose="02020603050405020304" pitchFamily="18" charset="0"/>
                        </a:rPr>
                        <m:t>.</m:t>
                      </m:r>
                      <m:d>
                        <m:dPr>
                          <m:ctrlPr>
                            <a:rPr lang="en-US" sz="3000" b="1" i="1">
                              <a:solidFill>
                                <a:srgbClr val="000000"/>
                              </a:solidFill>
                              <a:latin typeface="Cambria Math" panose="02040503050406030204" pitchFamily="18" charset="0"/>
                            </a:rPr>
                          </m:ctrlPr>
                        </m:dPr>
                        <m:e>
                          <m:r>
                            <m:rPr>
                              <m:nor/>
                            </m:rPr>
                            <a:rPr lang="en-US" sz="3000" b="1" i="0">
                              <a:solidFill>
                                <a:srgbClr val="000000"/>
                              </a:solidFill>
                              <a:latin typeface="Times New Roman" panose="02020603050405020304" pitchFamily="18" charset="0"/>
                              <a:cs typeface="Times New Roman" panose="02020603050405020304" pitchFamily="18" charset="0"/>
                            </a:rPr>
                            <m:t>x</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y</m:t>
                          </m:r>
                        </m:e>
                      </m:d>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6" name="Object 15">
                <a:extLst>
                  <a:ext uri="{FF2B5EF4-FFF2-40B4-BE49-F238E27FC236}">
                    <a16:creationId xmlns:a16="http://schemas.microsoft.com/office/drawing/2014/main" id="{63A0A6D8-7D0F-02F5-DD00-7B36FC0A7A20}"/>
                  </a:ext>
                </a:extLst>
              </p:cNvPr>
              <p:cNvSpPr txBox="1">
                <a:spLocks noRot="1" noChangeAspect="1" noMove="1" noResize="1" noEditPoints="1" noAdjustHandles="1" noChangeArrowheads="1" noChangeShapeType="1" noTextEdit="1"/>
              </p:cNvSpPr>
              <p:nvPr/>
            </p:nvSpPr>
            <p:spPr>
              <a:xfrm>
                <a:off x="-9072" y="3720811"/>
                <a:ext cx="3282806" cy="92511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Object 18">
                <a:extLst>
                  <a:ext uri="{FF2B5EF4-FFF2-40B4-BE49-F238E27FC236}">
                    <a16:creationId xmlns:a16="http://schemas.microsoft.com/office/drawing/2014/main" id="{08B9ADFD-D126-71EB-4C46-E835BA361970}"/>
                  </a:ext>
                </a:extLst>
              </p:cNvPr>
              <p:cNvSpPr txBox="1"/>
              <p:nvPr/>
            </p:nvSpPr>
            <p:spPr>
              <a:xfrm>
                <a:off x="2485195" y="2548689"/>
                <a:ext cx="1757094" cy="89757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B</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m:t>
                          </m:r>
                          <m:r>
                            <m:rPr>
                              <m:nor/>
                            </m:rPr>
                            <a:rPr lang="en-US" sz="3000" b="1" i="0" smtClean="0">
                              <a:solidFill>
                                <a:srgbClr val="000000"/>
                              </a:solidFill>
                              <a:latin typeface="Times New Roman" panose="02020603050405020304" pitchFamily="18" charset="0"/>
                              <a:cs typeface="Times New Roman" panose="02020603050405020304" pitchFamily="18" charset="0"/>
                            </a:rPr>
                            <m:t> </m:t>
                          </m:r>
                          <m:r>
                            <m:rPr>
                              <m:nor/>
                            </m:rPr>
                            <a:rPr lang="en-US" sz="3000" b="1" i="0">
                              <a:solidFill>
                                <a:srgbClr val="000000"/>
                              </a:solidFill>
                              <a:latin typeface="Times New Roman" panose="02020603050405020304" pitchFamily="18" charset="0"/>
                              <a:cs typeface="Times New Roman" panose="02020603050405020304" pitchFamily="18" charset="0"/>
                            </a:rPr>
                            <m:t>8</m:t>
                          </m:r>
                        </m:num>
                        <m:den>
                          <m:r>
                            <m:rPr>
                              <m:nor/>
                            </m:rPr>
                            <a:rPr lang="en-US" sz="3000" b="1" i="0">
                              <a:solidFill>
                                <a:srgbClr val="000000"/>
                              </a:solidFill>
                              <a:latin typeface="Times New Roman" panose="02020603050405020304" pitchFamily="18" charset="0"/>
                              <a:cs typeface="Times New Roman" panose="02020603050405020304" pitchFamily="18" charset="0"/>
                            </a:rPr>
                            <m:t>10</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19" name="Object 18">
                <a:extLst>
                  <a:ext uri="{FF2B5EF4-FFF2-40B4-BE49-F238E27FC236}">
                    <a16:creationId xmlns:a16="http://schemas.microsoft.com/office/drawing/2014/main" id="{08B9ADFD-D126-71EB-4C46-E835BA361970}"/>
                  </a:ext>
                </a:extLst>
              </p:cNvPr>
              <p:cNvSpPr txBox="1">
                <a:spLocks noRot="1" noChangeAspect="1" noMove="1" noResize="1" noEditPoints="1" noAdjustHandles="1" noChangeArrowheads="1" noChangeShapeType="1" noTextEdit="1"/>
              </p:cNvSpPr>
              <p:nvPr/>
            </p:nvSpPr>
            <p:spPr>
              <a:xfrm>
                <a:off x="2485195" y="2548689"/>
                <a:ext cx="1757094" cy="897575"/>
              </a:xfrm>
              <a:prstGeom prst="rect">
                <a:avLst/>
              </a:prstGeom>
              <a:blipFill>
                <a:blip r:embed="rId7"/>
                <a:stretch>
                  <a:fillRect b="-20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Object 21">
                <a:extLst>
                  <a:ext uri="{FF2B5EF4-FFF2-40B4-BE49-F238E27FC236}">
                    <a16:creationId xmlns:a16="http://schemas.microsoft.com/office/drawing/2014/main" id="{E322636F-D06E-7468-7C95-EF5114472796}"/>
                  </a:ext>
                </a:extLst>
              </p:cNvPr>
              <p:cNvSpPr txBox="1"/>
              <p:nvPr/>
            </p:nvSpPr>
            <p:spPr>
              <a:xfrm>
                <a:off x="2576778" y="3759506"/>
                <a:ext cx="1477205" cy="84772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000" b="1" i="0" smtClean="0">
                          <a:solidFill>
                            <a:srgbClr val="0000FF"/>
                          </a:solidFill>
                          <a:latin typeface="Times New Roman" panose="02020603050405020304" pitchFamily="18" charset="0"/>
                          <a:cs typeface="Times New Roman" panose="02020603050405020304" pitchFamily="18" charset="0"/>
                        </a:rPr>
                        <m:t>D</m:t>
                      </m:r>
                      <m:r>
                        <m:rPr>
                          <m:nor/>
                        </m:rPr>
                        <a:rPr lang="en-US" sz="3000" b="1" i="0" smtClean="0">
                          <a:solidFill>
                            <a:srgbClr val="0000FF"/>
                          </a:solidFill>
                          <a:latin typeface="Times New Roman" panose="02020603050405020304" pitchFamily="18" charset="0"/>
                          <a:cs typeface="Times New Roman" panose="02020603050405020304" pitchFamily="18" charset="0"/>
                        </a:rPr>
                        <m:t>.  </m:t>
                      </m:r>
                      <m:f>
                        <m:fPr>
                          <m:ctrlPr>
                            <a:rPr lang="en-US" sz="3000" b="1" i="1">
                              <a:solidFill>
                                <a:srgbClr val="000000"/>
                              </a:solidFill>
                              <a:latin typeface="Cambria Math" panose="02040503050406030204" pitchFamily="18" charset="0"/>
                            </a:rPr>
                          </m:ctrlPr>
                        </m:fPr>
                        <m:num>
                          <m:r>
                            <m:rPr>
                              <m:nor/>
                            </m:rPr>
                            <a:rPr lang="en-US" sz="3000" b="1" i="0">
                              <a:solidFill>
                                <a:srgbClr val="000000"/>
                              </a:solidFill>
                              <a:latin typeface="Times New Roman" panose="02020603050405020304" pitchFamily="18" charset="0"/>
                              <a:cs typeface="Times New Roman" panose="02020603050405020304" pitchFamily="18" charset="0"/>
                            </a:rPr>
                            <m:t>4</m:t>
                          </m:r>
                        </m:num>
                        <m:den>
                          <m:r>
                            <m:rPr>
                              <m:nor/>
                            </m:rPr>
                            <a:rPr lang="en-US" sz="3000" b="1" i="0">
                              <a:solidFill>
                                <a:srgbClr val="000000"/>
                              </a:solidFill>
                              <a:latin typeface="Times New Roman" panose="02020603050405020304" pitchFamily="18" charset="0"/>
                              <a:cs typeface="Times New Roman" panose="02020603050405020304" pitchFamily="18" charset="0"/>
                            </a:rPr>
                            <m:t>5</m:t>
                          </m:r>
                        </m:den>
                      </m:f>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22" name="Object 21">
                <a:extLst>
                  <a:ext uri="{FF2B5EF4-FFF2-40B4-BE49-F238E27FC236}">
                    <a16:creationId xmlns:a16="http://schemas.microsoft.com/office/drawing/2014/main" id="{E322636F-D06E-7468-7C95-EF5114472796}"/>
                  </a:ext>
                </a:extLst>
              </p:cNvPr>
              <p:cNvSpPr txBox="1">
                <a:spLocks noRot="1" noChangeAspect="1" noMove="1" noResize="1" noEditPoints="1" noAdjustHandles="1" noChangeArrowheads="1" noChangeShapeType="1" noTextEdit="1"/>
              </p:cNvSpPr>
              <p:nvPr/>
            </p:nvSpPr>
            <p:spPr>
              <a:xfrm>
                <a:off x="2576778" y="3759506"/>
                <a:ext cx="1477205" cy="847725"/>
              </a:xfrm>
              <a:prstGeom prst="rect">
                <a:avLst/>
              </a:prstGeom>
              <a:blipFill>
                <a:blip r:embed="rId8"/>
                <a:stretch>
                  <a:fillRect b="-7914"/>
                </a:stretch>
              </a:blipFill>
            </p:spPr>
            <p:txBody>
              <a:bodyPr/>
              <a:lstStyle/>
              <a:p>
                <a:r>
                  <a:rPr lang="en-US">
                    <a:noFill/>
                  </a:rPr>
                  <a:t> </a:t>
                </a:r>
              </a:p>
            </p:txBody>
          </p:sp>
        </mc:Fallback>
      </mc:AlternateContent>
      <p:cxnSp>
        <p:nvCxnSpPr>
          <p:cNvPr id="2" name="Straight Connector 1">
            <a:extLst>
              <a:ext uri="{FF2B5EF4-FFF2-40B4-BE49-F238E27FC236}">
                <a16:creationId xmlns:a16="http://schemas.microsoft.com/office/drawing/2014/main" id="{7EF314F9-6B94-7A3E-5D4D-6002634F4581}"/>
              </a:ext>
            </a:extLst>
          </p:cNvPr>
          <p:cNvCxnSpPr/>
          <p:nvPr/>
        </p:nvCxnSpPr>
        <p:spPr>
          <a:xfrm>
            <a:off x="4211626" y="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DBD698B9-34DF-627E-B24C-D27A97DE92F8}"/>
              </a:ext>
            </a:extLst>
          </p:cNvPr>
          <p:cNvSpPr txBox="1"/>
          <p:nvPr/>
        </p:nvSpPr>
        <p:spPr>
          <a:xfrm>
            <a:off x="4223306" y="3533883"/>
            <a:ext cx="4648200" cy="630942"/>
          </a:xfrm>
          <a:prstGeom prst="rect">
            <a:avLst/>
          </a:prstGeom>
          <a:noFill/>
        </p:spPr>
        <p:txBody>
          <a:bodyPr wrap="square">
            <a:spAutoFit/>
          </a:bodyPr>
          <a:lstStyle/>
          <a:p>
            <a:r>
              <a:rPr lang="en-US" sz="3500" kern="0">
                <a:solidFill>
                  <a:srgbClr val="0000FF"/>
                </a:solidFill>
                <a:effectLst/>
                <a:latin typeface="Times New Roman" panose="02020603050405020304" pitchFamily="18" charset="0"/>
                <a:ea typeface="Times New Roman" panose="02020603050405020304" pitchFamily="18" charset="0"/>
              </a:rPr>
              <a:t>Phép nhân phân thức: </a:t>
            </a:r>
            <a:endParaRPr lang="en-US" sz="3500"/>
          </a:p>
        </p:txBody>
      </p:sp>
      <mc:AlternateContent xmlns:mc="http://schemas.openxmlformats.org/markup-compatibility/2006" xmlns:a14="http://schemas.microsoft.com/office/drawing/2010/main">
        <mc:Choice Requires="a14">
          <p:sp>
            <p:nvSpPr>
              <p:cNvPr id="9" name="Object 8">
                <a:extLst>
                  <a:ext uri="{FF2B5EF4-FFF2-40B4-BE49-F238E27FC236}">
                    <a16:creationId xmlns:a16="http://schemas.microsoft.com/office/drawing/2014/main" id="{2AB3EEE4-1C05-E5F9-0794-4F007C183811}"/>
                  </a:ext>
                </a:extLst>
              </p:cNvPr>
              <p:cNvSpPr txBox="1"/>
              <p:nvPr/>
            </p:nvSpPr>
            <p:spPr>
              <a:xfrm>
                <a:off x="4591251" y="4131206"/>
                <a:ext cx="4831281" cy="95205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f>
                        <m:fPr>
                          <m:ctrlPr>
                            <a:rPr lang="en-US" sz="2800" b="1" i="1" smtClean="0">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num>
                        <m:den>
                          <m:r>
                            <m:rPr>
                              <m:nor/>
                            </m:rPr>
                            <a:rPr lang="en-US" sz="2800" b="1" i="0">
                              <a:solidFill>
                                <a:srgbClr val="FF0000"/>
                              </a:solidFill>
                              <a:latin typeface="Times New Roman" panose="02020603050405020304" pitchFamily="18" charset="0"/>
                              <a:cs typeface="Times New Roman" panose="02020603050405020304" pitchFamily="18" charset="0"/>
                            </a:rPr>
                            <m:t>B</m:t>
                          </m:r>
                        </m:den>
                      </m:f>
                      <m:r>
                        <a:rPr lang="en-US" sz="2800" b="1" i="1"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C</m:t>
                          </m:r>
                        </m:num>
                        <m:den>
                          <m:r>
                            <m:rPr>
                              <m:nor/>
                            </m:rPr>
                            <a:rPr lang="en-US" sz="2800" b="1" i="0">
                              <a:solidFill>
                                <a:srgbClr val="FF0000"/>
                              </a:solidFill>
                              <a:latin typeface="Times New Roman" panose="02020603050405020304" pitchFamily="18" charset="0"/>
                              <a:cs typeface="Times New Roman" panose="02020603050405020304" pitchFamily="18" charset="0"/>
                            </a:rPr>
                            <m:t>D</m:t>
                          </m:r>
                        </m:den>
                      </m:f>
                      <m:r>
                        <m:rPr>
                          <m:nor/>
                        </m:rPr>
                        <a:rPr lang="en-US" sz="2800" b="1" i="0">
                          <a:solidFill>
                            <a:srgbClr val="FF0000"/>
                          </a:solidFill>
                          <a:latin typeface="Times New Roman" panose="02020603050405020304" pitchFamily="18" charset="0"/>
                          <a:cs typeface="Times New Roman" panose="02020603050405020304" pitchFamily="18" charset="0"/>
                        </a:rPr>
                        <m:t>=</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C</m:t>
                          </m:r>
                        </m:num>
                        <m:den>
                          <m:r>
                            <m:rPr>
                              <m:nor/>
                            </m:rPr>
                            <a:rPr lang="en-US" sz="2800" b="1" i="0">
                              <a:solidFill>
                                <a:srgbClr val="FF0000"/>
                              </a:solidFill>
                              <a:latin typeface="Times New Roman" panose="02020603050405020304" pitchFamily="18" charset="0"/>
                              <a:cs typeface="Times New Roman" panose="02020603050405020304" pitchFamily="18" charset="0"/>
                            </a:rPr>
                            <m:t>B</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D</m:t>
                          </m:r>
                        </m:den>
                      </m:f>
                      <m:d>
                        <m:dPr>
                          <m:ctrlPr>
                            <a:rPr lang="en-US" sz="2800" b="1" i="1">
                              <a:solidFill>
                                <a:srgbClr val="FF0000"/>
                              </a:solidFill>
                              <a:latin typeface="Cambria Math" panose="02040503050406030204" pitchFamily="18" charset="0"/>
                            </a:rPr>
                          </m:ctrlPr>
                        </m:dPr>
                        <m:e>
                          <m:r>
                            <m:rPr>
                              <m:nor/>
                            </m:rPr>
                            <a:rPr lang="en-US" sz="2800" b="1" i="0">
                              <a:solidFill>
                                <a:srgbClr val="FF0000"/>
                              </a:solidFill>
                              <a:latin typeface="Times New Roman" panose="02020603050405020304" pitchFamily="18" charset="0"/>
                              <a:cs typeface="Times New Roman" panose="02020603050405020304" pitchFamily="18" charset="0"/>
                            </a:rPr>
                            <m:t>B</m:t>
                          </m:r>
                          <m:r>
                            <m:rPr>
                              <m:nor/>
                            </m:rPr>
                            <a:rPr lang="en-US" sz="2800" b="1" i="0" smtClean="0">
                              <a:solidFill>
                                <a:srgbClr val="FF0000"/>
                              </a:solidFill>
                              <a:latin typeface="Times New Roman" panose="02020603050405020304" pitchFamily="18" charset="0"/>
                              <a:cs typeface="Times New Roman" panose="02020603050405020304" pitchFamily="18" charset="0"/>
                            </a:rPr>
                            <m:t> ; </m:t>
                          </m:r>
                          <m:r>
                            <m:rPr>
                              <m:nor/>
                            </m:rPr>
                            <a:rPr lang="en-US" sz="2800" b="1" i="0">
                              <a:solidFill>
                                <a:srgbClr val="FF0000"/>
                              </a:solidFill>
                              <a:latin typeface="Times New Roman" panose="02020603050405020304" pitchFamily="18" charset="0"/>
                              <a:cs typeface="Times New Roman" panose="02020603050405020304" pitchFamily="18" charset="0"/>
                            </a:rPr>
                            <m:t>D</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0</m:t>
                          </m:r>
                        </m:e>
                      </m:d>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9" name="Object 8">
                <a:extLst>
                  <a:ext uri="{FF2B5EF4-FFF2-40B4-BE49-F238E27FC236}">
                    <a16:creationId xmlns:a16="http://schemas.microsoft.com/office/drawing/2014/main" id="{2AB3EEE4-1C05-E5F9-0794-4F007C183811}"/>
                  </a:ext>
                </a:extLst>
              </p:cNvPr>
              <p:cNvSpPr txBox="1">
                <a:spLocks noRot="1" noChangeAspect="1" noMove="1" noResize="1" noEditPoints="1" noAdjustHandles="1" noChangeArrowheads="1" noChangeShapeType="1" noTextEdit="1"/>
              </p:cNvSpPr>
              <p:nvPr/>
            </p:nvSpPr>
            <p:spPr>
              <a:xfrm>
                <a:off x="4591251" y="4131206"/>
                <a:ext cx="4831281" cy="952050"/>
              </a:xfrm>
              <a:prstGeom prst="rect">
                <a:avLst/>
              </a:prstGeom>
              <a:blipFill>
                <a:blip r:embed="rId9"/>
                <a:stretch>
                  <a:fillRect/>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02E4E01B-8D36-F838-F7CC-A7E0E55694AD}"/>
              </a:ext>
            </a:extLst>
          </p:cNvPr>
          <p:cNvSpPr txBox="1"/>
          <p:nvPr/>
        </p:nvSpPr>
        <p:spPr>
          <a:xfrm>
            <a:off x="4211626" y="607914"/>
            <a:ext cx="4648200" cy="553998"/>
          </a:xfrm>
          <a:prstGeom prst="rect">
            <a:avLst/>
          </a:prstGeom>
          <a:noFill/>
        </p:spPr>
        <p:txBody>
          <a:bodyPr wrap="square">
            <a:spAutoFit/>
          </a:bodyPr>
          <a:lstStyle/>
          <a:p>
            <a:r>
              <a:rPr lang="en-US" sz="3000" kern="0">
                <a:solidFill>
                  <a:srgbClr val="0000FF"/>
                </a:solidFill>
                <a:effectLst/>
                <a:latin typeface="Times New Roman" panose="02020603050405020304" pitchFamily="18" charset="0"/>
                <a:ea typeface="Times New Roman" panose="02020603050405020304" pitchFamily="18" charset="0"/>
              </a:rPr>
              <a:t>Phép cộng phân thức: </a:t>
            </a:r>
            <a:endParaRPr lang="en-US" sz="3000"/>
          </a:p>
        </p:txBody>
      </p:sp>
      <p:sp>
        <p:nvSpPr>
          <p:cNvPr id="27" name="TextBox 26">
            <a:extLst>
              <a:ext uri="{FF2B5EF4-FFF2-40B4-BE49-F238E27FC236}">
                <a16:creationId xmlns:a16="http://schemas.microsoft.com/office/drawing/2014/main" id="{6433129E-45CF-B35F-E6FC-CD9934E3397B}"/>
              </a:ext>
            </a:extLst>
          </p:cNvPr>
          <p:cNvSpPr txBox="1"/>
          <p:nvPr/>
        </p:nvSpPr>
        <p:spPr>
          <a:xfrm>
            <a:off x="4211626" y="2091071"/>
            <a:ext cx="4648200" cy="553998"/>
          </a:xfrm>
          <a:prstGeom prst="rect">
            <a:avLst/>
          </a:prstGeom>
          <a:noFill/>
        </p:spPr>
        <p:txBody>
          <a:bodyPr wrap="square">
            <a:spAutoFit/>
          </a:bodyPr>
          <a:lstStyle/>
          <a:p>
            <a:r>
              <a:rPr lang="en-US" sz="3000" kern="0">
                <a:solidFill>
                  <a:srgbClr val="0000FF"/>
                </a:solidFill>
                <a:effectLst/>
                <a:latin typeface="Times New Roman" panose="02020603050405020304" pitchFamily="18" charset="0"/>
                <a:ea typeface="Times New Roman" panose="02020603050405020304" pitchFamily="18" charset="0"/>
              </a:rPr>
              <a:t>Phép trừ phân thức: </a:t>
            </a:r>
            <a:endParaRPr lang="en-US" sz="3000"/>
          </a:p>
        </p:txBody>
      </p:sp>
      <mc:AlternateContent xmlns:mc="http://schemas.openxmlformats.org/markup-compatibility/2006" xmlns:a14="http://schemas.microsoft.com/office/drawing/2010/main">
        <mc:Choice Requires="a14">
          <p:sp>
            <p:nvSpPr>
              <p:cNvPr id="28" name="Object 27">
                <a:extLst>
                  <a:ext uri="{FF2B5EF4-FFF2-40B4-BE49-F238E27FC236}">
                    <a16:creationId xmlns:a16="http://schemas.microsoft.com/office/drawing/2014/main" id="{C7CC189D-7670-722E-712B-A2DC06E93C78}"/>
                  </a:ext>
                </a:extLst>
              </p:cNvPr>
              <p:cNvSpPr txBox="1"/>
              <p:nvPr/>
            </p:nvSpPr>
            <p:spPr>
              <a:xfrm>
                <a:off x="4575174" y="2649538"/>
                <a:ext cx="4648198" cy="88420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m:rPr>
                          <m:nor/>
                        </m:rPr>
                        <a:rPr lang="en-US" sz="2800" b="1" i="0"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m:rPr>
                          <m:nor/>
                        </m:rPr>
                        <a:rPr lang="en-US" sz="2800" b="1" i="0">
                          <a:solidFill>
                            <a:srgbClr val="FF0000"/>
                          </a:solidFill>
                          <a:latin typeface="Times New Roman" panose="02020603050405020304" pitchFamily="18" charset="0"/>
                          <a:cs typeface="Times New Roman" panose="02020603050405020304" pitchFamily="18" charset="0"/>
                        </a:rPr>
                        <m:t>=</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d>
                        <m:dPr>
                          <m:ctrlPr>
                            <a:rPr lang="en-US" sz="2800" b="1" i="1">
                              <a:solidFill>
                                <a:srgbClr val="FF0000"/>
                              </a:solidFill>
                              <a:latin typeface="Cambria Math" panose="02040503050406030204" pitchFamily="18" charset="0"/>
                            </a:rPr>
                          </m:ctrlPr>
                        </m:dPr>
                        <m:e>
                          <m:r>
                            <m:rPr>
                              <m:nor/>
                            </m:rPr>
                            <a:rPr lang="en-US" sz="2800" b="1" i="0">
                              <a:solidFill>
                                <a:srgbClr val="FF0000"/>
                              </a:solidFill>
                              <a:latin typeface="Times New Roman" panose="02020603050405020304" pitchFamily="18" charset="0"/>
                              <a:cs typeface="Times New Roman" panose="02020603050405020304" pitchFamily="18" charset="0"/>
                            </a:rPr>
                            <m:t>M</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0</m:t>
                          </m:r>
                        </m:e>
                      </m:d>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28" name="Object 27">
                <a:extLst>
                  <a:ext uri="{FF2B5EF4-FFF2-40B4-BE49-F238E27FC236}">
                    <a16:creationId xmlns:a16="http://schemas.microsoft.com/office/drawing/2014/main" id="{C7CC189D-7670-722E-712B-A2DC06E93C78}"/>
                  </a:ext>
                </a:extLst>
              </p:cNvPr>
              <p:cNvSpPr txBox="1">
                <a:spLocks noRot="1" noChangeAspect="1" noMove="1" noResize="1" noEditPoints="1" noAdjustHandles="1" noChangeArrowheads="1" noChangeShapeType="1" noTextEdit="1"/>
              </p:cNvSpPr>
              <p:nvPr/>
            </p:nvSpPr>
            <p:spPr>
              <a:xfrm>
                <a:off x="4575174" y="2649538"/>
                <a:ext cx="4648198" cy="884208"/>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Object 2">
                <a:extLst>
                  <a:ext uri="{FF2B5EF4-FFF2-40B4-BE49-F238E27FC236}">
                    <a16:creationId xmlns:a16="http://schemas.microsoft.com/office/drawing/2014/main" id="{2BF750A5-936F-CC85-39AA-E107EBFA1AD7}"/>
                  </a:ext>
                </a:extLst>
              </p:cNvPr>
              <p:cNvSpPr txBox="1"/>
              <p:nvPr/>
            </p:nvSpPr>
            <p:spPr>
              <a:xfrm>
                <a:off x="4572000" y="1189557"/>
                <a:ext cx="5272840" cy="946571"/>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m:rPr>
                          <m:nor/>
                        </m:rPr>
                        <a:rPr lang="en-US" sz="2800" b="1" i="0"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m:rPr>
                          <m:nor/>
                        </m:rPr>
                        <a:rPr lang="en-US" sz="2800" b="1" i="0">
                          <a:solidFill>
                            <a:srgbClr val="FF0000"/>
                          </a:solidFill>
                          <a:latin typeface="Times New Roman" panose="02020603050405020304" pitchFamily="18" charset="0"/>
                          <a:cs typeface="Times New Roman" panose="02020603050405020304" pitchFamily="18" charset="0"/>
                        </a:rPr>
                        <m:t>=</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d>
                        <m:dPr>
                          <m:ctrlPr>
                            <a:rPr lang="en-US" sz="2800" b="1" i="1">
                              <a:solidFill>
                                <a:srgbClr val="FF0000"/>
                              </a:solidFill>
                              <a:latin typeface="Cambria Math" panose="02040503050406030204" pitchFamily="18" charset="0"/>
                            </a:rPr>
                          </m:ctrlPr>
                        </m:dPr>
                        <m:e>
                          <m:r>
                            <m:rPr>
                              <m:nor/>
                            </m:rPr>
                            <a:rPr lang="en-US" sz="2800" b="1" i="0">
                              <a:solidFill>
                                <a:srgbClr val="FF0000"/>
                              </a:solidFill>
                              <a:latin typeface="Times New Roman" panose="02020603050405020304" pitchFamily="18" charset="0"/>
                              <a:cs typeface="Times New Roman" panose="02020603050405020304" pitchFamily="18" charset="0"/>
                            </a:rPr>
                            <m:t>M</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0</m:t>
                          </m:r>
                        </m:e>
                      </m:d>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3" name="Object 2">
                <a:extLst>
                  <a:ext uri="{FF2B5EF4-FFF2-40B4-BE49-F238E27FC236}">
                    <a16:creationId xmlns:a16="http://schemas.microsoft.com/office/drawing/2014/main" id="{2BF750A5-936F-CC85-39AA-E107EBFA1AD7}"/>
                  </a:ext>
                </a:extLst>
              </p:cNvPr>
              <p:cNvSpPr txBox="1">
                <a:spLocks noRot="1" noChangeAspect="1" noMove="1" noResize="1" noEditPoints="1" noAdjustHandles="1" noChangeArrowheads="1" noChangeShapeType="1" noTextEdit="1"/>
              </p:cNvSpPr>
              <p:nvPr/>
            </p:nvSpPr>
            <p:spPr>
              <a:xfrm>
                <a:off x="4572000" y="1189557"/>
                <a:ext cx="5272840" cy="946571"/>
              </a:xfrm>
              <a:prstGeom prst="rect">
                <a:avLst/>
              </a:prstGeom>
              <a:blipFill>
                <a:blip r:embed="rId11"/>
                <a:stretch>
                  <a:fillRect/>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CB7E91DB-BF6F-E6C5-8526-874C4D08955F}"/>
              </a:ext>
            </a:extLst>
          </p:cNvPr>
          <p:cNvSpPr txBox="1"/>
          <p:nvPr/>
        </p:nvSpPr>
        <p:spPr>
          <a:xfrm>
            <a:off x="4208868" y="22983"/>
            <a:ext cx="4648200" cy="561949"/>
          </a:xfrm>
          <a:prstGeom prst="rect">
            <a:avLst/>
          </a:prstGeom>
          <a:noFill/>
        </p:spPr>
        <p:txBody>
          <a:bodyPr wrap="square">
            <a:spAutoFit/>
          </a:bodyPr>
          <a:lstStyle/>
          <a:p>
            <a:pPr algn="just">
              <a:lnSpc>
                <a:spcPct val="107000"/>
              </a:lnSpc>
              <a:spcBef>
                <a:spcPts val="720"/>
              </a:spcBef>
              <a:spcAft>
                <a:spcPts val="720"/>
              </a:spcAft>
            </a:pPr>
            <a:r>
              <a:rPr lang="nl-NL" sz="3000" b="1" kern="1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5:</a:t>
            </a:r>
            <a:endParaRPr lang="en-US" sz="3000"/>
          </a:p>
        </p:txBody>
      </p:sp>
    </p:spTree>
    <p:extLst>
      <p:ext uri="{BB962C8B-B14F-4D97-AF65-F5344CB8AC3E}">
        <p14:creationId xmlns:p14="http://schemas.microsoft.com/office/powerpoint/2010/main" val="113182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left)">
                                      <p:cBhvr>
                                        <p:cTn id="10" dur="500"/>
                                        <p:tgtEl>
                                          <p:spTgt spid="1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1" nodeType="clickEffect">
                                  <p:stCondLst>
                                    <p:cond delay="0"/>
                                  </p:stCondLst>
                                  <p:childTnLst>
                                    <p:animEffect transition="out" filter="blinds(horizontal)">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par>
                                <p:cTn id="28" presetID="3" presetClass="exit" presetSubtype="10" fill="hold" grpId="1" nodeType="withEffect">
                                  <p:stCondLst>
                                    <p:cond delay="0"/>
                                  </p:stCondLst>
                                  <p:childTnLst>
                                    <p:animEffect transition="out" filter="blinds(horizontal)">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par>
                                <p:cTn id="31" presetID="3" presetClass="exit" presetSubtype="10" fill="hold" grpId="1" nodeType="withEffect">
                                  <p:stCondLst>
                                    <p:cond delay="0"/>
                                  </p:stCondLst>
                                  <p:childTnLst>
                                    <p:animEffect transition="out" filter="blinds(horizontal)">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par>
                                <p:cTn id="34" presetID="35" presetClass="path" presetSubtype="0" accel="50000" decel="50000" fill="hold" grpId="1" nodeType="withEffect">
                                  <p:stCondLst>
                                    <p:cond delay="0"/>
                                  </p:stCondLst>
                                  <p:childTnLst>
                                    <p:animMotion origin="layout" path="M 5.55112E-17 -1.60494E-6 L -0.12222 -0.1358 " pathEditMode="relative" rAng="0" ptsTypes="AA">
                                      <p:cBhvr>
                                        <p:cTn id="35" dur="2000" fill="hold"/>
                                        <p:tgtEl>
                                          <p:spTgt spid="22"/>
                                        </p:tgtEl>
                                        <p:attrNameLst>
                                          <p:attrName>ppt_x</p:attrName>
                                          <p:attrName>ppt_y</p:attrName>
                                        </p:attrNameLst>
                                      </p:cBhvr>
                                      <p:rCtr x="-6111" y="-6790"/>
                                    </p:animMotion>
                                  </p:childTnLst>
                                </p:cTn>
                              </p:par>
                            </p:childTnLst>
                          </p:cTn>
                        </p:par>
                        <p:par>
                          <p:cTn id="36" fill="hold">
                            <p:stCondLst>
                              <p:cond delay="2000"/>
                            </p:stCondLst>
                            <p:childTnLst>
                              <p:par>
                                <p:cTn id="37" presetID="6" presetClass="emph" presetSubtype="0" fill="hold" grpId="2" nodeType="afterEffect">
                                  <p:stCondLst>
                                    <p:cond delay="0"/>
                                  </p:stCondLst>
                                  <p:childTnLst>
                                    <p:animScale>
                                      <p:cBhvr>
                                        <p:cTn id="38" dur="2000" fill="hold"/>
                                        <p:tgtEl>
                                          <p:spTgt spid="22"/>
                                        </p:tgtEl>
                                      </p:cBhvr>
                                      <p:by x="150000" y="150000"/>
                                    </p:animScale>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2" grpId="1"/>
      <p:bldP spid="16" grpId="0"/>
      <p:bldP spid="16" grpId="1"/>
      <p:bldP spid="19" grpId="0"/>
      <p:bldP spid="19" grpId="1"/>
      <p:bldP spid="22" grpId="0"/>
      <p:bldP spid="22" grpId="1"/>
      <p:bldP spid="22" grpId="2"/>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B0399E6-54F9-F9F3-E4FF-E3563C246CA0}"/>
              </a:ext>
            </a:extLst>
          </p:cNvPr>
          <p:cNvPicPr>
            <a:picLocks noChangeAspect="1"/>
          </p:cNvPicPr>
          <p:nvPr/>
        </p:nvPicPr>
        <p:blipFill>
          <a:blip r:embed="rId3"/>
          <a:stretch>
            <a:fillRect/>
          </a:stretch>
        </p:blipFill>
        <p:spPr>
          <a:xfrm>
            <a:off x="0" y="3734093"/>
            <a:ext cx="1800222" cy="1409407"/>
          </a:xfrm>
          <a:prstGeom prst="rect">
            <a:avLst/>
          </a:prstGeom>
        </p:spPr>
      </p:pic>
      <p:grpSp>
        <p:nvGrpSpPr>
          <p:cNvPr id="26" name="Group 25">
            <a:extLst>
              <a:ext uri="{FF2B5EF4-FFF2-40B4-BE49-F238E27FC236}">
                <a16:creationId xmlns:a16="http://schemas.microsoft.com/office/drawing/2014/main" id="{BC5DFE73-15BB-6C0E-A17E-EA306C4732B8}"/>
              </a:ext>
            </a:extLst>
          </p:cNvPr>
          <p:cNvGrpSpPr/>
          <p:nvPr/>
        </p:nvGrpSpPr>
        <p:grpSpPr>
          <a:xfrm>
            <a:off x="23911" y="-102045"/>
            <a:ext cx="4319487" cy="2524089"/>
            <a:chOff x="-472611" y="-1356343"/>
            <a:chExt cx="4722746" cy="3365450"/>
          </a:xfrm>
        </p:grpSpPr>
        <mc:AlternateContent xmlns:mc="http://schemas.openxmlformats.org/markup-compatibility/2006" xmlns:a14="http://schemas.microsoft.com/office/drawing/2010/main">
          <mc:Choice Requires="a14">
            <p:sp>
              <p:nvSpPr>
                <p:cNvPr id="4" name="Rectangle 2">
                  <a:extLst>
                    <a:ext uri="{FF2B5EF4-FFF2-40B4-BE49-F238E27FC236}">
                      <a16:creationId xmlns:a16="http://schemas.microsoft.com/office/drawing/2014/main" id="{FCFB75D4-D2B5-EA66-5E97-6C91A906F413}"/>
                    </a:ext>
                  </a:extLst>
                </p:cNvPr>
                <p:cNvSpPr>
                  <a:spLocks noChangeArrowheads="1"/>
                </p:cNvSpPr>
                <p:nvPr/>
              </p:nvSpPr>
              <p:spPr bwMode="auto">
                <a:xfrm>
                  <a:off x="-472611" y="-1356343"/>
                  <a:ext cx="4722746" cy="336545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defTabSz="685800" eaLnBrk="0" fontAlgn="base" hangingPunct="0">
                    <a:lnSpc>
                      <a:spcPct val="150000"/>
                    </a:lnSpc>
                    <a:spcBef>
                      <a:spcPct val="0"/>
                    </a:spcBef>
                    <a:spcAft>
                      <a:spcPct val="0"/>
                    </a:spcAft>
                  </a:pPr>
                  <a:r>
                    <a:rPr lang="en-US" altLang="en-US" sz="3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10. </a:t>
                  </a:r>
                </a:p>
                <a:p>
                  <a:pPr algn="ctr" defTabSz="685800" eaLnBrk="0" fontAlgn="base" hangingPunct="0">
                    <a:lnSpc>
                      <a:spcPct val="150000"/>
                    </a:lnSpc>
                    <a:spcBef>
                      <a:spcPct val="0"/>
                    </a:spcBef>
                    <a:spcAft>
                      <a:spcPct val="0"/>
                    </a:spcAft>
                  </a:pPr>
                  <a:r>
                    <a:rPr lang="nl-NL" altLang="en-US" sz="3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Kết quả của phép chia  </a:t>
                  </a:r>
                  <a14:m>
                    <m:oMath xmlns:m="http://schemas.openxmlformats.org/officeDocument/2006/math">
                      <m:f>
                        <m:fPr>
                          <m:ctrlPr>
                            <a:rPr lang="en-US" sz="3500" b="1" i="1">
                              <a:solidFill>
                                <a:srgbClr val="FF0000"/>
                              </a:solidFill>
                              <a:latin typeface="Cambria Math" panose="02040503050406030204" pitchFamily="18" charset="0"/>
                            </a:rPr>
                          </m:ctrlPr>
                        </m:fPr>
                        <m:num>
                          <m:r>
                            <a:rPr lang="en-US" sz="3500" b="1" i="0">
                              <a:solidFill>
                                <a:srgbClr val="FF0000"/>
                              </a:solidFill>
                              <a:latin typeface="Cambria Math" panose="02040503050406030204" pitchFamily="18" charset="0"/>
                            </a:rPr>
                            <m:t>𝐚</m:t>
                          </m:r>
                          <m:r>
                            <a:rPr lang="en-US" sz="3500" b="1" i="0">
                              <a:solidFill>
                                <a:srgbClr val="FF0000"/>
                              </a:solidFill>
                              <a:latin typeface="Cambria Math" panose="02040503050406030204" pitchFamily="18" charset="0"/>
                            </a:rPr>
                            <m:t>+</m:t>
                          </m:r>
                          <m:r>
                            <a:rPr lang="en-US" sz="3500" b="1" i="0">
                              <a:solidFill>
                                <a:srgbClr val="FF0000"/>
                              </a:solidFill>
                              <a:latin typeface="Cambria Math" panose="02040503050406030204" pitchFamily="18" charset="0"/>
                            </a:rPr>
                            <m:t>𝟑</m:t>
                          </m:r>
                        </m:num>
                        <m:den>
                          <m:sSup>
                            <m:sSupPr>
                              <m:ctrlPr>
                                <a:rPr lang="en-US" sz="3500" b="1" i="1">
                                  <a:solidFill>
                                    <a:srgbClr val="FF0000"/>
                                  </a:solidFill>
                                  <a:latin typeface="Cambria Math" panose="02040503050406030204" pitchFamily="18" charset="0"/>
                                </a:rPr>
                              </m:ctrlPr>
                            </m:sSupPr>
                            <m:e>
                              <m:r>
                                <a:rPr lang="en-US" sz="3500" b="1" i="0">
                                  <a:solidFill>
                                    <a:srgbClr val="FF0000"/>
                                  </a:solidFill>
                                  <a:latin typeface="Cambria Math" panose="02040503050406030204" pitchFamily="18" charset="0"/>
                                </a:rPr>
                                <m:t>𝐚</m:t>
                              </m:r>
                            </m:e>
                            <m:sup>
                              <m:r>
                                <a:rPr lang="en-US" sz="3500" b="1" i="0">
                                  <a:solidFill>
                                    <a:srgbClr val="FF0000"/>
                                  </a:solidFill>
                                  <a:latin typeface="Cambria Math" panose="02040503050406030204" pitchFamily="18" charset="0"/>
                                </a:rPr>
                                <m:t>𝟐</m:t>
                              </m:r>
                            </m:sup>
                          </m:sSup>
                        </m:den>
                      </m:f>
                      <m:r>
                        <a:rPr lang="en-US" sz="3500" b="1" i="0">
                          <a:solidFill>
                            <a:srgbClr val="FF0000"/>
                          </a:solidFill>
                          <a:latin typeface="Cambria Math" panose="02040503050406030204" pitchFamily="18" charset="0"/>
                        </a:rPr>
                        <m:t>:</m:t>
                      </m:r>
                      <m:f>
                        <m:fPr>
                          <m:ctrlPr>
                            <a:rPr lang="en-US" sz="3500" b="1" i="1">
                              <a:solidFill>
                                <a:srgbClr val="FF0000"/>
                              </a:solidFill>
                              <a:latin typeface="Cambria Math" panose="02040503050406030204" pitchFamily="18" charset="0"/>
                            </a:rPr>
                          </m:ctrlPr>
                        </m:fPr>
                        <m:num>
                          <m:r>
                            <a:rPr lang="en-US" sz="3500" b="1" i="0">
                              <a:solidFill>
                                <a:srgbClr val="FF0000"/>
                              </a:solidFill>
                              <a:latin typeface="Cambria Math" panose="02040503050406030204" pitchFamily="18" charset="0"/>
                            </a:rPr>
                            <m:t>𝐚</m:t>
                          </m:r>
                          <m:r>
                            <a:rPr lang="en-US" sz="3500" b="1" i="0">
                              <a:solidFill>
                                <a:srgbClr val="FF0000"/>
                              </a:solidFill>
                              <a:latin typeface="Cambria Math" panose="02040503050406030204" pitchFamily="18" charset="0"/>
                            </a:rPr>
                            <m:t>+</m:t>
                          </m:r>
                          <m:r>
                            <a:rPr lang="en-US" sz="3500" b="1" i="0">
                              <a:solidFill>
                                <a:srgbClr val="FF0000"/>
                              </a:solidFill>
                              <a:latin typeface="Cambria Math" panose="02040503050406030204" pitchFamily="18" charset="0"/>
                            </a:rPr>
                            <m:t>𝟑</m:t>
                          </m:r>
                        </m:num>
                        <m:den>
                          <m:r>
                            <a:rPr lang="en-US" sz="3500" b="1" i="0">
                              <a:solidFill>
                                <a:srgbClr val="FF0000"/>
                              </a:solidFill>
                              <a:latin typeface="Cambria Math" panose="02040503050406030204" pitchFamily="18" charset="0"/>
                            </a:rPr>
                            <m:t>𝐚</m:t>
                          </m:r>
                        </m:den>
                      </m:f>
                    </m:oMath>
                  </a14:m>
                  <a:r>
                    <a:rPr lang="en-US" altLang="en-US" sz="3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 là:</a:t>
                  </a:r>
                  <a:endParaRPr lang="nl-NL" altLang="en-US" sz="3000" b="1">
                    <a:solidFill>
                      <a:srgbClr val="FF0000"/>
                    </a:solidFill>
                    <a:latin typeface="Times New Roman" panose="02020603050405020304" pitchFamily="18" charset="0"/>
                    <a:cs typeface="Times New Roman" panose="02020603050405020304" pitchFamily="18" charset="0"/>
                  </a:endParaRPr>
                </a:p>
              </p:txBody>
            </p:sp>
          </mc:Choice>
          <mc:Fallback xmlns="">
            <p:sp>
              <p:nvSpPr>
                <p:cNvPr id="4" name="Rectangle 2">
                  <a:extLst>
                    <a:ext uri="{FF2B5EF4-FFF2-40B4-BE49-F238E27FC236}">
                      <a16:creationId xmlns:a16="http://schemas.microsoft.com/office/drawing/2014/main" id="{FCFB75D4-D2B5-EA66-5E97-6C91A906F413}"/>
                    </a:ext>
                  </a:extLst>
                </p:cNvPr>
                <p:cNvSpPr>
                  <a:spLocks noRot="1" noChangeAspect="1" noMove="1" noResize="1" noEditPoints="1" noAdjustHandles="1" noChangeArrowheads="1" noChangeShapeType="1" noTextEdit="1"/>
                </p:cNvSpPr>
                <p:nvPr/>
              </p:nvSpPr>
              <p:spPr bwMode="auto">
                <a:xfrm>
                  <a:off x="-472611" y="-1356343"/>
                  <a:ext cx="4722746" cy="3365450"/>
                </a:xfrm>
                <a:prstGeom prst="rect">
                  <a:avLst/>
                </a:prstGeom>
                <a:blipFill>
                  <a:blip r:embed="rId4"/>
                  <a:stretch>
                    <a:fillRect r="-1977" b="-217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28" name="Rectangle 2">
              <a:extLst>
                <a:ext uri="{FF2B5EF4-FFF2-40B4-BE49-F238E27FC236}">
                  <a16:creationId xmlns:a16="http://schemas.microsoft.com/office/drawing/2014/main" id="{DDF156E2-0144-C442-E5CB-C6E3D8D7FB40}"/>
                </a:ext>
              </a:extLst>
            </p:cNvPr>
            <p:cNvSpPr>
              <a:spLocks noChangeArrowheads="1"/>
            </p:cNvSpPr>
            <p:nvPr/>
          </p:nvSpPr>
          <p:spPr bwMode="auto">
            <a:xfrm>
              <a:off x="2283763" y="1124211"/>
              <a:ext cx="184752" cy="810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nl-NL" altLang="en-US" sz="3500" b="1">
                <a:solidFill>
                  <a:srgbClr val="FF0000"/>
                </a:solidFill>
                <a:latin typeface="Times New Roman" panose="02020603050405020304" pitchFamily="18"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13" name="Object 12">
                <a:extLst>
                  <a:ext uri="{FF2B5EF4-FFF2-40B4-BE49-F238E27FC236}">
                    <a16:creationId xmlns:a16="http://schemas.microsoft.com/office/drawing/2014/main" id="{A15FDC2A-BD69-72E7-0BA6-918C2CE920EF}"/>
                  </a:ext>
                </a:extLst>
              </p:cNvPr>
              <p:cNvSpPr txBox="1"/>
              <p:nvPr/>
            </p:nvSpPr>
            <p:spPr>
              <a:xfrm>
                <a:off x="-93103" y="2724150"/>
                <a:ext cx="1727025" cy="98636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𝐀</m:t>
                      </m:r>
                      <m:r>
                        <a:rPr lang="en-US" sz="3000" b="1" i="0" smtClean="0">
                          <a:solidFill>
                            <a:srgbClr val="0000FF"/>
                          </a:solidFill>
                          <a:latin typeface="Cambria Math" panose="02040503050406030204" pitchFamily="18" charset="0"/>
                        </a:rPr>
                        <m:t>.</m:t>
                      </m:r>
                      <m:f>
                        <m:fPr>
                          <m:ctrlPr>
                            <a:rPr lang="en-US" sz="3000" b="1" i="1">
                              <a:solidFill>
                                <a:srgbClr val="000000"/>
                              </a:solidFill>
                              <a:latin typeface="Cambria Math" panose="02040503050406030204" pitchFamily="18" charset="0"/>
                            </a:rPr>
                          </m:ctrlPr>
                        </m:fPr>
                        <m:num>
                          <m:sSup>
                            <m:sSupPr>
                              <m:ctrlPr>
                                <a:rPr lang="en-US" sz="3000" b="1" i="1">
                                  <a:solidFill>
                                    <a:srgbClr val="000000"/>
                                  </a:solidFill>
                                  <a:latin typeface="Cambria Math" panose="02040503050406030204" pitchFamily="18" charset="0"/>
                                </a:rPr>
                              </m:ctrlPr>
                            </m:sSupPr>
                            <m:e>
                              <m:d>
                                <m:dPr>
                                  <m:ctrlPr>
                                    <a:rPr lang="en-US" sz="3000" b="1" i="1">
                                      <a:solidFill>
                                        <a:srgbClr val="000000"/>
                                      </a:solidFill>
                                      <a:latin typeface="Cambria Math" panose="02040503050406030204" pitchFamily="18" charset="0"/>
                                    </a:rPr>
                                  </m:ctrlPr>
                                </m:dPr>
                                <m:e>
                                  <m:r>
                                    <a:rPr lang="en-US" sz="3000" b="1" i="0">
                                      <a:solidFill>
                                        <a:srgbClr val="000000"/>
                                      </a:solidFill>
                                      <a:latin typeface="Cambria Math" panose="02040503050406030204" pitchFamily="18" charset="0"/>
                                    </a:rPr>
                                    <m:t>𝐚</m:t>
                                  </m:r>
                                  <m:r>
                                    <a:rPr lang="en-US" sz="3000" b="1" i="0">
                                      <a:solidFill>
                                        <a:srgbClr val="000000"/>
                                      </a:solidFill>
                                      <a:latin typeface="Cambria Math" panose="02040503050406030204" pitchFamily="18" charset="0"/>
                                    </a:rPr>
                                    <m:t>+</m:t>
                                  </m:r>
                                  <m:r>
                                    <a:rPr lang="en-US" sz="3000" b="1" i="0">
                                      <a:solidFill>
                                        <a:srgbClr val="000000"/>
                                      </a:solidFill>
                                      <a:latin typeface="Cambria Math" panose="02040503050406030204" pitchFamily="18" charset="0"/>
                                    </a:rPr>
                                    <m:t>𝟑</m:t>
                                  </m:r>
                                </m:e>
                              </m:d>
                            </m:e>
                            <m:sup>
                              <m:r>
                                <a:rPr lang="en-US" sz="3000" b="1" i="0">
                                  <a:solidFill>
                                    <a:srgbClr val="000000"/>
                                  </a:solidFill>
                                  <a:latin typeface="Cambria Math" panose="02040503050406030204" pitchFamily="18" charset="0"/>
                                </a:rPr>
                                <m:t>𝟐</m:t>
                              </m:r>
                            </m:sup>
                          </m:sSup>
                        </m:num>
                        <m:den>
                          <m:sSup>
                            <m:sSupPr>
                              <m:ctrlPr>
                                <a:rPr lang="en-US" sz="3000" b="1" i="1">
                                  <a:solidFill>
                                    <a:srgbClr val="000000"/>
                                  </a:solidFill>
                                  <a:latin typeface="Cambria Math" panose="02040503050406030204" pitchFamily="18" charset="0"/>
                                </a:rPr>
                              </m:ctrlPr>
                            </m:sSupPr>
                            <m:e>
                              <m:r>
                                <a:rPr lang="en-US" sz="3000" b="1" i="0">
                                  <a:solidFill>
                                    <a:srgbClr val="000000"/>
                                  </a:solidFill>
                                  <a:latin typeface="Cambria Math" panose="02040503050406030204" pitchFamily="18" charset="0"/>
                                </a:rPr>
                                <m:t>𝐚</m:t>
                              </m:r>
                            </m:e>
                            <m:sup>
                              <m:r>
                                <a:rPr lang="en-US" sz="3000" b="1" i="0">
                                  <a:solidFill>
                                    <a:srgbClr val="000000"/>
                                  </a:solidFill>
                                  <a:latin typeface="Cambria Math" panose="02040503050406030204" pitchFamily="18" charset="0"/>
                                </a:rPr>
                                <m:t>𝟑</m:t>
                              </m:r>
                            </m:sup>
                          </m:sSup>
                        </m:den>
                      </m:f>
                    </m:oMath>
                  </m:oMathPara>
                </a14:m>
                <a:endParaRPr lang="en-US" sz="3000" b="1"/>
              </a:p>
            </p:txBody>
          </p:sp>
        </mc:Choice>
        <mc:Fallback xmlns="">
          <p:sp>
            <p:nvSpPr>
              <p:cNvPr id="13" name="Object 12">
                <a:extLst>
                  <a:ext uri="{FF2B5EF4-FFF2-40B4-BE49-F238E27FC236}">
                    <a16:creationId xmlns:a16="http://schemas.microsoft.com/office/drawing/2014/main" id="{A15FDC2A-BD69-72E7-0BA6-918C2CE920EF}"/>
                  </a:ext>
                </a:extLst>
              </p:cNvPr>
              <p:cNvSpPr txBox="1">
                <a:spLocks noRot="1" noChangeAspect="1" noMove="1" noResize="1" noEditPoints="1" noAdjustHandles="1" noChangeArrowheads="1" noChangeShapeType="1" noTextEdit="1"/>
              </p:cNvSpPr>
              <p:nvPr/>
            </p:nvSpPr>
            <p:spPr>
              <a:xfrm>
                <a:off x="-93103" y="2724150"/>
                <a:ext cx="1727025" cy="986368"/>
              </a:xfrm>
              <a:prstGeom prst="rect">
                <a:avLst/>
              </a:prstGeom>
              <a:blipFill>
                <a:blip r:embed="rId5"/>
                <a:stretch>
                  <a:fillRect r="-91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Object 15">
                <a:extLst>
                  <a:ext uri="{FF2B5EF4-FFF2-40B4-BE49-F238E27FC236}">
                    <a16:creationId xmlns:a16="http://schemas.microsoft.com/office/drawing/2014/main" id="{27353158-C557-04F9-411A-767759DAA727}"/>
                  </a:ext>
                </a:extLst>
              </p:cNvPr>
              <p:cNvSpPr txBox="1"/>
              <p:nvPr/>
            </p:nvSpPr>
            <p:spPr>
              <a:xfrm>
                <a:off x="-15201" y="4050041"/>
                <a:ext cx="1098947" cy="925116"/>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𝐂</m:t>
                      </m:r>
                      <m:r>
                        <a:rPr lang="en-US" sz="3000" b="1" i="0" smtClean="0">
                          <a:solidFill>
                            <a:srgbClr val="0000FF"/>
                          </a:solidFill>
                          <a:latin typeface="Cambria Math" panose="02040503050406030204" pitchFamily="18" charset="0"/>
                        </a:rPr>
                        <m:t>.</m:t>
                      </m:r>
                      <m:f>
                        <m:fPr>
                          <m:ctrlPr>
                            <a:rPr lang="en-US" sz="3000" b="1" i="1">
                              <a:solidFill>
                                <a:srgbClr val="000000"/>
                              </a:solidFill>
                              <a:latin typeface="Cambria Math" panose="02040503050406030204" pitchFamily="18" charset="0"/>
                            </a:rPr>
                          </m:ctrlPr>
                        </m:fPr>
                        <m:num>
                          <m:r>
                            <a:rPr lang="en-US" sz="3000" b="1" i="0">
                              <a:solidFill>
                                <a:srgbClr val="000000"/>
                              </a:solidFill>
                              <a:latin typeface="Cambria Math" panose="02040503050406030204" pitchFamily="18" charset="0"/>
                            </a:rPr>
                            <m:t>𝟏</m:t>
                          </m:r>
                        </m:num>
                        <m:den>
                          <m:r>
                            <a:rPr lang="en-US" sz="3000" b="1" i="0">
                              <a:solidFill>
                                <a:srgbClr val="000000"/>
                              </a:solidFill>
                              <a:latin typeface="Cambria Math" panose="02040503050406030204" pitchFamily="18" charset="0"/>
                            </a:rPr>
                            <m:t>𝐚</m:t>
                          </m:r>
                        </m:den>
                      </m:f>
                    </m:oMath>
                  </m:oMathPara>
                </a14:m>
                <a:endParaRPr lang="en-US" sz="3000" b="1"/>
              </a:p>
            </p:txBody>
          </p:sp>
        </mc:Choice>
        <mc:Fallback xmlns="">
          <p:sp>
            <p:nvSpPr>
              <p:cNvPr id="16" name="Object 15">
                <a:extLst>
                  <a:ext uri="{FF2B5EF4-FFF2-40B4-BE49-F238E27FC236}">
                    <a16:creationId xmlns:a16="http://schemas.microsoft.com/office/drawing/2014/main" id="{27353158-C557-04F9-411A-767759DAA727}"/>
                  </a:ext>
                </a:extLst>
              </p:cNvPr>
              <p:cNvSpPr txBox="1">
                <a:spLocks noRot="1" noChangeAspect="1" noMove="1" noResize="1" noEditPoints="1" noAdjustHandles="1" noChangeArrowheads="1" noChangeShapeType="1" noTextEdit="1"/>
              </p:cNvSpPr>
              <p:nvPr/>
            </p:nvSpPr>
            <p:spPr>
              <a:xfrm>
                <a:off x="-15201" y="4050041"/>
                <a:ext cx="1098947" cy="92511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Object 18">
                <a:extLst>
                  <a:ext uri="{FF2B5EF4-FFF2-40B4-BE49-F238E27FC236}">
                    <a16:creationId xmlns:a16="http://schemas.microsoft.com/office/drawing/2014/main" id="{9AECD579-BFFD-FC7C-6978-FA7FF086B540}"/>
                  </a:ext>
                </a:extLst>
              </p:cNvPr>
              <p:cNvSpPr txBox="1"/>
              <p:nvPr/>
            </p:nvSpPr>
            <p:spPr>
              <a:xfrm>
                <a:off x="2924351" y="3044609"/>
                <a:ext cx="899277" cy="49488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𝐁</m:t>
                      </m:r>
                      <m:r>
                        <a:rPr lang="en-US" sz="3000" b="1" i="0" smtClean="0">
                          <a:solidFill>
                            <a:srgbClr val="0000FF"/>
                          </a:solidFill>
                          <a:latin typeface="Cambria Math" panose="02040503050406030204" pitchFamily="18" charset="0"/>
                        </a:rPr>
                        <m:t>.</m:t>
                      </m:r>
                      <m:r>
                        <a:rPr lang="en-US" sz="3000" b="1" i="0">
                          <a:solidFill>
                            <a:srgbClr val="000000"/>
                          </a:solidFill>
                          <a:latin typeface="Cambria Math" panose="02040503050406030204" pitchFamily="18" charset="0"/>
                        </a:rPr>
                        <m:t>𝐚</m:t>
                      </m:r>
                    </m:oMath>
                  </m:oMathPara>
                </a14:m>
                <a:endParaRPr lang="en-US" sz="3000" b="1"/>
              </a:p>
            </p:txBody>
          </p:sp>
        </mc:Choice>
        <mc:Fallback xmlns="">
          <p:sp>
            <p:nvSpPr>
              <p:cNvPr id="19" name="Object 18">
                <a:extLst>
                  <a:ext uri="{FF2B5EF4-FFF2-40B4-BE49-F238E27FC236}">
                    <a16:creationId xmlns:a16="http://schemas.microsoft.com/office/drawing/2014/main" id="{9AECD579-BFFD-FC7C-6978-FA7FF086B540}"/>
                  </a:ext>
                </a:extLst>
              </p:cNvPr>
              <p:cNvSpPr txBox="1">
                <a:spLocks noRot="1" noChangeAspect="1" noMove="1" noResize="1" noEditPoints="1" noAdjustHandles="1" noChangeArrowheads="1" noChangeShapeType="1" noTextEdit="1"/>
              </p:cNvSpPr>
              <p:nvPr/>
            </p:nvSpPr>
            <p:spPr>
              <a:xfrm>
                <a:off x="2924351" y="3044609"/>
                <a:ext cx="899277" cy="49488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Object 21">
                <a:extLst>
                  <a:ext uri="{FF2B5EF4-FFF2-40B4-BE49-F238E27FC236}">
                    <a16:creationId xmlns:a16="http://schemas.microsoft.com/office/drawing/2014/main" id="{AA6E1266-931C-A772-8A83-7266BC0EA51C}"/>
                  </a:ext>
                </a:extLst>
              </p:cNvPr>
              <p:cNvSpPr txBox="1"/>
              <p:nvPr/>
            </p:nvSpPr>
            <p:spPr>
              <a:xfrm>
                <a:off x="2915021" y="4127432"/>
                <a:ext cx="1010840" cy="847725"/>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en-US" sz="3000" b="1" i="0" smtClean="0">
                          <a:solidFill>
                            <a:srgbClr val="0000FF"/>
                          </a:solidFill>
                          <a:latin typeface="Cambria Math" panose="02040503050406030204" pitchFamily="18" charset="0"/>
                        </a:rPr>
                        <m:t>𝐃</m:t>
                      </m:r>
                      <m:r>
                        <a:rPr lang="en-US" sz="3000" b="1" i="0" smtClean="0">
                          <a:solidFill>
                            <a:srgbClr val="0000FF"/>
                          </a:solidFill>
                          <a:latin typeface="Cambria Math" panose="02040503050406030204" pitchFamily="18" charset="0"/>
                        </a:rPr>
                        <m:t>.</m:t>
                      </m:r>
                      <m:f>
                        <m:fPr>
                          <m:ctrlPr>
                            <a:rPr lang="en-US" sz="3000" b="1" i="1">
                              <a:solidFill>
                                <a:srgbClr val="000000"/>
                              </a:solidFill>
                              <a:latin typeface="Cambria Math" panose="02040503050406030204" pitchFamily="18" charset="0"/>
                            </a:rPr>
                          </m:ctrlPr>
                        </m:fPr>
                        <m:num>
                          <m:r>
                            <a:rPr lang="en-US" sz="3000" b="1" i="0">
                              <a:solidFill>
                                <a:srgbClr val="000000"/>
                              </a:solidFill>
                              <a:latin typeface="Cambria Math" panose="02040503050406030204" pitchFamily="18" charset="0"/>
                            </a:rPr>
                            <m:t>𝟏</m:t>
                          </m:r>
                        </m:num>
                        <m:den>
                          <m:sSup>
                            <m:sSupPr>
                              <m:ctrlPr>
                                <a:rPr lang="en-US" sz="3000" b="1" i="1">
                                  <a:solidFill>
                                    <a:srgbClr val="000000"/>
                                  </a:solidFill>
                                  <a:latin typeface="Cambria Math" panose="02040503050406030204" pitchFamily="18" charset="0"/>
                                </a:rPr>
                              </m:ctrlPr>
                            </m:sSupPr>
                            <m:e>
                              <m:r>
                                <a:rPr lang="en-US" sz="3000" b="1" i="0">
                                  <a:solidFill>
                                    <a:srgbClr val="000000"/>
                                  </a:solidFill>
                                  <a:latin typeface="Cambria Math" panose="02040503050406030204" pitchFamily="18" charset="0"/>
                                </a:rPr>
                                <m:t>𝐚</m:t>
                              </m:r>
                            </m:e>
                            <m:sup>
                              <m:r>
                                <a:rPr lang="en-US" sz="3000" b="1" i="0">
                                  <a:solidFill>
                                    <a:srgbClr val="000000"/>
                                  </a:solidFill>
                                  <a:latin typeface="Cambria Math" panose="02040503050406030204" pitchFamily="18" charset="0"/>
                                </a:rPr>
                                <m:t>𝟑</m:t>
                              </m:r>
                            </m:sup>
                          </m:sSup>
                        </m:den>
                      </m:f>
                    </m:oMath>
                  </m:oMathPara>
                </a14:m>
                <a:endParaRPr lang="en-US" sz="3000" b="1"/>
              </a:p>
            </p:txBody>
          </p:sp>
        </mc:Choice>
        <mc:Fallback xmlns="">
          <p:sp>
            <p:nvSpPr>
              <p:cNvPr id="22" name="Object 21">
                <a:extLst>
                  <a:ext uri="{FF2B5EF4-FFF2-40B4-BE49-F238E27FC236}">
                    <a16:creationId xmlns:a16="http://schemas.microsoft.com/office/drawing/2014/main" id="{AA6E1266-931C-A772-8A83-7266BC0EA51C}"/>
                  </a:ext>
                </a:extLst>
              </p:cNvPr>
              <p:cNvSpPr txBox="1">
                <a:spLocks noRot="1" noChangeAspect="1" noMove="1" noResize="1" noEditPoints="1" noAdjustHandles="1" noChangeArrowheads="1" noChangeShapeType="1" noTextEdit="1"/>
              </p:cNvSpPr>
              <p:nvPr/>
            </p:nvSpPr>
            <p:spPr>
              <a:xfrm>
                <a:off x="2915021" y="4127432"/>
                <a:ext cx="1010840" cy="847725"/>
              </a:xfrm>
              <a:prstGeom prst="rect">
                <a:avLst/>
              </a:prstGeom>
              <a:blipFill>
                <a:blip r:embed="rId8"/>
                <a:stretch>
                  <a:fillRect/>
                </a:stretch>
              </a:blipFill>
            </p:spPr>
            <p:txBody>
              <a:bodyPr/>
              <a:lstStyle/>
              <a:p>
                <a:r>
                  <a:rPr lang="en-US">
                    <a:noFill/>
                  </a:rPr>
                  <a:t> </a:t>
                </a:r>
              </a:p>
            </p:txBody>
          </p:sp>
        </mc:Fallback>
      </mc:AlternateContent>
      <p:cxnSp>
        <p:nvCxnSpPr>
          <p:cNvPr id="2" name="Straight Connector 1">
            <a:extLst>
              <a:ext uri="{FF2B5EF4-FFF2-40B4-BE49-F238E27FC236}">
                <a16:creationId xmlns:a16="http://schemas.microsoft.com/office/drawing/2014/main" id="{D3D7099C-CF55-69EE-EC50-5C1BFFD93B0C}"/>
              </a:ext>
            </a:extLst>
          </p:cNvPr>
          <p:cNvCxnSpPr/>
          <p:nvPr/>
        </p:nvCxnSpPr>
        <p:spPr>
          <a:xfrm>
            <a:off x="4136917" y="0"/>
            <a:ext cx="0" cy="51435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C2349D8B-2FCB-F79C-EB2A-C9C42D0EA566}"/>
              </a:ext>
            </a:extLst>
          </p:cNvPr>
          <p:cNvSpPr txBox="1"/>
          <p:nvPr/>
        </p:nvSpPr>
        <p:spPr>
          <a:xfrm>
            <a:off x="4450207" y="821445"/>
            <a:ext cx="4804832" cy="677108"/>
          </a:xfrm>
          <a:prstGeom prst="rect">
            <a:avLst/>
          </a:prstGeom>
          <a:noFill/>
        </p:spPr>
        <p:txBody>
          <a:bodyPr wrap="square">
            <a:spAutoFit/>
          </a:bodyPr>
          <a:lstStyle/>
          <a:p>
            <a:r>
              <a:rPr lang="en-US" sz="3800" kern="0">
                <a:solidFill>
                  <a:srgbClr val="0000FF"/>
                </a:solidFill>
                <a:effectLst/>
                <a:latin typeface="Times New Roman" panose="02020603050405020304" pitchFamily="18" charset="0"/>
                <a:ea typeface="Times New Roman" panose="02020603050405020304" pitchFamily="18" charset="0"/>
              </a:rPr>
              <a:t>Phép chia phân thức: </a:t>
            </a:r>
            <a:endParaRPr lang="en-US" sz="3800"/>
          </a:p>
        </p:txBody>
      </p:sp>
      <mc:AlternateContent xmlns:mc="http://schemas.openxmlformats.org/markup-compatibility/2006" xmlns:a14="http://schemas.microsoft.com/office/drawing/2010/main">
        <mc:Choice Requires="a14">
          <p:sp>
            <p:nvSpPr>
              <p:cNvPr id="9" name="Object 8">
                <a:extLst>
                  <a:ext uri="{FF2B5EF4-FFF2-40B4-BE49-F238E27FC236}">
                    <a16:creationId xmlns:a16="http://schemas.microsoft.com/office/drawing/2014/main" id="{54029E8D-294A-9811-AB0C-7E30C6680B6F}"/>
                  </a:ext>
                </a:extLst>
              </p:cNvPr>
              <p:cNvSpPr txBox="1"/>
              <p:nvPr/>
            </p:nvSpPr>
            <p:spPr>
              <a:xfrm>
                <a:off x="4450209" y="1705649"/>
                <a:ext cx="4804830" cy="267792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f>
                        <m:fPr>
                          <m:ctrlPr>
                            <a:rPr lang="en-US" sz="3000" b="1" i="1" smtClean="0">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num>
                        <m:den>
                          <m:r>
                            <m:rPr>
                              <m:nor/>
                            </m:rPr>
                            <a:rPr lang="en-US" sz="3000" b="1" i="0">
                              <a:solidFill>
                                <a:srgbClr val="FF0000"/>
                              </a:solidFill>
                              <a:latin typeface="Times New Roman" panose="02020603050405020304" pitchFamily="18" charset="0"/>
                              <a:cs typeface="Times New Roman" panose="02020603050405020304" pitchFamily="18" charset="0"/>
                            </a:rPr>
                            <m:t>B</m:t>
                          </m:r>
                        </m:den>
                      </m:f>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C</m:t>
                          </m:r>
                        </m:num>
                        <m:den>
                          <m:r>
                            <m:rPr>
                              <m:nor/>
                            </m:rPr>
                            <a:rPr lang="en-US" sz="3000" b="1" i="0">
                              <a:solidFill>
                                <a:srgbClr val="FF0000"/>
                              </a:solidFill>
                              <a:latin typeface="Times New Roman" panose="02020603050405020304" pitchFamily="18" charset="0"/>
                              <a:cs typeface="Times New Roman" panose="02020603050405020304" pitchFamily="18" charset="0"/>
                            </a:rPr>
                            <m:t>D</m:t>
                          </m:r>
                        </m:den>
                      </m:f>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num>
                        <m:den>
                          <m:r>
                            <m:rPr>
                              <m:nor/>
                            </m:rPr>
                            <a:rPr lang="en-US" sz="3000" b="1" i="0">
                              <a:solidFill>
                                <a:srgbClr val="FF0000"/>
                              </a:solidFill>
                              <a:latin typeface="Times New Roman" panose="02020603050405020304" pitchFamily="18" charset="0"/>
                              <a:cs typeface="Times New Roman" panose="02020603050405020304" pitchFamily="18" charset="0"/>
                            </a:rPr>
                            <m:t>B</m:t>
                          </m:r>
                        </m:den>
                      </m:f>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D</m:t>
                          </m:r>
                        </m:num>
                        <m:den>
                          <m:r>
                            <m:rPr>
                              <m:nor/>
                            </m:rPr>
                            <a:rPr lang="en-US" sz="3000" b="1" i="0">
                              <a:solidFill>
                                <a:srgbClr val="FF0000"/>
                              </a:solidFill>
                              <a:latin typeface="Times New Roman" panose="02020603050405020304" pitchFamily="18" charset="0"/>
                              <a:cs typeface="Times New Roman" panose="02020603050405020304" pitchFamily="18" charset="0"/>
                            </a:rPr>
                            <m:t>C</m:t>
                          </m:r>
                        </m:den>
                      </m:f>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D</m:t>
                          </m:r>
                        </m:num>
                        <m:den>
                          <m:r>
                            <m:rPr>
                              <m:nor/>
                            </m:rPr>
                            <a:rPr lang="en-US" sz="3000" b="1" i="0">
                              <a:solidFill>
                                <a:srgbClr val="FF0000"/>
                              </a:solidFill>
                              <a:latin typeface="Times New Roman" panose="02020603050405020304" pitchFamily="18" charset="0"/>
                              <a:cs typeface="Times New Roman" panose="02020603050405020304" pitchFamily="18" charset="0"/>
                            </a:rPr>
                            <m:t>B</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C</m:t>
                          </m:r>
                        </m:den>
                      </m:f>
                    </m:oMath>
                  </m:oMathPara>
                </a14:m>
                <a:endParaRPr lang="en-US" sz="3000" b="1" i="1">
                  <a:solidFill>
                    <a:srgbClr val="FF0000"/>
                  </a:solidFill>
                  <a:latin typeface="Times New Roman" panose="02020603050405020304" pitchFamily="18" charset="0"/>
                  <a:cs typeface="Times New Roman" panose="02020603050405020304" pitchFamily="18" charset="0"/>
                </a:endParaRPr>
              </a:p>
              <a:p>
                <a:endParaRPr lang="en-US" sz="3000" b="1" i="1">
                  <a:solidFill>
                    <a:srgbClr val="FF0000"/>
                  </a:solidFill>
                  <a:latin typeface="Times New Roman" panose="020206030504050203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d>
                        <m:dPr>
                          <m:ctrlPr>
                            <a:rPr lang="en-US" sz="3000" b="1" i="1">
                              <a:solidFill>
                                <a:srgbClr val="FF0000"/>
                              </a:solidFill>
                              <a:latin typeface="Cambria Math" panose="02040503050406030204" pitchFamily="18" charset="0"/>
                            </a:rPr>
                          </m:ctrlPr>
                        </m:dPr>
                        <m:e>
                          <m:r>
                            <m:rPr>
                              <m:nor/>
                            </m:rPr>
                            <a:rPr lang="en-US" sz="3000" b="1" i="0">
                              <a:solidFill>
                                <a:srgbClr val="FF0000"/>
                              </a:solidFill>
                              <a:latin typeface="Times New Roman" panose="02020603050405020304" pitchFamily="18" charset="0"/>
                              <a:cs typeface="Times New Roman" panose="02020603050405020304" pitchFamily="18" charset="0"/>
                            </a:rPr>
                            <m:t>B</m:t>
                          </m:r>
                          <m:r>
                            <m:rPr>
                              <m:nor/>
                            </m:rPr>
                            <a:rPr lang="en-US" sz="3000" b="1" i="0" smtClean="0">
                              <a:solidFill>
                                <a:srgbClr val="FF0000"/>
                              </a:solidFill>
                              <a:latin typeface="Times New Roman" panose="02020603050405020304" pitchFamily="18" charset="0"/>
                              <a:cs typeface="Times New Roman" panose="02020603050405020304" pitchFamily="18" charset="0"/>
                            </a:rPr>
                            <m:t> ; </m:t>
                          </m:r>
                          <m:r>
                            <m:rPr>
                              <m:nor/>
                            </m:rPr>
                            <a:rPr lang="en-US" sz="3000" b="1" i="0">
                              <a:solidFill>
                                <a:srgbClr val="FF0000"/>
                              </a:solidFill>
                              <a:latin typeface="Times New Roman" panose="02020603050405020304" pitchFamily="18" charset="0"/>
                              <a:cs typeface="Times New Roman" panose="02020603050405020304" pitchFamily="18" charset="0"/>
                            </a:rPr>
                            <m:t>C</m:t>
                          </m:r>
                          <m:r>
                            <m:rPr>
                              <m:nor/>
                            </m:rPr>
                            <a:rPr lang="en-US" sz="3000" b="1" i="0" smtClean="0">
                              <a:solidFill>
                                <a:srgbClr val="FF0000"/>
                              </a:solidFill>
                              <a:latin typeface="Times New Roman" panose="02020603050405020304" pitchFamily="18" charset="0"/>
                              <a:cs typeface="Times New Roman" panose="02020603050405020304" pitchFamily="18" charset="0"/>
                            </a:rPr>
                            <m:t> ; </m:t>
                          </m:r>
                          <m:r>
                            <m:rPr>
                              <m:nor/>
                            </m:rPr>
                            <a:rPr lang="en-US" sz="3000" b="1" i="0" smtClean="0">
                              <a:solidFill>
                                <a:srgbClr val="FF0000"/>
                              </a:solidFill>
                              <a:latin typeface="Times New Roman" panose="02020603050405020304" pitchFamily="18" charset="0"/>
                              <a:cs typeface="Times New Roman" panose="02020603050405020304" pitchFamily="18" charset="0"/>
                            </a:rPr>
                            <m:t>D</m:t>
                          </m:r>
                          <m:r>
                            <m:rPr>
                              <m:nor/>
                            </m:rPr>
                            <a:rPr lang="en-US" sz="3000" b="1" i="0" smtClean="0">
                              <a:solidFill>
                                <a:srgbClr val="FF0000"/>
                              </a:solidFill>
                              <a:latin typeface="Times New Roman" panose="02020603050405020304" pitchFamily="18" charset="0"/>
                              <a:cs typeface="Times New Roman" panose="02020603050405020304" pitchFamily="18" charset="0"/>
                            </a:rPr>
                            <m:t> ≠ 0</m:t>
                          </m:r>
                        </m:e>
                      </m:d>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9" name="Object 8">
                <a:extLst>
                  <a:ext uri="{FF2B5EF4-FFF2-40B4-BE49-F238E27FC236}">
                    <a16:creationId xmlns:a16="http://schemas.microsoft.com/office/drawing/2014/main" id="{54029E8D-294A-9811-AB0C-7E30C6680B6F}"/>
                  </a:ext>
                </a:extLst>
              </p:cNvPr>
              <p:cNvSpPr txBox="1">
                <a:spLocks noRot="1" noChangeAspect="1" noMove="1" noResize="1" noEditPoints="1" noAdjustHandles="1" noChangeArrowheads="1" noChangeShapeType="1" noTextEdit="1"/>
              </p:cNvSpPr>
              <p:nvPr/>
            </p:nvSpPr>
            <p:spPr>
              <a:xfrm>
                <a:off x="4450209" y="1705649"/>
                <a:ext cx="4804830" cy="2677920"/>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298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par>
                                <p:cTn id="20" presetID="22" presetClass="entr" presetSubtype="4"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1" nodeType="clickEffect">
                                  <p:stCondLst>
                                    <p:cond delay="0"/>
                                  </p:stCondLst>
                                  <p:childTnLst>
                                    <p:animEffect transition="out" filter="blinds(horizontal)">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par>
                                <p:cTn id="28" presetID="3" presetClass="exit" presetSubtype="10" fill="hold" grpId="1" nodeType="withEffect">
                                  <p:stCondLst>
                                    <p:cond delay="0"/>
                                  </p:stCondLst>
                                  <p:childTnLst>
                                    <p:animEffect transition="out" filter="blinds(horizontal)">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par>
                                <p:cTn id="31" presetID="3" presetClass="exit" presetSubtype="10" fill="hold" grpId="1" nodeType="withEffect">
                                  <p:stCondLst>
                                    <p:cond delay="0"/>
                                  </p:stCondLst>
                                  <p:childTnLst>
                                    <p:animEffect transition="out" filter="blinds(horizontal)">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par>
                                <p:cTn id="34" presetID="63" presetClass="path" presetSubtype="0" accel="50000" decel="50000" fill="hold" grpId="1" nodeType="withEffect">
                                  <p:stCondLst>
                                    <p:cond delay="0"/>
                                  </p:stCondLst>
                                  <p:childTnLst>
                                    <p:animMotion origin="layout" path="M -3.33333E-6 -4.93827E-7 L 0.16164 -0.18889 " pathEditMode="relative" rAng="0" ptsTypes="AA">
                                      <p:cBhvr>
                                        <p:cTn id="35" dur="2000" fill="hold"/>
                                        <p:tgtEl>
                                          <p:spTgt spid="16"/>
                                        </p:tgtEl>
                                        <p:attrNameLst>
                                          <p:attrName>ppt_x</p:attrName>
                                          <p:attrName>ppt_y</p:attrName>
                                        </p:attrNameLst>
                                      </p:cBhvr>
                                      <p:rCtr x="8073" y="-9444"/>
                                    </p:animMotion>
                                  </p:childTnLst>
                                </p:cTn>
                              </p:par>
                            </p:childTnLst>
                          </p:cTn>
                        </p:par>
                        <p:par>
                          <p:cTn id="36" fill="hold">
                            <p:stCondLst>
                              <p:cond delay="2000"/>
                            </p:stCondLst>
                            <p:childTnLst>
                              <p:par>
                                <p:cTn id="37" presetID="6" presetClass="emph" presetSubtype="0" fill="hold" grpId="2" nodeType="afterEffect">
                                  <p:stCondLst>
                                    <p:cond delay="0"/>
                                  </p:stCondLst>
                                  <p:childTnLst>
                                    <p:animScale>
                                      <p:cBhvr>
                                        <p:cTn id="38" dur="2000" fill="hold"/>
                                        <p:tgtEl>
                                          <p:spTgt spid="16"/>
                                        </p:tgtEl>
                                      </p:cBhvr>
                                      <p:by x="150000" y="150000"/>
                                    </p:animScale>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barn(inVertical)">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6" grpId="0"/>
      <p:bldP spid="16" grpId="1"/>
      <p:bldP spid="16" grpId="2"/>
      <p:bldP spid="19" grpId="0"/>
      <p:bldP spid="19" grpId="1"/>
      <p:bldP spid="22" grpId="0"/>
      <p:bldP spid="22" grpId="1"/>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16B3148F-C6DC-8F03-55CE-A64A9CF0432C}"/>
              </a:ext>
            </a:extLst>
          </p:cNvPr>
          <p:cNvPicPr>
            <a:picLocks noChangeAspect="1"/>
          </p:cNvPicPr>
          <p:nvPr/>
        </p:nvPicPr>
        <p:blipFill>
          <a:blip r:embed="rId3"/>
          <a:stretch>
            <a:fillRect/>
          </a:stretch>
        </p:blipFill>
        <p:spPr>
          <a:xfrm>
            <a:off x="0" y="3734093"/>
            <a:ext cx="1800222" cy="1409407"/>
          </a:xfrm>
          <a:prstGeom prst="rect">
            <a:avLst/>
          </a:prstGeom>
        </p:spPr>
      </p:pic>
      <p:sp>
        <p:nvSpPr>
          <p:cNvPr id="5" name="TextBox 4">
            <a:extLst>
              <a:ext uri="{FF2B5EF4-FFF2-40B4-BE49-F238E27FC236}">
                <a16:creationId xmlns:a16="http://schemas.microsoft.com/office/drawing/2014/main" id="{F4834384-B5DF-B07E-42D6-D6C76F8DE89A}"/>
              </a:ext>
            </a:extLst>
          </p:cNvPr>
          <p:cNvSpPr txBox="1"/>
          <p:nvPr/>
        </p:nvSpPr>
        <p:spPr>
          <a:xfrm>
            <a:off x="0" y="3497802"/>
            <a:ext cx="4804832" cy="553998"/>
          </a:xfrm>
          <a:prstGeom prst="rect">
            <a:avLst/>
          </a:prstGeom>
          <a:noFill/>
        </p:spPr>
        <p:txBody>
          <a:bodyPr wrap="square">
            <a:spAutoFit/>
          </a:bodyPr>
          <a:lstStyle/>
          <a:p>
            <a:r>
              <a:rPr lang="en-US" sz="3000" kern="0">
                <a:effectLst/>
                <a:latin typeface="Times New Roman" panose="02020603050405020304" pitchFamily="18" charset="0"/>
                <a:ea typeface="Times New Roman" panose="02020603050405020304" pitchFamily="18" charset="0"/>
              </a:rPr>
              <a:t>Phép chia phân thức: </a:t>
            </a:r>
            <a:endParaRPr lang="en-US" sz="3000"/>
          </a:p>
        </p:txBody>
      </p:sp>
      <mc:AlternateContent xmlns:mc="http://schemas.openxmlformats.org/markup-compatibility/2006" xmlns:a14="http://schemas.microsoft.com/office/drawing/2010/main">
        <mc:Choice Requires="a14">
          <p:sp>
            <p:nvSpPr>
              <p:cNvPr id="6" name="Object 5">
                <a:extLst>
                  <a:ext uri="{FF2B5EF4-FFF2-40B4-BE49-F238E27FC236}">
                    <a16:creationId xmlns:a16="http://schemas.microsoft.com/office/drawing/2014/main" id="{4F9500E5-6BA3-646D-CAA5-799496487929}"/>
                  </a:ext>
                </a:extLst>
              </p:cNvPr>
              <p:cNvSpPr txBox="1"/>
              <p:nvPr/>
            </p:nvSpPr>
            <p:spPr>
              <a:xfrm>
                <a:off x="3247680" y="3321550"/>
                <a:ext cx="6810720" cy="89852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2800" b="1" i="1" smtClean="0">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num>
                        <m:den>
                          <m:r>
                            <m:rPr>
                              <m:nor/>
                            </m:rPr>
                            <a:rPr lang="en-US" sz="2800" b="1" i="0">
                              <a:solidFill>
                                <a:srgbClr val="FF0000"/>
                              </a:solidFill>
                              <a:latin typeface="Times New Roman" panose="02020603050405020304" pitchFamily="18" charset="0"/>
                              <a:cs typeface="Times New Roman" panose="02020603050405020304" pitchFamily="18" charset="0"/>
                            </a:rPr>
                            <m:t>B</m:t>
                          </m:r>
                        </m:den>
                      </m:f>
                      <m:r>
                        <m:rPr>
                          <m:nor/>
                        </m:rPr>
                        <a:rPr lang="en-US" sz="2800" b="1" i="0"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C</m:t>
                          </m:r>
                        </m:num>
                        <m:den>
                          <m:r>
                            <m:rPr>
                              <m:nor/>
                            </m:rPr>
                            <a:rPr lang="en-US" sz="2800" b="1" i="0">
                              <a:solidFill>
                                <a:srgbClr val="FF0000"/>
                              </a:solidFill>
                              <a:latin typeface="Times New Roman" panose="02020603050405020304" pitchFamily="18" charset="0"/>
                              <a:cs typeface="Times New Roman" panose="02020603050405020304" pitchFamily="18" charset="0"/>
                            </a:rPr>
                            <m:t>D</m:t>
                          </m:r>
                        </m:den>
                      </m:f>
                      <m:r>
                        <a:rPr lang="en-US" sz="2800" b="1" i="1"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num>
                        <m:den>
                          <m:r>
                            <m:rPr>
                              <m:nor/>
                            </m:rPr>
                            <a:rPr lang="en-US" sz="2800" b="1" i="0">
                              <a:solidFill>
                                <a:srgbClr val="FF0000"/>
                              </a:solidFill>
                              <a:latin typeface="Times New Roman" panose="02020603050405020304" pitchFamily="18" charset="0"/>
                              <a:cs typeface="Times New Roman" panose="02020603050405020304" pitchFamily="18" charset="0"/>
                            </a:rPr>
                            <m:t>B</m:t>
                          </m:r>
                        </m:den>
                      </m:f>
                      <m:r>
                        <a:rPr lang="en-US" sz="2800" b="1" i="1"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D</m:t>
                          </m:r>
                        </m:num>
                        <m:den>
                          <m:r>
                            <m:rPr>
                              <m:nor/>
                            </m:rPr>
                            <a:rPr lang="en-US" sz="2800" b="1" i="0">
                              <a:solidFill>
                                <a:srgbClr val="FF0000"/>
                              </a:solidFill>
                              <a:latin typeface="Times New Roman" panose="02020603050405020304" pitchFamily="18" charset="0"/>
                              <a:cs typeface="Times New Roman" panose="02020603050405020304" pitchFamily="18" charset="0"/>
                            </a:rPr>
                            <m:t>C</m:t>
                          </m:r>
                        </m:den>
                      </m:f>
                      <m:r>
                        <a:rPr lang="en-US" sz="2800" b="1" i="1"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D</m:t>
                          </m:r>
                        </m:num>
                        <m:den>
                          <m:r>
                            <m:rPr>
                              <m:nor/>
                            </m:rPr>
                            <a:rPr lang="en-US" sz="2800" b="1" i="0">
                              <a:solidFill>
                                <a:srgbClr val="FF0000"/>
                              </a:solidFill>
                              <a:latin typeface="Times New Roman" panose="02020603050405020304" pitchFamily="18" charset="0"/>
                              <a:cs typeface="Times New Roman" panose="02020603050405020304" pitchFamily="18" charset="0"/>
                            </a:rPr>
                            <m:t>B</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C</m:t>
                          </m:r>
                        </m:den>
                      </m:f>
                      <m:r>
                        <a:rPr lang="en-US" sz="2800" b="1" i="1" smtClean="0">
                          <a:solidFill>
                            <a:srgbClr val="FF0000"/>
                          </a:solidFill>
                          <a:latin typeface="Cambria Math" panose="02040503050406030204" pitchFamily="18" charset="0"/>
                        </a:rPr>
                        <m:t> </m:t>
                      </m:r>
                      <m:d>
                        <m:dPr>
                          <m:ctrlPr>
                            <a:rPr lang="en-US" sz="2800" b="1" i="1">
                              <a:solidFill>
                                <a:srgbClr val="FF0000"/>
                              </a:solidFill>
                              <a:latin typeface="Cambria Math" panose="02040503050406030204" pitchFamily="18" charset="0"/>
                            </a:rPr>
                          </m:ctrlPr>
                        </m:dPr>
                        <m:e>
                          <m:r>
                            <m:rPr>
                              <m:nor/>
                            </m:rPr>
                            <a:rPr lang="en-US" sz="2800" b="1" i="0">
                              <a:solidFill>
                                <a:srgbClr val="FF0000"/>
                              </a:solidFill>
                              <a:latin typeface="Times New Roman" panose="02020603050405020304" pitchFamily="18" charset="0"/>
                              <a:cs typeface="Times New Roman" panose="02020603050405020304" pitchFamily="18" charset="0"/>
                            </a:rPr>
                            <m:t>B</m:t>
                          </m:r>
                          <m:r>
                            <m:rPr>
                              <m:nor/>
                            </m:rPr>
                            <a:rPr lang="en-US" sz="2800" b="1" i="0" smtClean="0">
                              <a:solidFill>
                                <a:srgbClr val="FF0000"/>
                              </a:solidFill>
                              <a:latin typeface="Times New Roman" panose="02020603050405020304" pitchFamily="18" charset="0"/>
                              <a:cs typeface="Times New Roman" panose="02020603050405020304" pitchFamily="18" charset="0"/>
                            </a:rPr>
                            <m:t> , </m:t>
                          </m:r>
                          <m:r>
                            <m:rPr>
                              <m:nor/>
                            </m:rPr>
                            <a:rPr lang="en-US" sz="2800" b="1" i="0">
                              <a:solidFill>
                                <a:srgbClr val="FF0000"/>
                              </a:solidFill>
                              <a:latin typeface="Times New Roman" panose="02020603050405020304" pitchFamily="18" charset="0"/>
                              <a:cs typeface="Times New Roman" panose="02020603050405020304" pitchFamily="18" charset="0"/>
                            </a:rPr>
                            <m:t>C</m:t>
                          </m:r>
                          <m:r>
                            <m:rPr>
                              <m:nor/>
                            </m:rPr>
                            <a:rPr lang="en-US" sz="2800" b="1" i="0" smtClean="0">
                              <a:solidFill>
                                <a:srgbClr val="FF0000"/>
                              </a:solidFill>
                              <a:latin typeface="Times New Roman" panose="02020603050405020304" pitchFamily="18" charset="0"/>
                              <a:cs typeface="Times New Roman" panose="02020603050405020304" pitchFamily="18" charset="0"/>
                            </a:rPr>
                            <m:t> , </m:t>
                          </m:r>
                          <m:r>
                            <m:rPr>
                              <m:nor/>
                            </m:rPr>
                            <a:rPr lang="en-US" sz="2800" b="1" i="0" smtClean="0">
                              <a:solidFill>
                                <a:srgbClr val="FF0000"/>
                              </a:solidFill>
                              <a:latin typeface="Times New Roman" panose="02020603050405020304" pitchFamily="18" charset="0"/>
                              <a:cs typeface="Times New Roman" panose="02020603050405020304" pitchFamily="18" charset="0"/>
                            </a:rPr>
                            <m:t>D</m:t>
                          </m:r>
                          <m:r>
                            <m:rPr>
                              <m:nor/>
                            </m:rPr>
                            <a:rPr lang="en-US" sz="2800" b="1" i="0" smtClean="0">
                              <a:solidFill>
                                <a:srgbClr val="FF0000"/>
                              </a:solidFill>
                              <a:latin typeface="Times New Roman" panose="02020603050405020304" pitchFamily="18" charset="0"/>
                              <a:cs typeface="Times New Roman" panose="02020603050405020304" pitchFamily="18" charset="0"/>
                            </a:rPr>
                            <m:t> ≠ 0</m:t>
                          </m:r>
                        </m:e>
                      </m:d>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6" name="Object 5">
                <a:extLst>
                  <a:ext uri="{FF2B5EF4-FFF2-40B4-BE49-F238E27FC236}">
                    <a16:creationId xmlns:a16="http://schemas.microsoft.com/office/drawing/2014/main" id="{4F9500E5-6BA3-646D-CAA5-799496487929}"/>
                  </a:ext>
                </a:extLst>
              </p:cNvPr>
              <p:cNvSpPr txBox="1">
                <a:spLocks noRot="1" noChangeAspect="1" noMove="1" noResize="1" noEditPoints="1" noAdjustHandles="1" noChangeArrowheads="1" noChangeShapeType="1" noTextEdit="1"/>
              </p:cNvSpPr>
              <p:nvPr/>
            </p:nvSpPr>
            <p:spPr>
              <a:xfrm>
                <a:off x="3247680" y="3321550"/>
                <a:ext cx="6810720" cy="898525"/>
              </a:xfrm>
              <a:prstGeom prst="rect">
                <a:avLst/>
              </a:prstGeom>
              <a:blipFill>
                <a:blip r:embed="rId4"/>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24887D60-4A5D-38F8-1DF1-DF7EC832871B}"/>
              </a:ext>
            </a:extLst>
          </p:cNvPr>
          <p:cNvSpPr txBox="1"/>
          <p:nvPr/>
        </p:nvSpPr>
        <p:spPr>
          <a:xfrm>
            <a:off x="0" y="2494202"/>
            <a:ext cx="4648200" cy="553998"/>
          </a:xfrm>
          <a:prstGeom prst="rect">
            <a:avLst/>
          </a:prstGeom>
          <a:noFill/>
        </p:spPr>
        <p:txBody>
          <a:bodyPr wrap="square">
            <a:spAutoFit/>
          </a:bodyPr>
          <a:lstStyle/>
          <a:p>
            <a:r>
              <a:rPr lang="en-US" sz="3000" kern="0">
                <a:effectLst/>
                <a:latin typeface="Times New Roman" panose="02020603050405020304" pitchFamily="18" charset="0"/>
                <a:ea typeface="Times New Roman" panose="02020603050405020304" pitchFamily="18" charset="0"/>
              </a:rPr>
              <a:t>Phép nhân phân thức: </a:t>
            </a:r>
            <a:endParaRPr lang="en-US" sz="3000"/>
          </a:p>
        </p:txBody>
      </p:sp>
      <mc:AlternateContent xmlns:mc="http://schemas.openxmlformats.org/markup-compatibility/2006" xmlns:a14="http://schemas.microsoft.com/office/drawing/2010/main">
        <mc:Choice Requires="a14">
          <p:sp>
            <p:nvSpPr>
              <p:cNvPr id="8" name="Object 7">
                <a:extLst>
                  <a:ext uri="{FF2B5EF4-FFF2-40B4-BE49-F238E27FC236}">
                    <a16:creationId xmlns:a16="http://schemas.microsoft.com/office/drawing/2014/main" id="{2F222C68-93D8-809D-1503-C78272334506}"/>
                  </a:ext>
                </a:extLst>
              </p:cNvPr>
              <p:cNvSpPr txBox="1"/>
              <p:nvPr/>
            </p:nvSpPr>
            <p:spPr>
              <a:xfrm>
                <a:off x="3566209" y="2300488"/>
                <a:ext cx="5705162" cy="900112"/>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f>
                        <m:fPr>
                          <m:ctrlPr>
                            <a:rPr lang="en-US" sz="3000" b="1" i="1" smtClean="0">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num>
                        <m:den>
                          <m:r>
                            <m:rPr>
                              <m:nor/>
                            </m:rPr>
                            <a:rPr lang="en-US" sz="3000" b="1" i="0">
                              <a:solidFill>
                                <a:srgbClr val="FF0000"/>
                              </a:solidFill>
                              <a:latin typeface="Times New Roman" panose="02020603050405020304" pitchFamily="18" charset="0"/>
                              <a:cs typeface="Times New Roman" panose="02020603050405020304" pitchFamily="18" charset="0"/>
                            </a:rPr>
                            <m:t>B</m:t>
                          </m:r>
                        </m:den>
                      </m:f>
                      <m:r>
                        <a:rPr lang="en-US" sz="3000" b="1" i="1" smtClean="0">
                          <a:solidFill>
                            <a:srgbClr val="FF0000"/>
                          </a:solidFill>
                          <a:latin typeface="Cambria Math" panose="020405030504060302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C</m:t>
                          </m:r>
                        </m:num>
                        <m:den>
                          <m:r>
                            <m:rPr>
                              <m:nor/>
                            </m:rPr>
                            <a:rPr lang="en-US" sz="3000" b="1" i="0">
                              <a:solidFill>
                                <a:srgbClr val="FF0000"/>
                              </a:solidFill>
                              <a:latin typeface="Times New Roman" panose="02020603050405020304" pitchFamily="18" charset="0"/>
                              <a:cs typeface="Times New Roman" panose="02020603050405020304" pitchFamily="18" charset="0"/>
                            </a:rPr>
                            <m:t>D</m:t>
                          </m:r>
                        </m:den>
                      </m:f>
                      <m:r>
                        <a:rPr lang="en-US" sz="3000" b="1" i="1" smtClean="0">
                          <a:solidFill>
                            <a:srgbClr val="FF0000"/>
                          </a:solidFill>
                          <a:latin typeface="Cambria Math" panose="020405030504060302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C</m:t>
                          </m:r>
                        </m:num>
                        <m:den>
                          <m:r>
                            <m:rPr>
                              <m:nor/>
                            </m:rPr>
                            <a:rPr lang="en-US" sz="3000" b="1" i="0">
                              <a:solidFill>
                                <a:srgbClr val="FF0000"/>
                              </a:solidFill>
                              <a:latin typeface="Times New Roman" panose="02020603050405020304" pitchFamily="18" charset="0"/>
                              <a:cs typeface="Times New Roman" panose="02020603050405020304" pitchFamily="18" charset="0"/>
                            </a:rPr>
                            <m:t>B</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D</m:t>
                          </m:r>
                        </m:den>
                      </m:f>
                      <m:d>
                        <m:dPr>
                          <m:ctrlPr>
                            <a:rPr lang="en-US" sz="3000" b="1" i="1">
                              <a:solidFill>
                                <a:srgbClr val="FF0000"/>
                              </a:solidFill>
                              <a:latin typeface="Cambria Math" panose="02040503050406030204" pitchFamily="18" charset="0"/>
                            </a:rPr>
                          </m:ctrlPr>
                        </m:dPr>
                        <m:e>
                          <m:r>
                            <m:rPr>
                              <m:nor/>
                            </m:rPr>
                            <a:rPr lang="en-US" sz="3000" b="1" i="0">
                              <a:solidFill>
                                <a:srgbClr val="FF0000"/>
                              </a:solidFill>
                              <a:latin typeface="Times New Roman" panose="02020603050405020304" pitchFamily="18" charset="0"/>
                              <a:cs typeface="Times New Roman" panose="02020603050405020304" pitchFamily="18" charset="0"/>
                            </a:rPr>
                            <m:t>B</m:t>
                          </m:r>
                          <m:r>
                            <m:rPr>
                              <m:nor/>
                            </m:rPr>
                            <a:rPr lang="en-US" sz="3000" b="1" i="0" smtClean="0">
                              <a:solidFill>
                                <a:srgbClr val="FF0000"/>
                              </a:solidFill>
                              <a:latin typeface="Times New Roman" panose="02020603050405020304" pitchFamily="18" charset="0"/>
                              <a:cs typeface="Times New Roman" panose="02020603050405020304" pitchFamily="18" charset="0"/>
                            </a:rPr>
                            <m:t> , </m:t>
                          </m:r>
                          <m:r>
                            <m:rPr>
                              <m:nor/>
                            </m:rPr>
                            <a:rPr lang="en-US" sz="3000" b="1" i="0">
                              <a:solidFill>
                                <a:srgbClr val="FF0000"/>
                              </a:solidFill>
                              <a:latin typeface="Times New Roman" panose="02020603050405020304" pitchFamily="18" charset="0"/>
                              <a:cs typeface="Times New Roman" panose="02020603050405020304" pitchFamily="18" charset="0"/>
                            </a:rPr>
                            <m:t>D</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m:t>
                          </m:r>
                          <m:r>
                            <m:rPr>
                              <m:nor/>
                            </m:rPr>
                            <a:rPr lang="en-US" sz="3000" b="1" i="0" smtClean="0">
                              <a:solidFill>
                                <a:srgbClr val="FF0000"/>
                              </a:solidFill>
                              <a:latin typeface="Times New Roman" panose="02020603050405020304" pitchFamily="18" charset="0"/>
                              <a:cs typeface="Times New Roman" panose="02020603050405020304" pitchFamily="18" charset="0"/>
                            </a:rPr>
                            <m:t> </m:t>
                          </m:r>
                          <m:r>
                            <m:rPr>
                              <m:nor/>
                            </m:rPr>
                            <a:rPr lang="en-US" sz="3000" b="1" i="0">
                              <a:solidFill>
                                <a:srgbClr val="FF0000"/>
                              </a:solidFill>
                              <a:latin typeface="Times New Roman" panose="02020603050405020304" pitchFamily="18" charset="0"/>
                              <a:cs typeface="Times New Roman" panose="02020603050405020304" pitchFamily="18" charset="0"/>
                            </a:rPr>
                            <m:t>0</m:t>
                          </m:r>
                        </m:e>
                      </m:d>
                    </m:oMath>
                  </m:oMathPara>
                </a14:m>
                <a:endParaRPr lang="en-US" sz="3000" b="1">
                  <a:latin typeface="Times New Roman" panose="02020603050405020304" pitchFamily="18" charset="0"/>
                  <a:cs typeface="Times New Roman" panose="02020603050405020304" pitchFamily="18" charset="0"/>
                </a:endParaRPr>
              </a:p>
            </p:txBody>
          </p:sp>
        </mc:Choice>
        <mc:Fallback xmlns="">
          <p:sp>
            <p:nvSpPr>
              <p:cNvPr id="8" name="Object 7">
                <a:extLst>
                  <a:ext uri="{FF2B5EF4-FFF2-40B4-BE49-F238E27FC236}">
                    <a16:creationId xmlns:a16="http://schemas.microsoft.com/office/drawing/2014/main" id="{2F222C68-93D8-809D-1503-C78272334506}"/>
                  </a:ext>
                </a:extLst>
              </p:cNvPr>
              <p:cNvSpPr txBox="1">
                <a:spLocks noRot="1" noChangeAspect="1" noMove="1" noResize="1" noEditPoints="1" noAdjustHandles="1" noChangeArrowheads="1" noChangeShapeType="1" noTextEdit="1"/>
              </p:cNvSpPr>
              <p:nvPr/>
            </p:nvSpPr>
            <p:spPr>
              <a:xfrm>
                <a:off x="3566209" y="2300488"/>
                <a:ext cx="5705162" cy="900112"/>
              </a:xfrm>
              <a:prstGeom prst="rect">
                <a:avLst/>
              </a:prstGeom>
              <a:blipFill>
                <a:blip r:embed="rId5"/>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62B5F1BF-ADCD-3669-CFB2-3C87DAE690E6}"/>
              </a:ext>
            </a:extLst>
          </p:cNvPr>
          <p:cNvSpPr txBox="1"/>
          <p:nvPr/>
        </p:nvSpPr>
        <p:spPr>
          <a:xfrm>
            <a:off x="20053" y="-42735"/>
            <a:ext cx="4648200" cy="561949"/>
          </a:xfrm>
          <a:prstGeom prst="rect">
            <a:avLst/>
          </a:prstGeom>
          <a:noFill/>
        </p:spPr>
        <p:txBody>
          <a:bodyPr wrap="square">
            <a:spAutoFit/>
          </a:bodyPr>
          <a:lstStyle/>
          <a:p>
            <a:pPr algn="just">
              <a:lnSpc>
                <a:spcPct val="107000"/>
              </a:lnSpc>
              <a:spcBef>
                <a:spcPts val="720"/>
              </a:spcBef>
              <a:spcAft>
                <a:spcPts val="720"/>
              </a:spcAft>
            </a:pPr>
            <a:r>
              <a:rPr lang="nl-NL" sz="3000" b="1" kern="100">
                <a:effectLst/>
                <a:latin typeface="Times New Roman" panose="02020603050405020304" pitchFamily="18" charset="0"/>
                <a:ea typeface="Times New Roman" panose="02020603050405020304" pitchFamily="18" charset="0"/>
                <a:cs typeface="Times New Roman" panose="02020603050405020304" pitchFamily="18" charset="0"/>
              </a:rPr>
              <a:t>Nội dung 5:</a:t>
            </a:r>
            <a:endParaRPr lang="en-US" sz="3000"/>
          </a:p>
        </p:txBody>
      </p:sp>
      <mc:AlternateContent xmlns:mc="http://schemas.openxmlformats.org/markup-compatibility/2006" xmlns:a14="http://schemas.microsoft.com/office/drawing/2010/main">
        <mc:Choice Requires="a14">
          <p:sp>
            <p:nvSpPr>
              <p:cNvPr id="10" name="Object 9">
                <a:extLst>
                  <a:ext uri="{FF2B5EF4-FFF2-40B4-BE49-F238E27FC236}">
                    <a16:creationId xmlns:a16="http://schemas.microsoft.com/office/drawing/2014/main" id="{AF536D08-990F-542B-B0D5-2F3349398B3D}"/>
                  </a:ext>
                </a:extLst>
              </p:cNvPr>
              <p:cNvSpPr txBox="1"/>
              <p:nvPr/>
            </p:nvSpPr>
            <p:spPr>
              <a:xfrm>
                <a:off x="3581400" y="386833"/>
                <a:ext cx="4648200" cy="83978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2800" b="1" i="1" smtClean="0">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m:rPr>
                          <m:nor/>
                        </m:rPr>
                        <a:rPr lang="en-US" sz="2800" b="1" i="0"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a:rPr lang="en-US" sz="2800" b="1" i="1"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d>
                        <m:dPr>
                          <m:ctrlPr>
                            <a:rPr lang="en-US" sz="2800" b="1" i="1">
                              <a:solidFill>
                                <a:srgbClr val="FF0000"/>
                              </a:solidFill>
                              <a:latin typeface="Cambria Math" panose="02040503050406030204" pitchFamily="18" charset="0"/>
                            </a:rPr>
                          </m:ctrlPr>
                        </m:dPr>
                        <m:e>
                          <m:r>
                            <m:rPr>
                              <m:nor/>
                            </m:rPr>
                            <a:rPr lang="en-US" sz="2800" b="1" i="0">
                              <a:solidFill>
                                <a:srgbClr val="FF0000"/>
                              </a:solidFill>
                              <a:latin typeface="Times New Roman" panose="02020603050405020304" pitchFamily="18" charset="0"/>
                              <a:cs typeface="Times New Roman" panose="02020603050405020304" pitchFamily="18" charset="0"/>
                            </a:rPr>
                            <m:t>M</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0</m:t>
                          </m:r>
                        </m:e>
                      </m:d>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10" name="Object 9">
                <a:extLst>
                  <a:ext uri="{FF2B5EF4-FFF2-40B4-BE49-F238E27FC236}">
                    <a16:creationId xmlns:a16="http://schemas.microsoft.com/office/drawing/2014/main" id="{AF536D08-990F-542B-B0D5-2F3349398B3D}"/>
                  </a:ext>
                </a:extLst>
              </p:cNvPr>
              <p:cNvSpPr txBox="1">
                <a:spLocks noRot="1" noChangeAspect="1" noMove="1" noResize="1" noEditPoints="1" noAdjustHandles="1" noChangeArrowheads="1" noChangeShapeType="1" noTextEdit="1"/>
              </p:cNvSpPr>
              <p:nvPr/>
            </p:nvSpPr>
            <p:spPr>
              <a:xfrm>
                <a:off x="3581400" y="386833"/>
                <a:ext cx="4648200" cy="839788"/>
              </a:xfrm>
              <a:prstGeom prst="rect">
                <a:avLst/>
              </a:prstGeom>
              <a:blipFill>
                <a:blip r:embed="rId6"/>
                <a:stretch>
                  <a:fillRect b="-725"/>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A90BA08E-A60A-610E-4FED-A4871F0FBE3A}"/>
              </a:ext>
            </a:extLst>
          </p:cNvPr>
          <p:cNvSpPr txBox="1"/>
          <p:nvPr/>
        </p:nvSpPr>
        <p:spPr>
          <a:xfrm>
            <a:off x="20054" y="1560552"/>
            <a:ext cx="4648200" cy="553998"/>
          </a:xfrm>
          <a:prstGeom prst="rect">
            <a:avLst/>
          </a:prstGeom>
          <a:noFill/>
        </p:spPr>
        <p:txBody>
          <a:bodyPr wrap="square">
            <a:spAutoFit/>
          </a:bodyPr>
          <a:lstStyle/>
          <a:p>
            <a:r>
              <a:rPr lang="en-US" sz="3000" kern="0">
                <a:effectLst/>
                <a:latin typeface="Times New Roman" panose="02020603050405020304" pitchFamily="18" charset="0"/>
                <a:ea typeface="Times New Roman" panose="02020603050405020304" pitchFamily="18" charset="0"/>
              </a:rPr>
              <a:t>Phép trừ phân thức: </a:t>
            </a:r>
            <a:endParaRPr lang="en-US" sz="3000"/>
          </a:p>
        </p:txBody>
      </p:sp>
      <mc:AlternateContent xmlns:mc="http://schemas.openxmlformats.org/markup-compatibility/2006" xmlns:a14="http://schemas.microsoft.com/office/drawing/2010/main">
        <mc:Choice Requires="a14">
          <p:sp>
            <p:nvSpPr>
              <p:cNvPr id="12" name="Object 11">
                <a:extLst>
                  <a:ext uri="{FF2B5EF4-FFF2-40B4-BE49-F238E27FC236}">
                    <a16:creationId xmlns:a16="http://schemas.microsoft.com/office/drawing/2014/main" id="{654CBD8B-66B0-177B-5494-0D30BD29600C}"/>
                  </a:ext>
                </a:extLst>
              </p:cNvPr>
              <p:cNvSpPr txBox="1"/>
              <p:nvPr/>
            </p:nvSpPr>
            <p:spPr>
              <a:xfrm>
                <a:off x="3579845" y="1352550"/>
                <a:ext cx="4725955" cy="82073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2800" b="1" i="1" smtClean="0">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a:rPr lang="en-US" sz="2800" b="1" i="1"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r>
                        <a:rPr lang="en-US" sz="2800" b="1" i="1" smtClean="0">
                          <a:solidFill>
                            <a:srgbClr val="FF0000"/>
                          </a:solidFill>
                          <a:latin typeface="Cambria Math" panose="020405030504060302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f>
                        <m:fPr>
                          <m:ctrlPr>
                            <a:rPr lang="en-US" sz="2800" b="1" i="1">
                              <a:solidFill>
                                <a:srgbClr val="FF0000"/>
                              </a:solidFill>
                              <a:latin typeface="Cambria Math" panose="02040503050406030204" pitchFamily="18" charset="0"/>
                            </a:rPr>
                          </m:ctrlPr>
                        </m:fPr>
                        <m:num>
                          <m:r>
                            <m:rPr>
                              <m:nor/>
                            </m:rPr>
                            <a:rPr lang="en-US" sz="2800" b="1" i="0">
                              <a:solidFill>
                                <a:srgbClr val="FF0000"/>
                              </a:solidFill>
                              <a:latin typeface="Times New Roman" panose="02020603050405020304" pitchFamily="18" charset="0"/>
                              <a:cs typeface="Times New Roman" panose="02020603050405020304" pitchFamily="18" charset="0"/>
                            </a:rPr>
                            <m:t>A</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B</m:t>
                          </m:r>
                        </m:num>
                        <m:den>
                          <m:r>
                            <m:rPr>
                              <m:nor/>
                            </m:rPr>
                            <a:rPr lang="en-US" sz="2800" b="1" i="0">
                              <a:solidFill>
                                <a:srgbClr val="FF0000"/>
                              </a:solidFill>
                              <a:latin typeface="Times New Roman" panose="02020603050405020304" pitchFamily="18" charset="0"/>
                              <a:cs typeface="Times New Roman" panose="02020603050405020304" pitchFamily="18" charset="0"/>
                            </a:rPr>
                            <m:t>M</m:t>
                          </m:r>
                        </m:den>
                      </m:f>
                      <m:d>
                        <m:dPr>
                          <m:ctrlPr>
                            <a:rPr lang="en-US" sz="2800" b="1" i="1">
                              <a:solidFill>
                                <a:srgbClr val="FF0000"/>
                              </a:solidFill>
                              <a:latin typeface="Cambria Math" panose="02040503050406030204" pitchFamily="18" charset="0"/>
                            </a:rPr>
                          </m:ctrlPr>
                        </m:dPr>
                        <m:e>
                          <m:r>
                            <m:rPr>
                              <m:nor/>
                            </m:rPr>
                            <a:rPr lang="en-US" sz="2800" b="1" i="0">
                              <a:solidFill>
                                <a:srgbClr val="FF0000"/>
                              </a:solidFill>
                              <a:latin typeface="Times New Roman" panose="02020603050405020304" pitchFamily="18" charset="0"/>
                              <a:cs typeface="Times New Roman" panose="02020603050405020304" pitchFamily="18" charset="0"/>
                            </a:rPr>
                            <m:t>M</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m:t>
                          </m:r>
                          <m:r>
                            <m:rPr>
                              <m:nor/>
                            </m:rPr>
                            <a:rPr lang="en-US" sz="2800" b="1" i="0" smtClean="0">
                              <a:solidFill>
                                <a:srgbClr val="FF0000"/>
                              </a:solidFill>
                              <a:latin typeface="Times New Roman" panose="02020603050405020304" pitchFamily="18" charset="0"/>
                              <a:cs typeface="Times New Roman" panose="02020603050405020304" pitchFamily="18" charset="0"/>
                            </a:rPr>
                            <m:t> </m:t>
                          </m:r>
                          <m:r>
                            <m:rPr>
                              <m:nor/>
                            </m:rPr>
                            <a:rPr lang="en-US" sz="2800" b="1" i="0">
                              <a:solidFill>
                                <a:srgbClr val="FF0000"/>
                              </a:solidFill>
                              <a:latin typeface="Times New Roman" panose="02020603050405020304" pitchFamily="18" charset="0"/>
                              <a:cs typeface="Times New Roman" panose="02020603050405020304" pitchFamily="18" charset="0"/>
                            </a:rPr>
                            <m:t>0</m:t>
                          </m:r>
                        </m:e>
                      </m:d>
                    </m:oMath>
                  </m:oMathPara>
                </a14:m>
                <a:endParaRPr lang="en-US" sz="2800" b="1">
                  <a:latin typeface="Times New Roman" panose="02020603050405020304" pitchFamily="18" charset="0"/>
                  <a:cs typeface="Times New Roman" panose="02020603050405020304" pitchFamily="18" charset="0"/>
                </a:endParaRPr>
              </a:p>
            </p:txBody>
          </p:sp>
        </mc:Choice>
        <mc:Fallback xmlns="">
          <p:sp>
            <p:nvSpPr>
              <p:cNvPr id="12" name="Object 11">
                <a:extLst>
                  <a:ext uri="{FF2B5EF4-FFF2-40B4-BE49-F238E27FC236}">
                    <a16:creationId xmlns:a16="http://schemas.microsoft.com/office/drawing/2014/main" id="{654CBD8B-66B0-177B-5494-0D30BD29600C}"/>
                  </a:ext>
                </a:extLst>
              </p:cNvPr>
              <p:cNvSpPr txBox="1">
                <a:spLocks noRot="1" noChangeAspect="1" noMove="1" noResize="1" noEditPoints="1" noAdjustHandles="1" noChangeArrowheads="1" noChangeShapeType="1" noTextEdit="1"/>
              </p:cNvSpPr>
              <p:nvPr/>
            </p:nvSpPr>
            <p:spPr>
              <a:xfrm>
                <a:off x="3579845" y="1352550"/>
                <a:ext cx="4725955" cy="820738"/>
              </a:xfrm>
              <a:prstGeom prst="rect">
                <a:avLst/>
              </a:prstGeom>
              <a:blipFill>
                <a:blip r:embed="rId7"/>
                <a:stretch>
                  <a:fillRect b="-2963"/>
                </a:stretch>
              </a:blipFill>
            </p:spPr>
            <p:txBody>
              <a:bodyPr/>
              <a:lstStyle/>
              <a:p>
                <a:r>
                  <a:rPr lang="en-US">
                    <a:noFill/>
                  </a:rPr>
                  <a:t> </a:t>
                </a:r>
              </a:p>
            </p:txBody>
          </p:sp>
        </mc:Fallback>
      </mc:AlternateContent>
      <p:sp>
        <p:nvSpPr>
          <p:cNvPr id="18" name="Object 17">
            <a:extLst>
              <a:ext uri="{FF2B5EF4-FFF2-40B4-BE49-F238E27FC236}">
                <a16:creationId xmlns:a16="http://schemas.microsoft.com/office/drawing/2014/main" id="{0BEFE24E-E230-61A9-C6B3-B1F56C291759}"/>
              </a:ext>
            </a:extLst>
          </p:cNvPr>
          <p:cNvSpPr txBox="1"/>
          <p:nvPr/>
        </p:nvSpPr>
        <p:spPr>
          <a:xfrm>
            <a:off x="8305800" y="4463007"/>
            <a:ext cx="390525" cy="814388"/>
          </a:xfrm>
          <a:prstGeom prst="rect">
            <a:avLst/>
          </a:prstGeom>
        </p:spPr>
        <p:txBody>
          <a:bodyPr>
            <a:normAutofit/>
          </a:bodyPr>
          <a:lstStyle/>
          <a:p>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BB376ED-DB72-D6D9-E76B-F478B59EF485}"/>
                  </a:ext>
                </a:extLst>
              </p:cNvPr>
              <p:cNvSpPr txBox="1"/>
              <p:nvPr/>
            </p:nvSpPr>
            <p:spPr>
              <a:xfrm>
                <a:off x="-114620" y="4248150"/>
                <a:ext cx="9715820" cy="1289327"/>
              </a:xfrm>
              <a:prstGeom prst="rect">
                <a:avLst/>
              </a:prstGeom>
              <a:noFill/>
            </p:spPr>
            <p:txBody>
              <a:bodyPr wrap="square">
                <a:spAutoFit/>
              </a:bodyPr>
              <a:lstStyle/>
              <a:p>
                <a:r>
                  <a:rPr lang="en-US" sz="3000">
                    <a:effectLst/>
                    <a:latin typeface="Times New Roman" panose="02020603050405020304" pitchFamily="18" charset="0"/>
                    <a:ea typeface="Calibri" panose="020F0502020204030204" pitchFamily="34" charset="0"/>
                    <a:cs typeface="Times New Roman" panose="02020603050405020304" pitchFamily="18" charset="0"/>
                  </a:rPr>
                  <a:t>Phân thức nghịch đảo của phân thức </a:t>
                </a:r>
                <a14:m>
                  <m:oMath xmlns:m="http://schemas.openxmlformats.org/officeDocument/2006/math">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A</m:t>
                        </m:r>
                      </m:num>
                      <m:den>
                        <m:r>
                          <m:rPr>
                            <m:nor/>
                          </m:rPr>
                          <a:rPr lang="en-US" sz="3000" b="1" i="0">
                            <a:solidFill>
                              <a:srgbClr val="FF0000"/>
                            </a:solidFill>
                            <a:latin typeface="Times New Roman" panose="02020603050405020304" pitchFamily="18" charset="0"/>
                            <a:cs typeface="Times New Roman" panose="02020603050405020304" pitchFamily="18" charset="0"/>
                          </a:rPr>
                          <m:t>B</m:t>
                        </m:r>
                      </m:den>
                    </m:f>
                    <m:r>
                      <a:rPr lang="en-US" sz="3000" b="1" i="1" smtClean="0">
                        <a:solidFill>
                          <a:srgbClr val="FF0000"/>
                        </a:solidFill>
                        <a:latin typeface="Cambria Math" panose="02040503050406030204" pitchFamily="18" charset="0"/>
                      </a:rPr>
                      <m:t> </m:t>
                    </m:r>
                    <m:d>
                      <m:dPr>
                        <m:ctrlPr>
                          <a:rPr lang="en-US" sz="3000" i="1">
                            <a:solidFill>
                              <a:srgbClr val="FF0000"/>
                            </a:solidFill>
                            <a:latin typeface="Cambria Math" panose="02040503050406030204" pitchFamily="18" charset="0"/>
                          </a:rPr>
                        </m:ctrlPr>
                      </m:dPr>
                      <m:e>
                        <m:r>
                          <m:rPr>
                            <m:nor/>
                          </m:rPr>
                          <a:rPr lang="en-US" sz="3000" i="0">
                            <a:solidFill>
                              <a:srgbClr val="FF0000"/>
                            </a:solidFill>
                            <a:latin typeface="Times New Roman" panose="02020603050405020304" pitchFamily="18" charset="0"/>
                            <a:cs typeface="Times New Roman" panose="02020603050405020304" pitchFamily="18" charset="0"/>
                          </a:rPr>
                          <m:t>A</m:t>
                        </m:r>
                        <m:r>
                          <m:rPr>
                            <m:nor/>
                          </m:rPr>
                          <a:rPr lang="en-US" sz="3000" b="0" i="0" smtClean="0">
                            <a:solidFill>
                              <a:srgbClr val="FF0000"/>
                            </a:solidFill>
                            <a:latin typeface="Times New Roman" panose="02020603050405020304" pitchFamily="18" charset="0"/>
                            <a:cs typeface="Times New Roman" panose="02020603050405020304" pitchFamily="18" charset="0"/>
                          </a:rPr>
                          <m:t> </m:t>
                        </m:r>
                        <m:r>
                          <m:rPr>
                            <m:nor/>
                          </m:rPr>
                          <a:rPr lang="en-US" sz="3000" i="0">
                            <a:solidFill>
                              <a:srgbClr val="FF0000"/>
                            </a:solidFill>
                            <a:latin typeface="Times New Roman" panose="02020603050405020304" pitchFamily="18" charset="0"/>
                            <a:cs typeface="Times New Roman" panose="02020603050405020304" pitchFamily="18" charset="0"/>
                          </a:rPr>
                          <m:t>≠</m:t>
                        </m:r>
                        <m:r>
                          <m:rPr>
                            <m:nor/>
                          </m:rPr>
                          <a:rPr lang="en-US" sz="3000" b="0" i="0" smtClean="0">
                            <a:solidFill>
                              <a:srgbClr val="FF0000"/>
                            </a:solidFill>
                            <a:latin typeface="Times New Roman" panose="02020603050405020304" pitchFamily="18" charset="0"/>
                            <a:cs typeface="Times New Roman" panose="02020603050405020304" pitchFamily="18" charset="0"/>
                          </a:rPr>
                          <m:t> </m:t>
                        </m:r>
                        <m:r>
                          <m:rPr>
                            <m:nor/>
                          </m:rPr>
                          <a:rPr lang="en-US" sz="3000" i="0">
                            <a:solidFill>
                              <a:srgbClr val="FF0000"/>
                            </a:solidFill>
                            <a:latin typeface="Times New Roman" panose="02020603050405020304" pitchFamily="18" charset="0"/>
                            <a:cs typeface="Times New Roman" panose="02020603050405020304" pitchFamily="18" charset="0"/>
                          </a:rPr>
                          <m:t>0;</m:t>
                        </m:r>
                        <m:r>
                          <m:rPr>
                            <m:nor/>
                          </m:rPr>
                          <a:rPr lang="en-US" sz="3000" b="0" i="0" smtClean="0">
                            <a:solidFill>
                              <a:srgbClr val="FF0000"/>
                            </a:solidFill>
                            <a:latin typeface="Times New Roman" panose="02020603050405020304" pitchFamily="18" charset="0"/>
                            <a:cs typeface="Times New Roman" panose="02020603050405020304" pitchFamily="18" charset="0"/>
                          </a:rPr>
                          <m:t> </m:t>
                        </m:r>
                        <m:r>
                          <m:rPr>
                            <m:nor/>
                          </m:rPr>
                          <a:rPr lang="en-US" sz="3000" i="0">
                            <a:solidFill>
                              <a:srgbClr val="FF0000"/>
                            </a:solidFill>
                            <a:latin typeface="Times New Roman" panose="02020603050405020304" pitchFamily="18" charset="0"/>
                            <a:cs typeface="Times New Roman" panose="02020603050405020304" pitchFamily="18" charset="0"/>
                          </a:rPr>
                          <m:t>B</m:t>
                        </m:r>
                        <m:r>
                          <m:rPr>
                            <m:nor/>
                          </m:rPr>
                          <a:rPr lang="en-US" sz="3000" b="0" i="0" smtClean="0">
                            <a:solidFill>
                              <a:srgbClr val="FF0000"/>
                            </a:solidFill>
                            <a:latin typeface="Times New Roman" panose="02020603050405020304" pitchFamily="18" charset="0"/>
                            <a:cs typeface="Times New Roman" panose="02020603050405020304" pitchFamily="18" charset="0"/>
                          </a:rPr>
                          <m:t> </m:t>
                        </m:r>
                        <m:r>
                          <m:rPr>
                            <m:nor/>
                          </m:rPr>
                          <a:rPr lang="en-US" sz="3000" i="0">
                            <a:solidFill>
                              <a:srgbClr val="FF0000"/>
                            </a:solidFill>
                            <a:latin typeface="Times New Roman" panose="02020603050405020304" pitchFamily="18" charset="0"/>
                            <a:cs typeface="Times New Roman" panose="02020603050405020304" pitchFamily="18" charset="0"/>
                          </a:rPr>
                          <m:t>≠</m:t>
                        </m:r>
                        <m:r>
                          <m:rPr>
                            <m:nor/>
                          </m:rPr>
                          <a:rPr lang="en-US" sz="3000" b="0" i="0" smtClean="0">
                            <a:solidFill>
                              <a:srgbClr val="FF0000"/>
                            </a:solidFill>
                            <a:latin typeface="Times New Roman" panose="02020603050405020304" pitchFamily="18" charset="0"/>
                            <a:cs typeface="Times New Roman" panose="02020603050405020304" pitchFamily="18" charset="0"/>
                          </a:rPr>
                          <m:t> </m:t>
                        </m:r>
                        <m:r>
                          <m:rPr>
                            <m:nor/>
                          </m:rPr>
                          <a:rPr lang="en-US" sz="3000" i="0">
                            <a:solidFill>
                              <a:srgbClr val="FF0000"/>
                            </a:solidFill>
                            <a:latin typeface="Times New Roman" panose="02020603050405020304" pitchFamily="18" charset="0"/>
                            <a:cs typeface="Times New Roman" panose="02020603050405020304" pitchFamily="18" charset="0"/>
                          </a:rPr>
                          <m:t>0</m:t>
                        </m:r>
                      </m:e>
                    </m:d>
                  </m:oMath>
                </a14:m>
                <a:r>
                  <a:rPr lang="en-US" sz="3000">
                    <a:latin typeface="Times New Roman" panose="02020603050405020304" pitchFamily="18" charset="0"/>
                    <a:ea typeface="Calibri" panose="020F0502020204030204" pitchFamily="34" charset="0"/>
                    <a:cs typeface="Times New Roman" panose="02020603050405020304" pitchFamily="18" charset="0"/>
                  </a:rPr>
                  <a:t> là</a:t>
                </a:r>
                <a:r>
                  <a:rPr lang="en-US" sz="300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sz="3000" b="1" i="1">
                            <a:solidFill>
                              <a:srgbClr val="FF0000"/>
                            </a:solidFill>
                            <a:latin typeface="Cambria Math" panose="02040503050406030204" pitchFamily="18" charset="0"/>
                          </a:rPr>
                        </m:ctrlPr>
                      </m:fPr>
                      <m:num>
                        <m:r>
                          <m:rPr>
                            <m:nor/>
                          </m:rPr>
                          <a:rPr lang="en-US" sz="3000" b="1" i="0">
                            <a:solidFill>
                              <a:srgbClr val="FF0000"/>
                            </a:solidFill>
                            <a:latin typeface="Times New Roman" panose="02020603050405020304" pitchFamily="18" charset="0"/>
                            <a:cs typeface="Times New Roman" panose="02020603050405020304" pitchFamily="18" charset="0"/>
                          </a:rPr>
                          <m:t>B</m:t>
                        </m:r>
                      </m:num>
                      <m:den>
                        <m:r>
                          <m:rPr>
                            <m:nor/>
                          </m:rPr>
                          <a:rPr lang="en-US" sz="3000" b="1" i="0">
                            <a:solidFill>
                              <a:srgbClr val="FF0000"/>
                            </a:solidFill>
                            <a:latin typeface="Times New Roman" panose="02020603050405020304" pitchFamily="18" charset="0"/>
                            <a:cs typeface="Times New Roman" panose="02020603050405020304" pitchFamily="18" charset="0"/>
                          </a:rPr>
                          <m:t>A</m:t>
                        </m:r>
                      </m:den>
                    </m:f>
                  </m:oMath>
                </a14:m>
                <a:r>
                  <a:rPr lang="en-US" sz="3000" b="1">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a:t>
                </a:r>
              </a:p>
              <a:p>
                <a:r>
                  <a:rPr lang="en-US" sz="3000">
                    <a:solidFill>
                      <a:srgbClr val="0000FF"/>
                    </a:solidFill>
                    <a:effectLst/>
                    <a:latin typeface="Times New Roman" panose="02020603050405020304" pitchFamily="18" charset="0"/>
                    <a:ea typeface="Calibri" panose="020F0502020204030204" pitchFamily="34" charset="0"/>
                  </a:rPr>
                  <a:t> </a:t>
                </a:r>
                <a:endParaRPr lang="en-US" sz="3000"/>
              </a:p>
            </p:txBody>
          </p:sp>
        </mc:Choice>
        <mc:Fallback xmlns="">
          <p:sp>
            <p:nvSpPr>
              <p:cNvPr id="2" name="TextBox 1">
                <a:extLst>
                  <a:ext uri="{FF2B5EF4-FFF2-40B4-BE49-F238E27FC236}">
                    <a16:creationId xmlns:a16="http://schemas.microsoft.com/office/drawing/2014/main" id="{CBB376ED-DB72-D6D9-E76B-F478B59EF485}"/>
                  </a:ext>
                </a:extLst>
              </p:cNvPr>
              <p:cNvSpPr txBox="1">
                <a:spLocks noRot="1" noChangeAspect="1" noMove="1" noResize="1" noEditPoints="1" noAdjustHandles="1" noChangeArrowheads="1" noChangeShapeType="1" noTextEdit="1"/>
              </p:cNvSpPr>
              <p:nvPr/>
            </p:nvSpPr>
            <p:spPr>
              <a:xfrm>
                <a:off x="-114620" y="4248150"/>
                <a:ext cx="9715820" cy="1289327"/>
              </a:xfrm>
              <a:prstGeom prst="rect">
                <a:avLst/>
              </a:prstGeom>
              <a:blipFill>
                <a:blip r:embed="rId8"/>
                <a:stretch>
                  <a:fillRect l="-1443"/>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FC2EC700-5BE2-305B-28F7-79676E01D68D}"/>
              </a:ext>
            </a:extLst>
          </p:cNvPr>
          <p:cNvSpPr txBox="1"/>
          <p:nvPr/>
        </p:nvSpPr>
        <p:spPr>
          <a:xfrm>
            <a:off x="20053" y="590550"/>
            <a:ext cx="4648200" cy="553998"/>
          </a:xfrm>
          <a:prstGeom prst="rect">
            <a:avLst/>
          </a:prstGeom>
          <a:noFill/>
        </p:spPr>
        <p:txBody>
          <a:bodyPr wrap="square">
            <a:spAutoFit/>
          </a:bodyPr>
          <a:lstStyle/>
          <a:p>
            <a:r>
              <a:rPr lang="en-US" sz="3000" kern="0">
                <a:effectLst/>
                <a:latin typeface="Times New Roman" panose="02020603050405020304" pitchFamily="18" charset="0"/>
                <a:ea typeface="Times New Roman" panose="02020603050405020304" pitchFamily="18" charset="0"/>
              </a:rPr>
              <a:t>Phép cộng phân thức: </a:t>
            </a:r>
            <a:endParaRPr lang="en-US" sz="3000"/>
          </a:p>
        </p:txBody>
      </p:sp>
    </p:spTree>
    <p:extLst>
      <p:ext uri="{BB962C8B-B14F-4D97-AF65-F5344CB8AC3E}">
        <p14:creationId xmlns:p14="http://schemas.microsoft.com/office/powerpoint/2010/main" val="155531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left)">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726621" y="996042"/>
            <a:ext cx="3249386" cy="3099707"/>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HOẠT ĐỘNG </a:t>
            </a:r>
          </a:p>
        </p:txBody>
      </p:sp>
      <p:sp>
        <p:nvSpPr>
          <p:cNvPr id="11" name="TextBox 10">
            <a:extLst>
              <a:ext uri="{FF2B5EF4-FFF2-40B4-BE49-F238E27FC236}">
                <a16:creationId xmlns:a16="http://schemas.microsoft.com/office/drawing/2014/main" id="{B812FD0D-3345-4D97-BED4-5A0590056D2D}"/>
              </a:ext>
            </a:extLst>
          </p:cNvPr>
          <p:cNvSpPr txBox="1"/>
          <p:nvPr/>
        </p:nvSpPr>
        <p:spPr>
          <a:xfrm>
            <a:off x="4572000" y="590550"/>
            <a:ext cx="4195364" cy="923330"/>
          </a:xfrm>
          <a:prstGeom prst="rect">
            <a:avLst/>
          </a:prstGeom>
          <a:noFill/>
        </p:spPr>
        <p:txBody>
          <a:bodyPr wrap="square">
            <a:spAutoFit/>
          </a:bodyPr>
          <a:lstStyle/>
          <a:p>
            <a:r>
              <a:rPr lang="en-US" sz="5400" b="1" dirty="0" err="1">
                <a:solidFill>
                  <a:srgbClr val="FF0000"/>
                </a:solidFill>
                <a:latin typeface="Times New Roman" panose="02020603050405020304" pitchFamily="18" charset="0"/>
                <a:ea typeface="Calibri" panose="020F0502020204030204" pitchFamily="34" charset="0"/>
              </a:rPr>
              <a:t>Luyện</a:t>
            </a:r>
            <a:r>
              <a:rPr lang="en-US" sz="5400" b="1" dirty="0">
                <a:solidFill>
                  <a:srgbClr val="FF0000"/>
                </a:solidFill>
                <a:latin typeface="Times New Roman" panose="02020603050405020304" pitchFamily="18" charset="0"/>
                <a:ea typeface="Calibri" panose="020F0502020204030204" pitchFamily="34" charset="0"/>
              </a:rPr>
              <a:t> </a:t>
            </a:r>
            <a:r>
              <a:rPr lang="en-US" sz="5400" b="1" dirty="0" err="1">
                <a:solidFill>
                  <a:srgbClr val="FF0000"/>
                </a:solidFill>
                <a:latin typeface="Times New Roman" panose="02020603050405020304" pitchFamily="18" charset="0"/>
                <a:ea typeface="Calibri" panose="020F0502020204030204" pitchFamily="34" charset="0"/>
              </a:rPr>
              <a:t>tập</a:t>
            </a:r>
            <a:endParaRPr lang="en-US" sz="5400" dirty="0">
              <a:solidFill>
                <a:prstClr val="black"/>
              </a:solidFill>
            </a:endParaRPr>
          </a:p>
        </p:txBody>
      </p:sp>
      <p:pic>
        <p:nvPicPr>
          <p:cNvPr id="4" name="Hình ảnh 3">
            <a:extLst>
              <a:ext uri="{FF2B5EF4-FFF2-40B4-BE49-F238E27FC236}">
                <a16:creationId xmlns:a16="http://schemas.microsoft.com/office/drawing/2014/main" id="{65070DB6-3AAA-4E44-BD69-D8EC9843B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200" y="2294793"/>
            <a:ext cx="4762500" cy="2857500"/>
          </a:xfrm>
          <a:prstGeom prst="rect">
            <a:avLst/>
          </a:prstGeom>
        </p:spPr>
      </p:pic>
    </p:spTree>
    <p:extLst>
      <p:ext uri="{BB962C8B-B14F-4D97-AF65-F5344CB8AC3E}">
        <p14:creationId xmlns:p14="http://schemas.microsoft.com/office/powerpoint/2010/main" val="24113376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3DB36272-8AC4-5F57-96E4-0DA93DEEA269}"/>
              </a:ext>
            </a:extLst>
          </p:cNvPr>
          <p:cNvSpPr txBox="1"/>
          <p:nvPr/>
        </p:nvSpPr>
        <p:spPr>
          <a:xfrm>
            <a:off x="43863" y="17989"/>
            <a:ext cx="6968067" cy="718466"/>
          </a:xfrm>
          <a:prstGeom prst="rect">
            <a:avLst/>
          </a:prstGeom>
          <a:noFill/>
        </p:spPr>
        <p:txBody>
          <a:bodyPr wrap="square">
            <a:spAutoFit/>
          </a:bodyPr>
          <a:lstStyle/>
          <a:p>
            <a:pPr>
              <a:lnSpc>
                <a:spcPct val="107000"/>
              </a:lnSpc>
              <a:spcBef>
                <a:spcPts val="720"/>
              </a:spcBef>
              <a:spcAft>
                <a:spcPts val="720"/>
              </a:spcAft>
            </a:pPr>
            <a:r>
              <a:rPr lang="en-US" sz="4000" b="1" kern="100">
                <a:effectLst/>
                <a:latin typeface="Times New Roman" panose="02020603050405020304" pitchFamily="18" charset="0"/>
                <a:ea typeface="Calibri" panose="020F0502020204030204" pitchFamily="34" charset="0"/>
                <a:cs typeface="Times New Roman" panose="02020603050405020304" pitchFamily="18" charset="0"/>
              </a:rPr>
              <a:t>Dạng 1. Thực hiện phép tính</a:t>
            </a:r>
            <a:endParaRPr lang="en-US" sz="4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52C2A4A5-6420-1C8F-44C1-5F60EBC9F234}"/>
              </a:ext>
            </a:extLst>
          </p:cNvPr>
          <p:cNvSpPr txBox="1"/>
          <p:nvPr/>
        </p:nvSpPr>
        <p:spPr>
          <a:xfrm>
            <a:off x="43863" y="897876"/>
            <a:ext cx="5715000" cy="707886"/>
          </a:xfrm>
          <a:prstGeom prst="rect">
            <a:avLst/>
          </a:prstGeom>
          <a:noFill/>
        </p:spPr>
        <p:txBody>
          <a:bodyPr wrap="square">
            <a:spAutoFit/>
          </a:bodyPr>
          <a:lstStyle/>
          <a:p>
            <a:r>
              <a:rPr lang="en-US" sz="4000">
                <a:latin typeface="Times New Roman" panose="02020603050405020304" pitchFamily="18" charset="0"/>
                <a:ea typeface="Calibri" panose="020F0502020204030204" pitchFamily="34" charset="0"/>
              </a:rPr>
              <a:t>B</a:t>
            </a:r>
            <a:r>
              <a:rPr lang="en-US" sz="4000">
                <a:effectLst/>
                <a:latin typeface="Times New Roman" panose="02020603050405020304" pitchFamily="18" charset="0"/>
                <a:ea typeface="Calibri" panose="020F0502020204030204" pitchFamily="34" charset="0"/>
              </a:rPr>
              <a:t>ài 1a, b (SGK trang 49). </a:t>
            </a:r>
            <a:endParaRPr lang="en-US" sz="4000"/>
          </a:p>
        </p:txBody>
      </p:sp>
      <mc:AlternateContent xmlns:mc="http://schemas.openxmlformats.org/markup-compatibility/2006" xmlns:a14="http://schemas.microsoft.com/office/drawing/2010/main">
        <mc:Choice Requires="a14">
          <p:sp>
            <p:nvSpPr>
              <p:cNvPr id="28" name="Object 27">
                <a:extLst>
                  <a:ext uri="{FF2B5EF4-FFF2-40B4-BE49-F238E27FC236}">
                    <a16:creationId xmlns:a16="http://schemas.microsoft.com/office/drawing/2014/main" id="{B485F4A8-6744-7046-3AC9-CDB9D989F60F}"/>
                  </a:ext>
                </a:extLst>
              </p:cNvPr>
              <p:cNvSpPr txBox="1"/>
              <p:nvPr/>
            </p:nvSpPr>
            <p:spPr>
              <a:xfrm>
                <a:off x="1021775" y="1827572"/>
                <a:ext cx="5607625" cy="1353778"/>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4000" b="1" i="0">
                          <a:solidFill>
                            <a:srgbClr val="000000"/>
                          </a:solidFill>
                          <a:latin typeface="Cambria Math" panose="02040503050406030204" pitchFamily="18" charset="0"/>
                        </a:rPr>
                        <m:t>𝐚</m:t>
                      </m:r>
                      <m:r>
                        <a:rPr lang="en-US" sz="4000" b="1" i="0">
                          <a:solidFill>
                            <a:srgbClr val="000000"/>
                          </a:solidFill>
                          <a:latin typeface="Cambria Math" panose="02040503050406030204" pitchFamily="18" charset="0"/>
                        </a:rPr>
                        <m:t>)</m:t>
                      </m:r>
                      <m:f>
                        <m:fPr>
                          <m:ctrlPr>
                            <a:rPr lang="en-US" sz="4000" b="1" i="1">
                              <a:solidFill>
                                <a:srgbClr val="000000"/>
                              </a:solidFill>
                              <a:latin typeface="Cambria Math" panose="02040503050406030204" pitchFamily="18" charset="0"/>
                            </a:rPr>
                          </m:ctrlPr>
                        </m:fPr>
                        <m:num>
                          <m:r>
                            <a:rPr lang="en-US" sz="4000" b="1" i="1">
                              <a:solidFill>
                                <a:srgbClr val="000000"/>
                              </a:solidFill>
                              <a:latin typeface="Cambria Math" panose="02040503050406030204" pitchFamily="18" charset="0"/>
                            </a:rPr>
                            <m:t>𝒙</m:t>
                          </m:r>
                        </m:num>
                        <m:den>
                          <m:r>
                            <a:rPr lang="en-US" sz="4000" b="1" i="1">
                              <a:solidFill>
                                <a:srgbClr val="000000"/>
                              </a:solidFill>
                              <a:latin typeface="Cambria Math" panose="02040503050406030204" pitchFamily="18" charset="0"/>
                            </a:rPr>
                            <m:t>𝒙𝒚</m:t>
                          </m:r>
                          <m:r>
                            <a:rPr lang="en-US" sz="4000" b="1" i="1">
                              <a:solidFill>
                                <a:srgbClr val="000000"/>
                              </a:solidFill>
                              <a:latin typeface="Cambria Math" panose="02040503050406030204" pitchFamily="18" charset="0"/>
                            </a:rPr>
                            <m:t>+</m:t>
                          </m:r>
                          <m:sSup>
                            <m:sSupPr>
                              <m:ctrlPr>
                                <a:rPr lang="en-US" sz="4000" b="1" i="1">
                                  <a:solidFill>
                                    <a:srgbClr val="000000"/>
                                  </a:solidFill>
                                  <a:latin typeface="Cambria Math" panose="02040503050406030204" pitchFamily="18" charset="0"/>
                                </a:rPr>
                              </m:ctrlPr>
                            </m:sSupPr>
                            <m:e>
                              <m:r>
                                <a:rPr lang="en-US" sz="4000" b="1" i="1">
                                  <a:solidFill>
                                    <a:srgbClr val="000000"/>
                                  </a:solidFill>
                                  <a:latin typeface="Cambria Math" panose="02040503050406030204" pitchFamily="18" charset="0"/>
                                </a:rPr>
                                <m:t>𝒚</m:t>
                              </m:r>
                            </m:e>
                            <m:sup>
                              <m:r>
                                <a:rPr lang="en-US" sz="4000" b="1" i="1">
                                  <a:solidFill>
                                    <a:srgbClr val="000000"/>
                                  </a:solidFill>
                                  <a:latin typeface="Cambria Math" panose="02040503050406030204" pitchFamily="18" charset="0"/>
                                </a:rPr>
                                <m:t>𝟐</m:t>
                              </m:r>
                            </m:sup>
                          </m:sSup>
                        </m:den>
                      </m:f>
                      <m:r>
                        <a:rPr lang="en-US" sz="4000" b="1" i="1">
                          <a:solidFill>
                            <a:srgbClr val="000000"/>
                          </a:solidFill>
                          <a:latin typeface="Cambria Math" panose="02040503050406030204" pitchFamily="18" charset="0"/>
                        </a:rPr>
                        <m:t>−</m:t>
                      </m:r>
                      <m:f>
                        <m:fPr>
                          <m:ctrlPr>
                            <a:rPr lang="en-US" sz="4000" b="1" i="1">
                              <a:solidFill>
                                <a:srgbClr val="000000"/>
                              </a:solidFill>
                              <a:latin typeface="Cambria Math" panose="02040503050406030204" pitchFamily="18" charset="0"/>
                            </a:rPr>
                          </m:ctrlPr>
                        </m:fPr>
                        <m:num>
                          <m:r>
                            <a:rPr lang="en-US" sz="4000" b="1" i="1">
                              <a:solidFill>
                                <a:srgbClr val="000000"/>
                              </a:solidFill>
                              <a:latin typeface="Cambria Math" panose="02040503050406030204" pitchFamily="18" charset="0"/>
                            </a:rPr>
                            <m:t>𝒚</m:t>
                          </m:r>
                        </m:num>
                        <m:den>
                          <m:sSup>
                            <m:sSupPr>
                              <m:ctrlPr>
                                <a:rPr lang="en-US" sz="4000" b="1" i="1">
                                  <a:solidFill>
                                    <a:srgbClr val="000000"/>
                                  </a:solidFill>
                                  <a:latin typeface="Cambria Math" panose="02040503050406030204" pitchFamily="18" charset="0"/>
                                </a:rPr>
                              </m:ctrlPr>
                            </m:sSupPr>
                            <m:e>
                              <m:r>
                                <a:rPr lang="en-US" sz="4000" b="1" i="1">
                                  <a:solidFill>
                                    <a:srgbClr val="000000"/>
                                  </a:solidFill>
                                  <a:latin typeface="Cambria Math" panose="02040503050406030204" pitchFamily="18" charset="0"/>
                                </a:rPr>
                                <m:t>𝒙</m:t>
                              </m:r>
                            </m:e>
                            <m:sup>
                              <m:r>
                                <a:rPr lang="en-US" sz="4000" b="1" i="1">
                                  <a:solidFill>
                                    <a:srgbClr val="000000"/>
                                  </a:solidFill>
                                  <a:latin typeface="Cambria Math" panose="02040503050406030204" pitchFamily="18" charset="0"/>
                                </a:rPr>
                                <m:t>𝟐</m:t>
                              </m:r>
                            </m:sup>
                          </m:sSup>
                          <m:r>
                            <a:rPr lang="en-US" sz="4000" b="1" i="1">
                              <a:solidFill>
                                <a:srgbClr val="000000"/>
                              </a:solidFill>
                              <a:latin typeface="Cambria Math" panose="02040503050406030204" pitchFamily="18" charset="0"/>
                            </a:rPr>
                            <m:t>+</m:t>
                          </m:r>
                          <m:r>
                            <a:rPr lang="en-US" sz="4000" b="1" i="1">
                              <a:solidFill>
                                <a:srgbClr val="000000"/>
                              </a:solidFill>
                              <a:latin typeface="Cambria Math" panose="02040503050406030204" pitchFamily="18" charset="0"/>
                            </a:rPr>
                            <m:t>𝒙𝒚</m:t>
                          </m:r>
                        </m:den>
                      </m:f>
                    </m:oMath>
                  </m:oMathPara>
                </a14:m>
                <a:endParaRPr lang="en-US" sz="4000" b="1" i="1"/>
              </a:p>
            </p:txBody>
          </p:sp>
        </mc:Choice>
        <mc:Fallback xmlns="">
          <p:sp>
            <p:nvSpPr>
              <p:cNvPr id="28" name="Object 27">
                <a:extLst>
                  <a:ext uri="{FF2B5EF4-FFF2-40B4-BE49-F238E27FC236}">
                    <a16:creationId xmlns:a16="http://schemas.microsoft.com/office/drawing/2014/main" id="{B485F4A8-6744-7046-3AC9-CDB9D989F60F}"/>
                  </a:ext>
                </a:extLst>
              </p:cNvPr>
              <p:cNvSpPr txBox="1">
                <a:spLocks noRot="1" noChangeAspect="1" noMove="1" noResize="1" noEditPoints="1" noAdjustHandles="1" noChangeArrowheads="1" noChangeShapeType="1" noTextEdit="1"/>
              </p:cNvSpPr>
              <p:nvPr/>
            </p:nvSpPr>
            <p:spPr>
              <a:xfrm>
                <a:off x="1021775" y="1827572"/>
                <a:ext cx="5607625" cy="135377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Object 28">
                <a:extLst>
                  <a:ext uri="{FF2B5EF4-FFF2-40B4-BE49-F238E27FC236}">
                    <a16:creationId xmlns:a16="http://schemas.microsoft.com/office/drawing/2014/main" id="{30EB35C3-75BA-1A57-08A3-E5A5D05EE9D2}"/>
                  </a:ext>
                </a:extLst>
              </p:cNvPr>
              <p:cNvSpPr txBox="1"/>
              <p:nvPr/>
            </p:nvSpPr>
            <p:spPr>
              <a:xfrm>
                <a:off x="1026617" y="3488366"/>
                <a:ext cx="6616995" cy="1353778"/>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4000" b="1" i="0">
                          <a:solidFill>
                            <a:srgbClr val="000000"/>
                          </a:solidFill>
                          <a:latin typeface="Cambria Math" panose="02040503050406030204" pitchFamily="18" charset="0"/>
                        </a:rPr>
                        <m:t>𝐛</m:t>
                      </m:r>
                      <m:r>
                        <a:rPr lang="en-US" sz="4000" b="1" i="0">
                          <a:solidFill>
                            <a:srgbClr val="000000"/>
                          </a:solidFill>
                          <a:latin typeface="Cambria Math" panose="02040503050406030204" pitchFamily="18" charset="0"/>
                        </a:rPr>
                        <m:t>)</m:t>
                      </m:r>
                      <m:f>
                        <m:fPr>
                          <m:ctrlPr>
                            <a:rPr lang="en-US" sz="4000" b="1" i="1">
                              <a:solidFill>
                                <a:srgbClr val="000000"/>
                              </a:solidFill>
                              <a:latin typeface="Cambria Math" panose="02040503050406030204" pitchFamily="18" charset="0"/>
                            </a:rPr>
                          </m:ctrlPr>
                        </m:fPr>
                        <m:num>
                          <m:sSup>
                            <m:sSupPr>
                              <m:ctrlPr>
                                <a:rPr lang="en-US" sz="4000" b="1" i="1">
                                  <a:solidFill>
                                    <a:srgbClr val="000000"/>
                                  </a:solidFill>
                                  <a:latin typeface="Cambria Math" panose="02040503050406030204" pitchFamily="18" charset="0"/>
                                </a:rPr>
                              </m:ctrlPr>
                            </m:sSupPr>
                            <m:e>
                              <m:r>
                                <a:rPr lang="en-US" sz="4000" b="1" i="1">
                                  <a:solidFill>
                                    <a:srgbClr val="000000"/>
                                  </a:solidFill>
                                  <a:latin typeface="Cambria Math" panose="02040503050406030204" pitchFamily="18" charset="0"/>
                                </a:rPr>
                                <m:t>𝒙</m:t>
                              </m:r>
                            </m:e>
                            <m:sup>
                              <m:r>
                                <a:rPr lang="en-US" sz="4000" b="1" i="1">
                                  <a:solidFill>
                                    <a:srgbClr val="000000"/>
                                  </a:solidFill>
                                  <a:latin typeface="Cambria Math" panose="02040503050406030204" pitchFamily="18" charset="0"/>
                                </a:rPr>
                                <m:t>𝟐</m:t>
                              </m:r>
                            </m:sup>
                          </m:sSup>
                          <m:r>
                            <a:rPr lang="en-US" sz="4000" b="1" i="1">
                              <a:solidFill>
                                <a:srgbClr val="000000"/>
                              </a:solidFill>
                              <a:latin typeface="Cambria Math" panose="02040503050406030204" pitchFamily="18" charset="0"/>
                            </a:rPr>
                            <m:t>+</m:t>
                          </m:r>
                          <m:r>
                            <a:rPr lang="en-US" sz="4000" b="1" i="1">
                              <a:solidFill>
                                <a:srgbClr val="000000"/>
                              </a:solidFill>
                              <a:latin typeface="Cambria Math" panose="02040503050406030204" pitchFamily="18" charset="0"/>
                            </a:rPr>
                            <m:t>𝟒</m:t>
                          </m:r>
                        </m:num>
                        <m:den>
                          <m:sSup>
                            <m:sSupPr>
                              <m:ctrlPr>
                                <a:rPr lang="en-US" sz="4000" b="1" i="1">
                                  <a:solidFill>
                                    <a:srgbClr val="000000"/>
                                  </a:solidFill>
                                  <a:latin typeface="Cambria Math" panose="02040503050406030204" pitchFamily="18" charset="0"/>
                                </a:rPr>
                              </m:ctrlPr>
                            </m:sSupPr>
                            <m:e>
                              <m:r>
                                <a:rPr lang="en-US" sz="4000" b="1" i="1">
                                  <a:solidFill>
                                    <a:srgbClr val="000000"/>
                                  </a:solidFill>
                                  <a:latin typeface="Cambria Math" panose="02040503050406030204" pitchFamily="18" charset="0"/>
                                </a:rPr>
                                <m:t>𝒙</m:t>
                              </m:r>
                            </m:e>
                            <m:sup>
                              <m:r>
                                <a:rPr lang="en-US" sz="4000" b="1" i="1">
                                  <a:solidFill>
                                    <a:srgbClr val="000000"/>
                                  </a:solidFill>
                                  <a:latin typeface="Cambria Math" panose="02040503050406030204" pitchFamily="18" charset="0"/>
                                </a:rPr>
                                <m:t>𝟐</m:t>
                              </m:r>
                            </m:sup>
                          </m:sSup>
                          <m:r>
                            <a:rPr lang="en-US" sz="4000" b="1" i="1">
                              <a:solidFill>
                                <a:srgbClr val="000000"/>
                              </a:solidFill>
                              <a:latin typeface="Cambria Math" panose="02040503050406030204" pitchFamily="18" charset="0"/>
                            </a:rPr>
                            <m:t>−</m:t>
                          </m:r>
                          <m:r>
                            <a:rPr lang="en-US" sz="4000" b="1" i="1">
                              <a:solidFill>
                                <a:srgbClr val="000000"/>
                              </a:solidFill>
                              <a:latin typeface="Cambria Math" panose="02040503050406030204" pitchFamily="18" charset="0"/>
                            </a:rPr>
                            <m:t>𝟒</m:t>
                          </m:r>
                        </m:den>
                      </m:f>
                      <m:r>
                        <a:rPr lang="en-US" sz="4000" b="1" i="1">
                          <a:solidFill>
                            <a:srgbClr val="000000"/>
                          </a:solidFill>
                          <a:latin typeface="Cambria Math" panose="02040503050406030204" pitchFamily="18" charset="0"/>
                        </a:rPr>
                        <m:t>−</m:t>
                      </m:r>
                      <m:f>
                        <m:fPr>
                          <m:ctrlPr>
                            <a:rPr lang="en-US" sz="4000" b="1" i="1">
                              <a:solidFill>
                                <a:srgbClr val="000000"/>
                              </a:solidFill>
                              <a:latin typeface="Cambria Math" panose="02040503050406030204" pitchFamily="18" charset="0"/>
                            </a:rPr>
                          </m:ctrlPr>
                        </m:fPr>
                        <m:num>
                          <m:r>
                            <a:rPr lang="en-US" sz="4000" b="1" i="1">
                              <a:solidFill>
                                <a:srgbClr val="000000"/>
                              </a:solidFill>
                              <a:latin typeface="Cambria Math" panose="02040503050406030204" pitchFamily="18" charset="0"/>
                            </a:rPr>
                            <m:t>𝒙</m:t>
                          </m:r>
                        </m:num>
                        <m:den>
                          <m:r>
                            <a:rPr lang="en-US" sz="4000" b="1" i="1">
                              <a:solidFill>
                                <a:srgbClr val="000000"/>
                              </a:solidFill>
                              <a:latin typeface="Cambria Math" panose="02040503050406030204" pitchFamily="18" charset="0"/>
                            </a:rPr>
                            <m:t>𝒙</m:t>
                          </m:r>
                          <m:r>
                            <a:rPr lang="en-US" sz="4000" b="1" i="1">
                              <a:solidFill>
                                <a:srgbClr val="000000"/>
                              </a:solidFill>
                              <a:latin typeface="Cambria Math" panose="02040503050406030204" pitchFamily="18" charset="0"/>
                            </a:rPr>
                            <m:t>+</m:t>
                          </m:r>
                          <m:r>
                            <a:rPr lang="en-US" sz="4000" b="1" i="1">
                              <a:solidFill>
                                <a:srgbClr val="000000"/>
                              </a:solidFill>
                              <a:latin typeface="Cambria Math" panose="02040503050406030204" pitchFamily="18" charset="0"/>
                            </a:rPr>
                            <m:t>𝟐</m:t>
                          </m:r>
                        </m:den>
                      </m:f>
                      <m:r>
                        <a:rPr lang="en-US" sz="4000" b="1" i="1">
                          <a:solidFill>
                            <a:srgbClr val="000000"/>
                          </a:solidFill>
                          <a:latin typeface="Cambria Math" panose="02040503050406030204" pitchFamily="18" charset="0"/>
                        </a:rPr>
                        <m:t>−</m:t>
                      </m:r>
                      <m:f>
                        <m:fPr>
                          <m:ctrlPr>
                            <a:rPr lang="en-US" sz="4000" b="1" i="1">
                              <a:solidFill>
                                <a:srgbClr val="000000"/>
                              </a:solidFill>
                              <a:latin typeface="Cambria Math" panose="02040503050406030204" pitchFamily="18" charset="0"/>
                            </a:rPr>
                          </m:ctrlPr>
                        </m:fPr>
                        <m:num>
                          <m:r>
                            <a:rPr lang="en-US" sz="4000" b="1" i="1">
                              <a:solidFill>
                                <a:srgbClr val="000000"/>
                              </a:solidFill>
                              <a:latin typeface="Cambria Math" panose="02040503050406030204" pitchFamily="18" charset="0"/>
                            </a:rPr>
                            <m:t>𝒙</m:t>
                          </m:r>
                        </m:num>
                        <m:den>
                          <m:r>
                            <a:rPr lang="en-US" sz="4000" b="1" i="1">
                              <a:solidFill>
                                <a:srgbClr val="000000"/>
                              </a:solidFill>
                              <a:latin typeface="Cambria Math" panose="02040503050406030204" pitchFamily="18" charset="0"/>
                            </a:rPr>
                            <m:t>𝟐</m:t>
                          </m:r>
                          <m:r>
                            <a:rPr lang="en-US" sz="4000" b="1" i="1">
                              <a:solidFill>
                                <a:srgbClr val="000000"/>
                              </a:solidFill>
                              <a:latin typeface="Cambria Math" panose="02040503050406030204" pitchFamily="18" charset="0"/>
                            </a:rPr>
                            <m:t>−</m:t>
                          </m:r>
                          <m:r>
                            <a:rPr lang="en-US" sz="4000" b="1" i="1">
                              <a:solidFill>
                                <a:srgbClr val="000000"/>
                              </a:solidFill>
                              <a:latin typeface="Cambria Math" panose="02040503050406030204" pitchFamily="18" charset="0"/>
                            </a:rPr>
                            <m:t>𝒙</m:t>
                          </m:r>
                        </m:den>
                      </m:f>
                    </m:oMath>
                  </m:oMathPara>
                </a14:m>
                <a:endParaRPr lang="en-US" sz="4000" b="1" i="1"/>
              </a:p>
            </p:txBody>
          </p:sp>
        </mc:Choice>
        <mc:Fallback xmlns="">
          <p:sp>
            <p:nvSpPr>
              <p:cNvPr id="29" name="Object 28">
                <a:extLst>
                  <a:ext uri="{FF2B5EF4-FFF2-40B4-BE49-F238E27FC236}">
                    <a16:creationId xmlns:a16="http://schemas.microsoft.com/office/drawing/2014/main" id="{30EB35C3-75BA-1A57-08A3-E5A5D05EE9D2}"/>
                  </a:ext>
                </a:extLst>
              </p:cNvPr>
              <p:cNvSpPr txBox="1">
                <a:spLocks noRot="1" noChangeAspect="1" noMove="1" noResize="1" noEditPoints="1" noAdjustHandles="1" noChangeArrowheads="1" noChangeShapeType="1" noTextEdit="1"/>
              </p:cNvSpPr>
              <p:nvPr/>
            </p:nvSpPr>
            <p:spPr>
              <a:xfrm>
                <a:off x="1026617" y="3488366"/>
                <a:ext cx="6616995" cy="1353778"/>
              </a:xfrm>
              <a:prstGeom prst="rect">
                <a:avLst/>
              </a:prstGeom>
              <a:blipFill>
                <a:blip r:embed="rId6"/>
                <a:stretch>
                  <a:fillRect/>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183F5893-4061-A885-EFE1-E03B3FF147C3}"/>
              </a:ext>
            </a:extLst>
          </p:cNvPr>
          <p:cNvPicPr>
            <a:picLocks noChangeAspect="1"/>
          </p:cNvPicPr>
          <p:nvPr/>
        </p:nvPicPr>
        <p:blipFill>
          <a:blip r:embed="rId7"/>
          <a:stretch>
            <a:fillRect/>
          </a:stretch>
        </p:blipFill>
        <p:spPr>
          <a:xfrm>
            <a:off x="6308368" y="0"/>
            <a:ext cx="2835632" cy="2903609"/>
          </a:xfrm>
          <a:prstGeom prst="rect">
            <a:avLst/>
          </a:prstGeom>
        </p:spPr>
      </p:pic>
      <p:pic>
        <p:nvPicPr>
          <p:cNvPr id="3" name="Hẹn giờ đếm ngược 5 phút 5 Minutes Countdown Timer">
            <a:hlinkClick r:id="" action="ppaction://media"/>
            <a:extLst>
              <a:ext uri="{FF2B5EF4-FFF2-40B4-BE49-F238E27FC236}">
                <a16:creationId xmlns:a16="http://schemas.microsoft.com/office/drawing/2014/main" id="{D96275D5-7800-9C9C-9621-9D228E5AF5C3}"/>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7903968" y="4248149"/>
            <a:ext cx="1240032" cy="877361"/>
          </a:xfrm>
          <a:prstGeom prst="rect">
            <a:avLst/>
          </a:prstGeom>
        </p:spPr>
      </p:pic>
    </p:spTree>
    <p:extLst>
      <p:ext uri="{BB962C8B-B14F-4D97-AF65-F5344CB8AC3E}">
        <p14:creationId xmlns:p14="http://schemas.microsoft.com/office/powerpoint/2010/main" val="197223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down)">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down)">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ox(in)">
                                      <p:cBhvr>
                                        <p:cTn id="30" dur="20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3000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3"/>
                                        </p:tgtEl>
                                      </p:cBhvr>
                                    </p:cmd>
                                  </p:childTnLst>
                                </p:cTn>
                              </p:par>
                            </p:childTnLst>
                          </p:cTn>
                        </p:par>
                      </p:childTnLst>
                    </p:cTn>
                  </p:par>
                </p:childTnLst>
              </p:cTn>
              <p:nextCondLst>
                <p:cond evt="onClick" delay="0">
                  <p:tgtEl>
                    <p:spTgt spid="3"/>
                  </p:tgtEl>
                </p:cond>
              </p:nextCondLst>
            </p:seq>
            <p:video>
              <p:cMediaNode vol="80000">
                <p:cTn id="40" fill="hold" display="0">
                  <p:stCondLst>
                    <p:cond delay="indefinite"/>
                  </p:stCondLst>
                </p:cTn>
                <p:tgtEl>
                  <p:spTgt spid="3"/>
                </p:tgtEl>
              </p:cMediaNode>
            </p:video>
          </p:childTnLst>
        </p:cTn>
      </p:par>
    </p:tnLst>
    <p:bldLst>
      <p:bldP spid="14" grpId="0"/>
      <p:bldP spid="27" grpId="0"/>
      <p:bldP spid="28" grpId="0"/>
      <p:bldP spid="2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B0AA6A1A-2646-6E69-93AF-D0FFF8B79750}"/>
                  </a:ext>
                </a:extLst>
              </p:cNvPr>
              <p:cNvSpPr txBox="1"/>
              <p:nvPr/>
            </p:nvSpPr>
            <p:spPr>
              <a:xfrm>
                <a:off x="34491" y="625326"/>
                <a:ext cx="5003727" cy="1213721"/>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3500" b="1" i="0">
                          <a:solidFill>
                            <a:srgbClr val="000000"/>
                          </a:solidFill>
                          <a:latin typeface="Cambria Math" panose="02040503050406030204" pitchFamily="18" charset="0"/>
                        </a:rPr>
                        <m:t>𝐚</m:t>
                      </m:r>
                      <m:r>
                        <a:rPr lang="en-US" sz="3500" b="1" i="0">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r>
                            <a:rPr lang="en-US" sz="3500" i="1">
                              <a:solidFill>
                                <a:srgbClr val="000000"/>
                              </a:solidFill>
                              <a:latin typeface="Cambria Math" panose="02040503050406030204" pitchFamily="18" charset="0"/>
                            </a:rPr>
                            <m:t>𝑥</m:t>
                          </m:r>
                        </m:num>
                        <m:den>
                          <m:r>
                            <a:rPr lang="en-US" sz="3500" i="1">
                              <a:solidFill>
                                <a:srgbClr val="000000"/>
                              </a:solidFill>
                              <a:latin typeface="Cambria Math" panose="02040503050406030204" pitchFamily="18" charset="0"/>
                            </a:rPr>
                            <m:t>𝑥𝑦</m:t>
                          </m:r>
                          <m:r>
                            <a:rPr lang="en-US" sz="3500" i="1">
                              <a:solidFill>
                                <a:srgbClr val="000000"/>
                              </a:solidFill>
                              <a:latin typeface="Cambria Math" panose="02040503050406030204" pitchFamily="18" charset="0"/>
                            </a:rPr>
                            <m:t>+</m:t>
                          </m:r>
                          <m:sSup>
                            <m:sSupPr>
                              <m:ctrlPr>
                                <a:rPr lang="en-US" sz="3500" i="1">
                                  <a:solidFill>
                                    <a:srgbClr val="000000"/>
                                  </a:solidFill>
                                  <a:latin typeface="Cambria Math" panose="02040503050406030204" pitchFamily="18" charset="0"/>
                                </a:rPr>
                              </m:ctrlPr>
                            </m:sSupPr>
                            <m:e>
                              <m:r>
                                <a:rPr lang="en-US" sz="3500" i="1">
                                  <a:solidFill>
                                    <a:srgbClr val="000000"/>
                                  </a:solidFill>
                                  <a:latin typeface="Cambria Math" panose="02040503050406030204" pitchFamily="18" charset="0"/>
                                </a:rPr>
                                <m:t>𝑦</m:t>
                              </m:r>
                            </m:e>
                            <m:sup>
                              <m:r>
                                <a:rPr lang="en-US" sz="3500" i="1">
                                  <a:solidFill>
                                    <a:srgbClr val="000000"/>
                                  </a:solidFill>
                                  <a:latin typeface="Cambria Math" panose="02040503050406030204" pitchFamily="18" charset="0"/>
                                </a:rPr>
                                <m:t>2</m:t>
                              </m:r>
                            </m:sup>
                          </m:sSup>
                        </m:den>
                      </m:f>
                      <m:r>
                        <a:rPr lang="en-US" sz="3500" i="1">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r>
                            <a:rPr lang="en-US" sz="3500" i="1">
                              <a:solidFill>
                                <a:srgbClr val="000000"/>
                              </a:solidFill>
                              <a:latin typeface="Cambria Math" panose="02040503050406030204" pitchFamily="18" charset="0"/>
                            </a:rPr>
                            <m:t>𝑦</m:t>
                          </m:r>
                        </m:num>
                        <m:den>
                          <m:sSup>
                            <m:sSupPr>
                              <m:ctrlPr>
                                <a:rPr lang="en-US" sz="3500" i="1">
                                  <a:solidFill>
                                    <a:srgbClr val="000000"/>
                                  </a:solidFill>
                                  <a:latin typeface="Cambria Math" panose="02040503050406030204" pitchFamily="18" charset="0"/>
                                </a:rPr>
                              </m:ctrlPr>
                            </m:sSupPr>
                            <m:e>
                              <m:r>
                                <a:rPr lang="en-US" sz="3500" i="1">
                                  <a:solidFill>
                                    <a:srgbClr val="000000"/>
                                  </a:solidFill>
                                  <a:latin typeface="Cambria Math" panose="02040503050406030204" pitchFamily="18" charset="0"/>
                                </a:rPr>
                                <m:t>𝑥</m:t>
                              </m:r>
                            </m:e>
                            <m:sup>
                              <m:r>
                                <a:rPr lang="en-US" sz="3500" i="1">
                                  <a:solidFill>
                                    <a:srgbClr val="000000"/>
                                  </a:solidFill>
                                  <a:latin typeface="Cambria Math" panose="02040503050406030204" pitchFamily="18" charset="0"/>
                                </a:rPr>
                                <m:t>2</m:t>
                              </m:r>
                            </m:sup>
                          </m:sSup>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𝑥𝑦</m:t>
                          </m:r>
                        </m:den>
                      </m:f>
                    </m:oMath>
                  </m:oMathPara>
                </a14:m>
                <a:endParaRPr lang="en-US" sz="3500" i="1">
                  <a:latin typeface="Times New Roman" panose="02020603050405020304" pitchFamily="18" charset="0"/>
                  <a:cs typeface="Times New Roman" panose="02020603050405020304" pitchFamily="18" charset="0"/>
                </a:endParaRPr>
              </a:p>
            </p:txBody>
          </p:sp>
        </mc:Choice>
        <mc:Fallback xmlns="">
          <p:sp>
            <p:nvSpPr>
              <p:cNvPr id="2" name="Object 1">
                <a:extLst>
                  <a:ext uri="{FF2B5EF4-FFF2-40B4-BE49-F238E27FC236}">
                    <a16:creationId xmlns:a16="http://schemas.microsoft.com/office/drawing/2014/main" id="{B0AA6A1A-2646-6E69-93AF-D0FFF8B79750}"/>
                  </a:ext>
                </a:extLst>
              </p:cNvPr>
              <p:cNvSpPr txBox="1">
                <a:spLocks noRot="1" noChangeAspect="1" noMove="1" noResize="1" noEditPoints="1" noAdjustHandles="1" noChangeArrowheads="1" noChangeShapeType="1" noTextEdit="1"/>
              </p:cNvSpPr>
              <p:nvPr/>
            </p:nvSpPr>
            <p:spPr>
              <a:xfrm>
                <a:off x="34491" y="625326"/>
                <a:ext cx="5003727" cy="121372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Object 3">
                <a:extLst>
                  <a:ext uri="{FF2B5EF4-FFF2-40B4-BE49-F238E27FC236}">
                    <a16:creationId xmlns:a16="http://schemas.microsoft.com/office/drawing/2014/main" id="{96BBB866-4E82-BE8A-94BE-AAB01C21277C}"/>
                  </a:ext>
                </a:extLst>
              </p:cNvPr>
              <p:cNvSpPr txBox="1"/>
              <p:nvPr/>
            </p:nvSpPr>
            <p:spPr>
              <a:xfrm>
                <a:off x="345550" y="2016362"/>
                <a:ext cx="6004472" cy="1361836"/>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3500" i="1">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sSup>
                            <m:sSupPr>
                              <m:ctrlPr>
                                <a:rPr lang="en-US" sz="3500" i="1">
                                  <a:solidFill>
                                    <a:srgbClr val="000000"/>
                                  </a:solidFill>
                                  <a:latin typeface="Cambria Math" panose="02040503050406030204" pitchFamily="18" charset="0"/>
                                </a:rPr>
                              </m:ctrlPr>
                            </m:sSupPr>
                            <m:e>
                              <m:r>
                                <a:rPr lang="en-US" sz="3500" i="1">
                                  <a:solidFill>
                                    <a:srgbClr val="000000"/>
                                  </a:solidFill>
                                  <a:latin typeface="Cambria Math" panose="02040503050406030204" pitchFamily="18" charset="0"/>
                                </a:rPr>
                                <m:t>𝑥</m:t>
                              </m:r>
                            </m:e>
                            <m:sup>
                              <m:r>
                                <a:rPr lang="en-US" sz="3500" i="1">
                                  <a:solidFill>
                                    <a:srgbClr val="000000"/>
                                  </a:solidFill>
                                  <a:latin typeface="Cambria Math" panose="02040503050406030204" pitchFamily="18" charset="0"/>
                                </a:rPr>
                                <m:t>2</m:t>
                              </m:r>
                            </m:sup>
                          </m:sSup>
                        </m:num>
                        <m:den>
                          <m:r>
                            <a:rPr lang="en-US" sz="3500" i="1">
                              <a:solidFill>
                                <a:srgbClr val="000000"/>
                              </a:solidFill>
                              <a:latin typeface="Cambria Math" panose="02040503050406030204" pitchFamily="18" charset="0"/>
                            </a:rPr>
                            <m:t>𝑥𝑦</m:t>
                          </m:r>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den>
                      </m:f>
                      <m:r>
                        <a:rPr lang="en-US" sz="3500" i="1">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sSup>
                            <m:sSupPr>
                              <m:ctrlPr>
                                <a:rPr lang="en-US" sz="3500" i="1">
                                  <a:solidFill>
                                    <a:srgbClr val="000000"/>
                                  </a:solidFill>
                                  <a:latin typeface="Cambria Math" panose="02040503050406030204" pitchFamily="18" charset="0"/>
                                </a:rPr>
                              </m:ctrlPr>
                            </m:sSupPr>
                            <m:e>
                              <m:r>
                                <a:rPr lang="en-US" sz="3500" i="1">
                                  <a:solidFill>
                                    <a:srgbClr val="000000"/>
                                  </a:solidFill>
                                  <a:latin typeface="Cambria Math" panose="02040503050406030204" pitchFamily="18" charset="0"/>
                                </a:rPr>
                                <m:t>𝑦</m:t>
                              </m:r>
                            </m:e>
                            <m:sup>
                              <m:r>
                                <a:rPr lang="en-US" sz="3500" i="1">
                                  <a:solidFill>
                                    <a:srgbClr val="000000"/>
                                  </a:solidFill>
                                  <a:latin typeface="Cambria Math" panose="02040503050406030204" pitchFamily="18" charset="0"/>
                                </a:rPr>
                                <m:t>2</m:t>
                              </m:r>
                            </m:sup>
                          </m:sSup>
                        </m:num>
                        <m:den>
                          <m:r>
                            <a:rPr lang="en-US" sz="3500" i="1">
                              <a:solidFill>
                                <a:srgbClr val="000000"/>
                              </a:solidFill>
                              <a:latin typeface="Cambria Math" panose="02040503050406030204" pitchFamily="18" charset="0"/>
                            </a:rPr>
                            <m:t>𝑥𝑦</m:t>
                          </m:r>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den>
                      </m:f>
                    </m:oMath>
                  </m:oMathPara>
                </a14:m>
                <a:endParaRPr lang="en-US" sz="3500" i="1">
                  <a:latin typeface="Times New Roman" panose="02020603050405020304" pitchFamily="18" charset="0"/>
                  <a:cs typeface="Times New Roman" panose="02020603050405020304" pitchFamily="18" charset="0"/>
                </a:endParaRPr>
              </a:p>
            </p:txBody>
          </p:sp>
        </mc:Choice>
        <mc:Fallback xmlns="">
          <p:sp>
            <p:nvSpPr>
              <p:cNvPr id="4" name="Object 3">
                <a:extLst>
                  <a:ext uri="{FF2B5EF4-FFF2-40B4-BE49-F238E27FC236}">
                    <a16:creationId xmlns:a16="http://schemas.microsoft.com/office/drawing/2014/main" id="{96BBB866-4E82-BE8A-94BE-AAB01C21277C}"/>
                  </a:ext>
                </a:extLst>
              </p:cNvPr>
              <p:cNvSpPr txBox="1">
                <a:spLocks noRot="1" noChangeAspect="1" noMove="1" noResize="1" noEditPoints="1" noAdjustHandles="1" noChangeArrowheads="1" noChangeShapeType="1" noTextEdit="1"/>
              </p:cNvSpPr>
              <p:nvPr/>
            </p:nvSpPr>
            <p:spPr>
              <a:xfrm>
                <a:off x="345550" y="2016362"/>
                <a:ext cx="6004472" cy="136183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bject 4">
                <a:extLst>
                  <a:ext uri="{FF2B5EF4-FFF2-40B4-BE49-F238E27FC236}">
                    <a16:creationId xmlns:a16="http://schemas.microsoft.com/office/drawing/2014/main" id="{5E4FE21C-433B-8243-461F-119A3B6B8D4E}"/>
                  </a:ext>
                </a:extLst>
              </p:cNvPr>
              <p:cNvSpPr txBox="1"/>
              <p:nvPr/>
            </p:nvSpPr>
            <p:spPr>
              <a:xfrm>
                <a:off x="5385015" y="2029677"/>
                <a:ext cx="3052553" cy="1361836"/>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3500" i="1">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sSup>
                            <m:sSupPr>
                              <m:ctrlPr>
                                <a:rPr lang="en-US" sz="3500" i="1">
                                  <a:solidFill>
                                    <a:srgbClr val="000000"/>
                                  </a:solidFill>
                                  <a:latin typeface="Cambria Math" panose="02040503050406030204" pitchFamily="18" charset="0"/>
                                </a:rPr>
                              </m:ctrlPr>
                            </m:sSupPr>
                            <m:e>
                              <m:r>
                                <a:rPr lang="en-US" sz="3500" i="1">
                                  <a:solidFill>
                                    <a:srgbClr val="000000"/>
                                  </a:solidFill>
                                  <a:latin typeface="Cambria Math" panose="02040503050406030204" pitchFamily="18" charset="0"/>
                                </a:rPr>
                                <m:t>𝑥</m:t>
                              </m:r>
                            </m:e>
                            <m:sup>
                              <m:r>
                                <a:rPr lang="en-US" sz="3500" i="1">
                                  <a:solidFill>
                                    <a:srgbClr val="000000"/>
                                  </a:solidFill>
                                  <a:latin typeface="Cambria Math" panose="02040503050406030204" pitchFamily="18" charset="0"/>
                                </a:rPr>
                                <m:t>2</m:t>
                              </m:r>
                            </m:sup>
                          </m:sSup>
                          <m:r>
                            <a:rPr lang="en-US" sz="3500" i="1">
                              <a:solidFill>
                                <a:srgbClr val="000000"/>
                              </a:solidFill>
                              <a:latin typeface="Cambria Math" panose="02040503050406030204" pitchFamily="18" charset="0"/>
                            </a:rPr>
                            <m:t>−</m:t>
                          </m:r>
                          <m:sSup>
                            <m:sSupPr>
                              <m:ctrlPr>
                                <a:rPr lang="en-US" sz="3500" i="1">
                                  <a:solidFill>
                                    <a:srgbClr val="000000"/>
                                  </a:solidFill>
                                  <a:latin typeface="Cambria Math" panose="02040503050406030204" pitchFamily="18" charset="0"/>
                                </a:rPr>
                              </m:ctrlPr>
                            </m:sSupPr>
                            <m:e>
                              <m:r>
                                <a:rPr lang="en-US" sz="3500" i="1">
                                  <a:solidFill>
                                    <a:srgbClr val="000000"/>
                                  </a:solidFill>
                                  <a:latin typeface="Cambria Math" panose="02040503050406030204" pitchFamily="18" charset="0"/>
                                </a:rPr>
                                <m:t>𝑦</m:t>
                              </m:r>
                            </m:e>
                            <m:sup>
                              <m:r>
                                <a:rPr lang="en-US" sz="3500" i="1">
                                  <a:solidFill>
                                    <a:srgbClr val="000000"/>
                                  </a:solidFill>
                                  <a:latin typeface="Cambria Math" panose="02040503050406030204" pitchFamily="18" charset="0"/>
                                </a:rPr>
                                <m:t>2</m:t>
                              </m:r>
                            </m:sup>
                          </m:sSup>
                        </m:num>
                        <m:den>
                          <m:r>
                            <a:rPr lang="en-US" sz="3500" i="1">
                              <a:solidFill>
                                <a:srgbClr val="000000"/>
                              </a:solidFill>
                              <a:latin typeface="Cambria Math" panose="02040503050406030204" pitchFamily="18" charset="0"/>
                            </a:rPr>
                            <m:t>𝑥𝑦</m:t>
                          </m:r>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den>
                      </m:f>
                    </m:oMath>
                  </m:oMathPara>
                </a14:m>
                <a:endParaRPr lang="en-US" sz="3500" i="1">
                  <a:latin typeface="Times New Roman" panose="02020603050405020304" pitchFamily="18" charset="0"/>
                  <a:cs typeface="Times New Roman" panose="02020603050405020304" pitchFamily="18" charset="0"/>
                </a:endParaRPr>
              </a:p>
            </p:txBody>
          </p:sp>
        </mc:Choice>
        <mc:Fallback xmlns="">
          <p:sp>
            <p:nvSpPr>
              <p:cNvPr id="5" name="Object 4">
                <a:extLst>
                  <a:ext uri="{FF2B5EF4-FFF2-40B4-BE49-F238E27FC236}">
                    <a16:creationId xmlns:a16="http://schemas.microsoft.com/office/drawing/2014/main" id="{5E4FE21C-433B-8243-461F-119A3B6B8D4E}"/>
                  </a:ext>
                </a:extLst>
              </p:cNvPr>
              <p:cNvSpPr txBox="1">
                <a:spLocks noRot="1" noChangeAspect="1" noMove="1" noResize="1" noEditPoints="1" noAdjustHandles="1" noChangeArrowheads="1" noChangeShapeType="1" noTextEdit="1"/>
              </p:cNvSpPr>
              <p:nvPr/>
            </p:nvSpPr>
            <p:spPr>
              <a:xfrm>
                <a:off x="5385015" y="2029677"/>
                <a:ext cx="3052553" cy="136183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F9FFDD9E-00D6-E1C8-C824-DD93A773F104}"/>
                  </a:ext>
                </a:extLst>
              </p:cNvPr>
              <p:cNvSpPr txBox="1"/>
              <p:nvPr/>
            </p:nvSpPr>
            <p:spPr>
              <a:xfrm>
                <a:off x="4250528" y="3842457"/>
                <a:ext cx="2101098" cy="1216025"/>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3500" i="1">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num>
                        <m:den>
                          <m:r>
                            <a:rPr lang="en-US" sz="3500" i="1">
                              <a:solidFill>
                                <a:srgbClr val="000000"/>
                              </a:solidFill>
                              <a:latin typeface="Cambria Math" panose="02040503050406030204" pitchFamily="18" charset="0"/>
                            </a:rPr>
                            <m:t>𝑥𝑦</m:t>
                          </m:r>
                        </m:den>
                      </m:f>
                    </m:oMath>
                  </m:oMathPara>
                </a14:m>
                <a:endParaRPr lang="en-US" sz="3500" i="1">
                  <a:latin typeface="Times New Roman" panose="02020603050405020304" pitchFamily="18" charset="0"/>
                  <a:cs typeface="Times New Roman" panose="02020603050405020304" pitchFamily="18" charset="0"/>
                </a:endParaRPr>
              </a:p>
            </p:txBody>
          </p:sp>
        </mc:Choice>
        <mc:Fallback xmlns="">
          <p:sp>
            <p:nvSpPr>
              <p:cNvPr id="7" name="Object 6">
                <a:extLst>
                  <a:ext uri="{FF2B5EF4-FFF2-40B4-BE49-F238E27FC236}">
                    <a16:creationId xmlns:a16="http://schemas.microsoft.com/office/drawing/2014/main" xmlns:a14="http://schemas.microsoft.com/office/drawing/2010/main" xmlns="" id="{F9FFDD9E-00D6-E1C8-C824-DD93A773F104}"/>
                  </a:ext>
                </a:extLst>
              </p:cNvPr>
              <p:cNvSpPr txBox="1">
                <a:spLocks noRot="1" noChangeAspect="1" noMove="1" noResize="1" noEditPoints="1" noAdjustHandles="1" noChangeArrowheads="1" noChangeShapeType="1" noTextEdit="1"/>
              </p:cNvSpPr>
              <p:nvPr/>
            </p:nvSpPr>
            <p:spPr>
              <a:xfrm>
                <a:off x="4250528" y="3842457"/>
                <a:ext cx="2101098" cy="1216025"/>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Object 7">
                <a:extLst>
                  <a:ext uri="{FF2B5EF4-FFF2-40B4-BE49-F238E27FC236}">
                    <a16:creationId xmlns:a16="http://schemas.microsoft.com/office/drawing/2014/main" id="{97BA31C9-E08E-4B90-D9D2-5E7981BC291B}"/>
                  </a:ext>
                </a:extLst>
              </p:cNvPr>
              <p:cNvSpPr txBox="1"/>
              <p:nvPr/>
            </p:nvSpPr>
            <p:spPr>
              <a:xfrm>
                <a:off x="4242015" y="625326"/>
                <a:ext cx="5554417" cy="128777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500" i="1" smtClean="0">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r>
                            <a:rPr lang="en-US" sz="3500" i="1">
                              <a:solidFill>
                                <a:srgbClr val="000000"/>
                              </a:solidFill>
                              <a:latin typeface="Cambria Math" panose="02040503050406030204" pitchFamily="18" charset="0"/>
                            </a:rPr>
                            <m:t>𝑥</m:t>
                          </m:r>
                        </m:num>
                        <m:den>
                          <m:r>
                            <a:rPr lang="en-US" sz="3500" i="1">
                              <a:solidFill>
                                <a:srgbClr val="000000"/>
                              </a:solidFill>
                              <a:latin typeface="Cambria Math" panose="02040503050406030204" pitchFamily="18" charset="0"/>
                            </a:rPr>
                            <m:t>𝑦</m:t>
                          </m:r>
                          <m:r>
                            <a:rPr lang="en-US" sz="3500" b="0" i="1" smtClean="0">
                              <a:solidFill>
                                <a:srgbClr val="000000"/>
                              </a:solidFill>
                              <a:latin typeface="Cambria Math" panose="02040503050406030204" pitchFamily="18" charset="0"/>
                            </a:rPr>
                            <m:t> </m:t>
                          </m:r>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den>
                      </m:f>
                      <m:r>
                        <a:rPr lang="en-US" sz="3500" i="1">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r>
                            <a:rPr lang="en-US" sz="3500" i="1">
                              <a:solidFill>
                                <a:srgbClr val="000000"/>
                              </a:solidFill>
                              <a:latin typeface="Cambria Math" panose="02040503050406030204" pitchFamily="18" charset="0"/>
                            </a:rPr>
                            <m:t>𝑦</m:t>
                          </m:r>
                        </m:num>
                        <m:den>
                          <m:r>
                            <a:rPr lang="en-US" sz="3500" i="1">
                              <a:solidFill>
                                <a:srgbClr val="000000"/>
                              </a:solidFill>
                              <a:latin typeface="Cambria Math" panose="02040503050406030204" pitchFamily="18" charset="0"/>
                            </a:rPr>
                            <m:t>𝑥</m:t>
                          </m:r>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den>
                      </m:f>
                    </m:oMath>
                  </m:oMathPara>
                </a14:m>
                <a:endParaRPr lang="en-US" sz="3500" i="1">
                  <a:latin typeface="Times New Roman" panose="02020603050405020304" pitchFamily="18" charset="0"/>
                  <a:cs typeface="Times New Roman" panose="02020603050405020304" pitchFamily="18" charset="0"/>
                </a:endParaRPr>
              </a:p>
            </p:txBody>
          </p:sp>
        </mc:Choice>
        <mc:Fallback xmlns="">
          <p:sp>
            <p:nvSpPr>
              <p:cNvPr id="8" name="Object 7">
                <a:extLst>
                  <a:ext uri="{FF2B5EF4-FFF2-40B4-BE49-F238E27FC236}">
                    <a16:creationId xmlns:a16="http://schemas.microsoft.com/office/drawing/2014/main" xmlns:a14="http://schemas.microsoft.com/office/drawing/2010/main" xmlns="" id="{97BA31C9-E08E-4B90-D9D2-5E7981BC291B}"/>
                  </a:ext>
                </a:extLst>
              </p:cNvPr>
              <p:cNvSpPr txBox="1">
                <a:spLocks noRot="1" noChangeAspect="1" noMove="1" noResize="1" noEditPoints="1" noAdjustHandles="1" noChangeArrowheads="1" noChangeShapeType="1" noTextEdit="1"/>
              </p:cNvSpPr>
              <p:nvPr/>
            </p:nvSpPr>
            <p:spPr>
              <a:xfrm>
                <a:off x="4242015" y="625326"/>
                <a:ext cx="5554417" cy="1287779"/>
              </a:xfrm>
              <a:prstGeom prst="rect">
                <a:avLst/>
              </a:prstGeom>
              <a:blipFill rotWithShape="0">
                <a:blip r:embed="rId6"/>
                <a:stretch>
                  <a:fillRect/>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339CEEBC-C544-C1F9-F025-9452549D0620}"/>
              </a:ext>
            </a:extLst>
          </p:cNvPr>
          <p:cNvPicPr>
            <a:picLocks noChangeAspect="1"/>
          </p:cNvPicPr>
          <p:nvPr/>
        </p:nvPicPr>
        <p:blipFill>
          <a:blip r:embed="rId7"/>
          <a:stretch>
            <a:fillRect/>
          </a:stretch>
        </p:blipFill>
        <p:spPr>
          <a:xfrm>
            <a:off x="0" y="3734093"/>
            <a:ext cx="1800222" cy="1409407"/>
          </a:xfrm>
          <a:prstGeom prst="rect">
            <a:avLst/>
          </a:prstGeom>
        </p:spPr>
      </p:pic>
      <mc:AlternateContent xmlns:mc="http://schemas.openxmlformats.org/markup-compatibility/2006" xmlns:a14="http://schemas.microsoft.com/office/drawing/2010/main">
        <mc:Choice Requires="a14">
          <p:sp>
            <p:nvSpPr>
              <p:cNvPr id="6" name="Object 5">
                <a:extLst>
                  <a:ext uri="{FF2B5EF4-FFF2-40B4-BE49-F238E27FC236}">
                    <a16:creationId xmlns:a16="http://schemas.microsoft.com/office/drawing/2014/main" id="{4A416073-9948-4A42-62D3-935865DE801F}"/>
                  </a:ext>
                </a:extLst>
              </p:cNvPr>
              <p:cNvSpPr txBox="1"/>
              <p:nvPr/>
            </p:nvSpPr>
            <p:spPr>
              <a:xfrm>
                <a:off x="371576" y="3748175"/>
                <a:ext cx="4251770" cy="1361837"/>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3500" i="1" smtClean="0">
                          <a:solidFill>
                            <a:srgbClr val="000000"/>
                          </a:solidFill>
                          <a:latin typeface="Cambria Math" panose="02040503050406030204" pitchFamily="18" charset="0"/>
                        </a:rPr>
                        <m:t>=</m:t>
                      </m:r>
                      <m:f>
                        <m:fPr>
                          <m:ctrlPr>
                            <a:rPr lang="en-US" sz="3500" i="1">
                              <a:solidFill>
                                <a:srgbClr val="000000"/>
                              </a:solidFill>
                              <a:latin typeface="Cambria Math" panose="02040503050406030204" pitchFamily="18" charset="0"/>
                            </a:rPr>
                          </m:ctrlPr>
                        </m:fPr>
                        <m:num>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r>
                            <a:rPr lang="en-US" sz="3500" b="0" i="1" smtClean="0">
                              <a:solidFill>
                                <a:srgbClr val="000000"/>
                              </a:solidFill>
                              <a:latin typeface="Cambria Math" panose="02040503050406030204" pitchFamily="18" charset="0"/>
                            </a:rPr>
                            <m:t> </m:t>
                          </m:r>
                          <m:r>
                            <a:rPr lang="en-US" sz="3500" i="1">
                              <a:solidFill>
                                <a:srgbClr val="000000"/>
                              </a:solidFill>
                              <a:latin typeface="Cambria Math" panose="02040503050406030204" pitchFamily="18" charset="0"/>
                            </a:rPr>
                            <m:t>.</m:t>
                          </m:r>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num>
                        <m:den>
                          <m:r>
                            <a:rPr lang="en-US" sz="3500" i="1">
                              <a:solidFill>
                                <a:srgbClr val="000000"/>
                              </a:solidFill>
                              <a:latin typeface="Cambria Math" panose="02040503050406030204" pitchFamily="18" charset="0"/>
                            </a:rPr>
                            <m:t>𝑥𝑦</m:t>
                          </m:r>
                          <m:d>
                            <m:dPr>
                              <m:ctrlPr>
                                <a:rPr lang="en-US" sz="3500" i="1">
                                  <a:solidFill>
                                    <a:srgbClr val="000000"/>
                                  </a:solidFill>
                                  <a:latin typeface="Cambria Math" panose="02040503050406030204" pitchFamily="18" charset="0"/>
                                </a:rPr>
                              </m:ctrlPr>
                            </m:dPr>
                            <m:e>
                              <m:r>
                                <a:rPr lang="en-US" sz="3500" i="1">
                                  <a:solidFill>
                                    <a:srgbClr val="000000"/>
                                  </a:solidFill>
                                  <a:latin typeface="Cambria Math" panose="02040503050406030204" pitchFamily="18" charset="0"/>
                                </a:rPr>
                                <m:t>𝑥</m:t>
                              </m:r>
                              <m:r>
                                <a:rPr lang="en-US" sz="3500" i="1">
                                  <a:solidFill>
                                    <a:srgbClr val="000000"/>
                                  </a:solidFill>
                                  <a:latin typeface="Cambria Math" panose="02040503050406030204" pitchFamily="18" charset="0"/>
                                </a:rPr>
                                <m:t>+</m:t>
                              </m:r>
                              <m:r>
                                <a:rPr lang="en-US" sz="3500" i="1">
                                  <a:solidFill>
                                    <a:srgbClr val="000000"/>
                                  </a:solidFill>
                                  <a:latin typeface="Cambria Math" panose="02040503050406030204" pitchFamily="18" charset="0"/>
                                </a:rPr>
                                <m:t>𝑦</m:t>
                              </m:r>
                            </m:e>
                          </m:d>
                        </m:den>
                      </m:f>
                    </m:oMath>
                  </m:oMathPara>
                </a14:m>
                <a:endParaRPr lang="en-US" sz="3500" i="1">
                  <a:latin typeface="Times New Roman" panose="02020603050405020304" pitchFamily="18" charset="0"/>
                  <a:cs typeface="Times New Roman" panose="02020603050405020304" pitchFamily="18" charset="0"/>
                </a:endParaRPr>
              </a:p>
            </p:txBody>
          </p:sp>
        </mc:Choice>
        <mc:Fallback xmlns="">
          <p:sp>
            <p:nvSpPr>
              <p:cNvPr id="6" name="Object 5">
                <a:extLst>
                  <a:ext uri="{FF2B5EF4-FFF2-40B4-BE49-F238E27FC236}">
                    <a16:creationId xmlns:a16="http://schemas.microsoft.com/office/drawing/2014/main" id="{4A416073-9948-4A42-62D3-935865DE801F}"/>
                  </a:ext>
                </a:extLst>
              </p:cNvPr>
              <p:cNvSpPr txBox="1">
                <a:spLocks noRot="1" noChangeAspect="1" noMove="1" noResize="1" noEditPoints="1" noAdjustHandles="1" noChangeArrowheads="1" noChangeShapeType="1" noTextEdit="1"/>
              </p:cNvSpPr>
              <p:nvPr/>
            </p:nvSpPr>
            <p:spPr>
              <a:xfrm>
                <a:off x="371576" y="3748175"/>
                <a:ext cx="4251770" cy="1361837"/>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0885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8"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A653A2C-A3BB-672D-48B8-40CCA9EB0E9F}"/>
              </a:ext>
            </a:extLst>
          </p:cNvPr>
          <p:cNvPicPr>
            <a:picLocks noChangeAspect="1"/>
          </p:cNvPicPr>
          <p:nvPr/>
        </p:nvPicPr>
        <p:blipFill>
          <a:blip r:embed="rId2"/>
          <a:stretch>
            <a:fillRect/>
          </a:stretch>
        </p:blipFill>
        <p:spPr>
          <a:xfrm>
            <a:off x="7024688" y="0"/>
            <a:ext cx="2119311" cy="1409407"/>
          </a:xfrm>
          <a:prstGeom prst="rect">
            <a:avLst/>
          </a:prstGeom>
        </p:spPr>
      </p:pic>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2C3850C3-8A7E-F8EA-A3C8-31762967C721}"/>
                  </a:ext>
                </a:extLst>
              </p:cNvPr>
              <p:cNvSpPr txBox="1"/>
              <p:nvPr/>
            </p:nvSpPr>
            <p:spPr>
              <a:xfrm>
                <a:off x="-36897" y="104525"/>
                <a:ext cx="5300816" cy="1075215"/>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b="1" i="0" smtClean="0">
                          <a:solidFill>
                            <a:srgbClr val="000000"/>
                          </a:solidFill>
                          <a:latin typeface="Cambria Math" panose="02040503050406030204" pitchFamily="18" charset="0"/>
                        </a:rPr>
                        <m:t>𝐛</m:t>
                      </m:r>
                      <m:r>
                        <a:rPr lang="en-US" sz="2800" b="1" i="0" smtClean="0">
                          <a:solidFill>
                            <a:srgbClr val="000000"/>
                          </a:solidFill>
                          <a:latin typeface="Cambria Math" panose="02040503050406030204" pitchFamily="18" charset="0"/>
                        </a:rPr>
                        <m:t>) </m:t>
                      </m:r>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+4</m:t>
                          </m:r>
                        </m:num>
                        <m:den>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−4</m:t>
                          </m:r>
                        </m:den>
                      </m:f>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𝑥</m:t>
                          </m:r>
                        </m:num>
                        <m:den>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den>
                      </m:f>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𝑥</m:t>
                          </m:r>
                        </m:num>
                        <m:den>
                          <m:r>
                            <a:rPr lang="en-US" sz="2800" i="1">
                              <a:solidFill>
                                <a:srgbClr val="000000"/>
                              </a:solidFill>
                              <a:latin typeface="Cambria Math" panose="02040503050406030204" pitchFamily="18" charset="0"/>
                            </a:rPr>
                            <m:t>2−</m:t>
                          </m:r>
                          <m:r>
                            <a:rPr lang="en-US" sz="2800" i="1">
                              <a:solidFill>
                                <a:srgbClr val="000000"/>
                              </a:solidFill>
                              <a:latin typeface="Cambria Math" panose="02040503050406030204" pitchFamily="18" charset="0"/>
                            </a:rPr>
                            <m:t>𝑥</m:t>
                          </m:r>
                        </m:den>
                      </m:f>
                    </m:oMath>
                  </m:oMathPara>
                </a14:m>
                <a:endParaRPr lang="en-US" sz="2800" i="1"/>
              </a:p>
            </p:txBody>
          </p:sp>
        </mc:Choice>
        <mc:Fallback xmlns="">
          <p:sp>
            <p:nvSpPr>
              <p:cNvPr id="2" name="Object 1">
                <a:extLst>
                  <a:ext uri="{FF2B5EF4-FFF2-40B4-BE49-F238E27FC236}">
                    <a16:creationId xmlns:a16="http://schemas.microsoft.com/office/drawing/2014/main" id="{2C3850C3-8A7E-F8EA-A3C8-31762967C721}"/>
                  </a:ext>
                </a:extLst>
              </p:cNvPr>
              <p:cNvSpPr txBox="1">
                <a:spLocks noRot="1" noChangeAspect="1" noMove="1" noResize="1" noEditPoints="1" noAdjustHandles="1" noChangeArrowheads="1" noChangeShapeType="1" noTextEdit="1"/>
              </p:cNvSpPr>
              <p:nvPr/>
            </p:nvSpPr>
            <p:spPr>
              <a:xfrm>
                <a:off x="-36897" y="104525"/>
                <a:ext cx="5300816" cy="107521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Object 2">
                <a:extLst>
                  <a:ext uri="{FF2B5EF4-FFF2-40B4-BE49-F238E27FC236}">
                    <a16:creationId xmlns:a16="http://schemas.microsoft.com/office/drawing/2014/main" id="{C920C110-EE81-2234-F1B7-555889CED261}"/>
                  </a:ext>
                </a:extLst>
              </p:cNvPr>
              <p:cNvSpPr txBox="1"/>
              <p:nvPr/>
            </p:nvSpPr>
            <p:spPr>
              <a:xfrm>
                <a:off x="378130" y="1455718"/>
                <a:ext cx="4789596" cy="1238127"/>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+4−</m:t>
                          </m:r>
                          <m:r>
                            <a:rPr lang="en-US" sz="2800" i="1">
                              <a:solidFill>
                                <a:srgbClr val="000000"/>
                              </a:solidFill>
                              <a:latin typeface="Cambria Math" panose="02040503050406030204" pitchFamily="18" charset="0"/>
                            </a:rPr>
                            <m:t>𝑥</m:t>
                          </m:r>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r>
                            <a:rPr lang="en-US" sz="2800" i="1">
                              <a:solidFill>
                                <a:srgbClr val="000000"/>
                              </a:solidFill>
                              <a:latin typeface="Cambria Math" panose="02040503050406030204" pitchFamily="18" charset="0"/>
                            </a:rPr>
                            <m:t>+</m:t>
                          </m:r>
                          <m:r>
                            <a:rPr lang="en-US" sz="2800" i="1">
                              <a:solidFill>
                                <a:srgbClr val="000000"/>
                              </a:solidFill>
                              <a:latin typeface="Cambria Math" panose="02040503050406030204" pitchFamily="18" charset="0"/>
                            </a:rPr>
                            <m:t>𝑥</m:t>
                          </m:r>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num>
                        <m:den>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den>
                      </m:f>
                    </m:oMath>
                  </m:oMathPara>
                </a14:m>
                <a:endParaRPr lang="en-US" sz="2800" i="1"/>
              </a:p>
            </p:txBody>
          </p:sp>
        </mc:Choice>
        <mc:Fallback xmlns="">
          <p:sp>
            <p:nvSpPr>
              <p:cNvPr id="3" name="Object 2">
                <a:extLst>
                  <a:ext uri="{FF2B5EF4-FFF2-40B4-BE49-F238E27FC236}">
                    <a16:creationId xmlns:a16="http://schemas.microsoft.com/office/drawing/2014/main" id="{C920C110-EE81-2234-F1B7-555889CED261}"/>
                  </a:ext>
                </a:extLst>
              </p:cNvPr>
              <p:cNvSpPr txBox="1">
                <a:spLocks noRot="1" noChangeAspect="1" noMove="1" noResize="1" noEditPoints="1" noAdjustHandles="1" noChangeArrowheads="1" noChangeShapeType="1" noTextEdit="1"/>
              </p:cNvSpPr>
              <p:nvPr/>
            </p:nvSpPr>
            <p:spPr>
              <a:xfrm>
                <a:off x="378130" y="1455718"/>
                <a:ext cx="4789596" cy="1238127"/>
              </a:xfrm>
              <a:prstGeom prst="rect">
                <a:avLst/>
              </a:prstGeom>
              <a:blipFill>
                <a:blip r:embed="rId4"/>
                <a:stretch>
                  <a:fillRect r="-117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bject 4">
                <a:extLst>
                  <a:ext uri="{FF2B5EF4-FFF2-40B4-BE49-F238E27FC236}">
                    <a16:creationId xmlns:a16="http://schemas.microsoft.com/office/drawing/2014/main" id="{7DABE639-EC23-2745-E9EE-ACB081A10ED2}"/>
                  </a:ext>
                </a:extLst>
              </p:cNvPr>
              <p:cNvSpPr txBox="1"/>
              <p:nvPr/>
            </p:nvSpPr>
            <p:spPr>
              <a:xfrm>
                <a:off x="3962400" y="104524"/>
                <a:ext cx="5300816" cy="1075215"/>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+4</m:t>
                          </m:r>
                        </m:num>
                        <m:den>
                          <m:r>
                            <a:rPr lang="en-US" sz="2800" b="0" i="1" smtClean="0">
                              <a:solidFill>
                                <a:srgbClr val="000000"/>
                              </a:solidFill>
                              <a:latin typeface="Cambria Math" panose="02040503050406030204" pitchFamily="18" charset="0"/>
                            </a:rPr>
                            <m:t>(</m:t>
                          </m:r>
                          <m:r>
                            <a:rPr lang="en-US" sz="2800" b="0" i="1" smtClean="0">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m:t>
                          </m:r>
                          <m:r>
                            <a:rPr lang="en-US" sz="2800" b="0" i="1" smtClean="0">
                              <a:solidFill>
                                <a:srgbClr val="000000"/>
                              </a:solidFill>
                              <a:latin typeface="Cambria Math" panose="02040503050406030204" pitchFamily="18" charset="0"/>
                            </a:rPr>
                            <m:t>2)(</m:t>
                          </m:r>
                          <m:r>
                            <a:rPr lang="en-US" sz="2800" b="0" i="1" smtClean="0">
                              <a:solidFill>
                                <a:srgbClr val="000000"/>
                              </a:solidFill>
                              <a:latin typeface="Cambria Math" panose="02040503050406030204" pitchFamily="18" charset="0"/>
                            </a:rPr>
                            <m:t>𝑥</m:t>
                          </m:r>
                          <m:r>
                            <a:rPr lang="en-US" sz="2800" b="0" i="1" smtClean="0">
                              <a:solidFill>
                                <a:srgbClr val="000000"/>
                              </a:solidFill>
                              <a:latin typeface="Cambria Math" panose="02040503050406030204" pitchFamily="18" charset="0"/>
                            </a:rPr>
                            <m:t>+2)</m:t>
                          </m:r>
                        </m:den>
                      </m:f>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𝑥</m:t>
                          </m:r>
                        </m:num>
                        <m:den>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den>
                      </m:f>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𝑥</m:t>
                          </m:r>
                        </m:num>
                        <m:den>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den>
                      </m:f>
                    </m:oMath>
                  </m:oMathPara>
                </a14:m>
                <a:endParaRPr lang="en-US" sz="2800" i="1"/>
              </a:p>
            </p:txBody>
          </p:sp>
        </mc:Choice>
        <mc:Fallback xmlns="">
          <p:sp>
            <p:nvSpPr>
              <p:cNvPr id="5" name="Object 4">
                <a:extLst>
                  <a:ext uri="{FF2B5EF4-FFF2-40B4-BE49-F238E27FC236}">
                    <a16:creationId xmlns:a16="http://schemas.microsoft.com/office/drawing/2014/main" xmlns:a14="http://schemas.microsoft.com/office/drawing/2010/main" xmlns="" id="{7DABE639-EC23-2745-E9EE-ACB081A10ED2}"/>
                  </a:ext>
                </a:extLst>
              </p:cNvPr>
              <p:cNvSpPr txBox="1">
                <a:spLocks noRot="1" noChangeAspect="1" noMove="1" noResize="1" noEditPoints="1" noAdjustHandles="1" noChangeArrowheads="1" noChangeShapeType="1" noTextEdit="1"/>
              </p:cNvSpPr>
              <p:nvPr/>
            </p:nvSpPr>
            <p:spPr>
              <a:xfrm>
                <a:off x="3962400" y="104524"/>
                <a:ext cx="5300816" cy="1075215"/>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bject 5">
                <a:extLst>
                  <a:ext uri="{FF2B5EF4-FFF2-40B4-BE49-F238E27FC236}">
                    <a16:creationId xmlns:a16="http://schemas.microsoft.com/office/drawing/2014/main" id="{A3BCEA96-844F-FF1B-C641-101437092F38}"/>
                  </a:ext>
                </a:extLst>
              </p:cNvPr>
              <p:cNvSpPr txBox="1"/>
              <p:nvPr/>
            </p:nvSpPr>
            <p:spPr>
              <a:xfrm>
                <a:off x="3115041" y="4142377"/>
                <a:ext cx="1238127" cy="1010051"/>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num>
                        <m:den>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den>
                      </m:f>
                    </m:oMath>
                  </m:oMathPara>
                </a14:m>
                <a:endParaRPr lang="en-US" sz="2800" i="1"/>
              </a:p>
            </p:txBody>
          </p:sp>
        </mc:Choice>
        <mc:Fallback xmlns="">
          <p:sp>
            <p:nvSpPr>
              <p:cNvPr id="6" name="Object 5">
                <a:extLst>
                  <a:ext uri="{FF2B5EF4-FFF2-40B4-BE49-F238E27FC236}">
                    <a16:creationId xmlns:a16="http://schemas.microsoft.com/office/drawing/2014/main" id="{A3BCEA96-844F-FF1B-C641-101437092F38}"/>
                  </a:ext>
                </a:extLst>
              </p:cNvPr>
              <p:cNvSpPr txBox="1">
                <a:spLocks noRot="1" noChangeAspect="1" noMove="1" noResize="1" noEditPoints="1" noAdjustHandles="1" noChangeArrowheads="1" noChangeShapeType="1" noTextEdit="1"/>
              </p:cNvSpPr>
              <p:nvPr/>
            </p:nvSpPr>
            <p:spPr>
              <a:xfrm>
                <a:off x="3115041" y="4142377"/>
                <a:ext cx="1238127" cy="1010051"/>
              </a:xfrm>
              <a:prstGeom prst="rect">
                <a:avLst/>
              </a:prstGeom>
              <a:blipFill>
                <a:blip r:embed="rId6"/>
                <a:stretch>
                  <a:fillRect/>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E7B563C1-A3CA-60D6-3253-17A04BBFA897}"/>
              </a:ext>
            </a:extLst>
          </p:cNvPr>
          <p:cNvPicPr>
            <a:picLocks noChangeAspect="1"/>
          </p:cNvPicPr>
          <p:nvPr/>
        </p:nvPicPr>
        <p:blipFill>
          <a:blip r:embed="rId2"/>
          <a:stretch>
            <a:fillRect/>
          </a:stretch>
        </p:blipFill>
        <p:spPr>
          <a:xfrm>
            <a:off x="0" y="3734093"/>
            <a:ext cx="1800222" cy="1409407"/>
          </a:xfrm>
          <a:prstGeom prst="rect">
            <a:avLst/>
          </a:prstGeom>
        </p:spPr>
      </p:pic>
      <mc:AlternateContent xmlns:mc="http://schemas.openxmlformats.org/markup-compatibility/2006" xmlns:a14="http://schemas.microsoft.com/office/drawing/2010/main">
        <mc:Choice Requires="a14">
          <p:sp>
            <p:nvSpPr>
              <p:cNvPr id="8" name="Object 7">
                <a:extLst>
                  <a:ext uri="{FF2B5EF4-FFF2-40B4-BE49-F238E27FC236}">
                    <a16:creationId xmlns:a16="http://schemas.microsoft.com/office/drawing/2014/main" id="{0B2A2334-01A8-9D44-A1C6-BCBAEE9E26F9}"/>
                  </a:ext>
                </a:extLst>
              </p:cNvPr>
              <p:cNvSpPr txBox="1"/>
              <p:nvPr/>
            </p:nvSpPr>
            <p:spPr>
              <a:xfrm>
                <a:off x="5187889" y="2802204"/>
                <a:ext cx="2736911" cy="120554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+4</m:t>
                          </m:r>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+4</m:t>
                          </m:r>
                        </m:num>
                        <m:den>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den>
                      </m:f>
                    </m:oMath>
                  </m:oMathPara>
                </a14:m>
                <a:endParaRPr lang="en-US" sz="2800" i="1"/>
              </a:p>
            </p:txBody>
          </p:sp>
        </mc:Choice>
        <mc:Fallback xmlns="">
          <p:sp>
            <p:nvSpPr>
              <p:cNvPr id="8" name="Object 7">
                <a:extLst>
                  <a:ext uri="{FF2B5EF4-FFF2-40B4-BE49-F238E27FC236}">
                    <a16:creationId xmlns:a16="http://schemas.microsoft.com/office/drawing/2014/main" id="{0B2A2334-01A8-9D44-A1C6-BCBAEE9E26F9}"/>
                  </a:ext>
                </a:extLst>
              </p:cNvPr>
              <p:cNvSpPr txBox="1">
                <a:spLocks noRot="1" noChangeAspect="1" noMove="1" noResize="1" noEditPoints="1" noAdjustHandles="1" noChangeArrowheads="1" noChangeShapeType="1" noTextEdit="1"/>
              </p:cNvSpPr>
              <p:nvPr/>
            </p:nvSpPr>
            <p:spPr>
              <a:xfrm>
                <a:off x="5187889" y="2802204"/>
                <a:ext cx="2736911" cy="1205544"/>
              </a:xfrm>
              <a:prstGeom prst="rect">
                <a:avLst/>
              </a:prstGeom>
              <a:blipFill>
                <a:blip r:embed="rId7"/>
                <a:stretch>
                  <a:fillRect r="-60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Object 3">
                <a:extLst>
                  <a:ext uri="{FF2B5EF4-FFF2-40B4-BE49-F238E27FC236}">
                    <a16:creationId xmlns:a16="http://schemas.microsoft.com/office/drawing/2014/main" id="{D68327D0-FAAF-17EA-1BE3-1BF927FABA11}"/>
                  </a:ext>
                </a:extLst>
              </p:cNvPr>
              <p:cNvSpPr txBox="1"/>
              <p:nvPr/>
            </p:nvSpPr>
            <p:spPr>
              <a:xfrm>
                <a:off x="378130" y="2803608"/>
                <a:ext cx="4333441" cy="120554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+4−</m:t>
                          </m:r>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+2</m:t>
                          </m:r>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m:t>
                          </m:r>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+2</m:t>
                          </m:r>
                          <m:r>
                            <a:rPr lang="en-US" sz="2800" i="1">
                              <a:solidFill>
                                <a:srgbClr val="000000"/>
                              </a:solidFill>
                              <a:latin typeface="Cambria Math" panose="02040503050406030204" pitchFamily="18" charset="0"/>
                            </a:rPr>
                            <m:t>𝑥</m:t>
                          </m:r>
                        </m:num>
                        <m:den>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den>
                      </m:f>
                    </m:oMath>
                  </m:oMathPara>
                </a14:m>
                <a:endParaRPr lang="en-US" sz="2800" i="1"/>
              </a:p>
            </p:txBody>
          </p:sp>
        </mc:Choice>
        <mc:Fallback xmlns="">
          <p:sp>
            <p:nvSpPr>
              <p:cNvPr id="4" name="Object 3">
                <a:extLst>
                  <a:ext uri="{FF2B5EF4-FFF2-40B4-BE49-F238E27FC236}">
                    <a16:creationId xmlns:a16="http://schemas.microsoft.com/office/drawing/2014/main" id="{D68327D0-FAAF-17EA-1BE3-1BF927FABA11}"/>
                  </a:ext>
                </a:extLst>
              </p:cNvPr>
              <p:cNvSpPr txBox="1">
                <a:spLocks noRot="1" noChangeAspect="1" noMove="1" noResize="1" noEditPoints="1" noAdjustHandles="1" noChangeArrowheads="1" noChangeShapeType="1" noTextEdit="1"/>
              </p:cNvSpPr>
              <p:nvPr/>
            </p:nvSpPr>
            <p:spPr>
              <a:xfrm>
                <a:off x="378130" y="2803608"/>
                <a:ext cx="4333441" cy="1205544"/>
              </a:xfrm>
              <a:prstGeom prst="rect">
                <a:avLst/>
              </a:prstGeom>
              <a:blipFill>
                <a:blip r:embed="rId8"/>
                <a:stretch>
                  <a:fillRect r="-81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25DF1141-B7D7-BB3C-D759-89D98C0D6D56}"/>
                  </a:ext>
                </a:extLst>
              </p:cNvPr>
              <p:cNvSpPr txBox="1"/>
              <p:nvPr/>
            </p:nvSpPr>
            <p:spPr>
              <a:xfrm>
                <a:off x="378130" y="4118915"/>
                <a:ext cx="2736911" cy="1303291"/>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e>
                            <m:sup>
                              <m:r>
                                <a:rPr lang="en-US" sz="2800" i="1">
                                  <a:solidFill>
                                    <a:srgbClr val="000000"/>
                                  </a:solidFill>
                                  <a:latin typeface="Cambria Math" panose="02040503050406030204" pitchFamily="18" charset="0"/>
                                </a:rPr>
                                <m:t>2</m:t>
                              </m:r>
                            </m:sup>
                          </m:sSup>
                        </m:num>
                        <m:den>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e>
                          </m:d>
                        </m:den>
                      </m:f>
                    </m:oMath>
                  </m:oMathPara>
                </a14:m>
                <a:endParaRPr lang="en-US" sz="2800" i="1"/>
              </a:p>
            </p:txBody>
          </p:sp>
        </mc:Choice>
        <mc:Fallback xmlns="">
          <p:sp>
            <p:nvSpPr>
              <p:cNvPr id="7" name="Object 6">
                <a:extLst>
                  <a:ext uri="{FF2B5EF4-FFF2-40B4-BE49-F238E27FC236}">
                    <a16:creationId xmlns:a16="http://schemas.microsoft.com/office/drawing/2014/main" id="{25DF1141-B7D7-BB3C-D759-89D98C0D6D56}"/>
                  </a:ext>
                </a:extLst>
              </p:cNvPr>
              <p:cNvSpPr txBox="1">
                <a:spLocks noRot="1" noChangeAspect="1" noMove="1" noResize="1" noEditPoints="1" noAdjustHandles="1" noChangeArrowheads="1" noChangeShapeType="1" noTextEdit="1"/>
              </p:cNvSpPr>
              <p:nvPr/>
            </p:nvSpPr>
            <p:spPr>
              <a:xfrm>
                <a:off x="378130" y="4118915"/>
                <a:ext cx="2736911" cy="1303291"/>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9964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8" grpId="0"/>
      <p:bldP spid="4"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32ED55-41B5-CAEC-B9CE-040839FA311F}"/>
              </a:ext>
            </a:extLst>
          </p:cNvPr>
          <p:cNvSpPr txBox="1"/>
          <p:nvPr/>
        </p:nvSpPr>
        <p:spPr>
          <a:xfrm>
            <a:off x="152400" y="118030"/>
            <a:ext cx="8153400" cy="640240"/>
          </a:xfrm>
          <a:prstGeom prst="rect">
            <a:avLst/>
          </a:prstGeom>
          <a:noFill/>
        </p:spPr>
        <p:txBody>
          <a:bodyPr wrap="square">
            <a:spAutoFit/>
          </a:bodyPr>
          <a:lstStyle/>
          <a:p>
            <a:pPr>
              <a:lnSpc>
                <a:spcPct val="107000"/>
              </a:lnSpc>
              <a:spcBef>
                <a:spcPts val="720"/>
              </a:spcBef>
              <a:spcAft>
                <a:spcPts val="720"/>
              </a:spcAft>
            </a:pPr>
            <a:r>
              <a:rPr lang="en-US" sz="3500" kern="100">
                <a:solidFill>
                  <a:srgbClr val="0000FF"/>
                </a:solidFill>
                <a:latin typeface="Times New Roman" panose="02020603050405020304" pitchFamily="18" charset="0"/>
                <a:ea typeface="Calibri" panose="020F0502020204030204" pitchFamily="34" charset="0"/>
                <a:cs typeface="Times New Roman" panose="02020603050405020304" pitchFamily="18" charset="0"/>
              </a:rPr>
              <a:t>B</a:t>
            </a:r>
            <a:r>
              <a:rPr lang="en-US" sz="3500" kern="10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ài 1c, d (SGK trang 49).</a:t>
            </a:r>
            <a:endParaRPr lang="en-US" sz="3500" kern="10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Object 4">
                <a:extLst>
                  <a:ext uri="{FF2B5EF4-FFF2-40B4-BE49-F238E27FC236}">
                    <a16:creationId xmlns:a16="http://schemas.microsoft.com/office/drawing/2014/main" id="{6971B323-E237-3914-C07C-11608497B8E5}"/>
                  </a:ext>
                </a:extLst>
              </p:cNvPr>
              <p:cNvSpPr txBox="1"/>
              <p:nvPr/>
            </p:nvSpPr>
            <p:spPr>
              <a:xfrm>
                <a:off x="762000" y="1223988"/>
                <a:ext cx="4600787" cy="144780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sty m:val="p"/>
                        </m:rPr>
                        <a:rPr lang="en-US" sz="3200" b="0" i="0">
                          <a:solidFill>
                            <a:srgbClr val="000000"/>
                          </a:solidFill>
                          <a:latin typeface="Cambria Math" panose="02040503050406030204" pitchFamily="18" charset="0"/>
                        </a:rPr>
                        <m:t>c</m:t>
                      </m:r>
                      <m:r>
                        <a:rPr lang="en-US" sz="3200" b="0" i="0">
                          <a:solidFill>
                            <a:srgbClr val="000000"/>
                          </a:solidFill>
                          <a:latin typeface="Cambria Math" panose="02040503050406030204" pitchFamily="18" charset="0"/>
                        </a:rPr>
                        <m:t>)</m:t>
                      </m:r>
                      <m:f>
                        <m:fPr>
                          <m:ctrlPr>
                            <a:rPr lang="en-US" sz="3200" i="1">
                              <a:solidFill>
                                <a:srgbClr val="000000"/>
                              </a:solidFill>
                              <a:latin typeface="Cambria Math" panose="02040503050406030204" pitchFamily="18" charset="0"/>
                            </a:rPr>
                          </m:ctrlPr>
                        </m:fPr>
                        <m:num>
                          <m:sSup>
                            <m:sSupPr>
                              <m:ctrlPr>
                                <a:rPr lang="en-US" sz="3200" i="1">
                                  <a:solidFill>
                                    <a:srgbClr val="000000"/>
                                  </a:solidFill>
                                  <a:latin typeface="Cambria Math" panose="02040503050406030204" pitchFamily="18" charset="0"/>
                                </a:rPr>
                              </m:ctrlPr>
                            </m:sSupPr>
                            <m:e>
                              <m:r>
                                <a:rPr lang="en-US" sz="3200" b="0" i="1">
                                  <a:solidFill>
                                    <a:srgbClr val="000000"/>
                                  </a:solidFill>
                                  <a:latin typeface="Cambria Math" panose="02040503050406030204" pitchFamily="18" charset="0"/>
                                </a:rPr>
                                <m:t>𝑎</m:t>
                              </m:r>
                            </m:e>
                            <m:sup>
                              <m:r>
                                <a:rPr lang="en-US" sz="3200" b="0" i="1">
                                  <a:solidFill>
                                    <a:srgbClr val="000000"/>
                                  </a:solidFill>
                                  <a:latin typeface="Cambria Math" panose="02040503050406030204" pitchFamily="18" charset="0"/>
                                </a:rPr>
                                <m:t>2</m:t>
                              </m:r>
                            </m:sup>
                          </m:sSup>
                          <m:r>
                            <a:rPr lang="en-US" sz="3200" b="0" i="1">
                              <a:solidFill>
                                <a:srgbClr val="000000"/>
                              </a:solidFill>
                              <a:latin typeface="Cambria Math" panose="02040503050406030204" pitchFamily="18" charset="0"/>
                            </a:rPr>
                            <m:t>+</m:t>
                          </m:r>
                          <m:r>
                            <a:rPr lang="en-US" sz="3200" b="0" i="1">
                              <a:solidFill>
                                <a:srgbClr val="000000"/>
                              </a:solidFill>
                              <a:latin typeface="Cambria Math" panose="02040503050406030204" pitchFamily="18" charset="0"/>
                            </a:rPr>
                            <m:t>𝑎𝑏</m:t>
                          </m:r>
                        </m:num>
                        <m:den>
                          <m:r>
                            <a:rPr lang="en-US" sz="3200" b="0" i="1">
                              <a:solidFill>
                                <a:srgbClr val="000000"/>
                              </a:solidFill>
                              <a:latin typeface="Cambria Math" panose="02040503050406030204" pitchFamily="18" charset="0"/>
                            </a:rPr>
                            <m:t>𝑏</m:t>
                          </m:r>
                          <m:r>
                            <a:rPr lang="en-US" sz="3200" b="0" i="1">
                              <a:solidFill>
                                <a:srgbClr val="000000"/>
                              </a:solidFill>
                              <a:latin typeface="Cambria Math" panose="02040503050406030204" pitchFamily="18" charset="0"/>
                            </a:rPr>
                            <m:t>−</m:t>
                          </m:r>
                          <m:r>
                            <a:rPr lang="en-US" sz="3200" b="0" i="1">
                              <a:solidFill>
                                <a:srgbClr val="000000"/>
                              </a:solidFill>
                              <a:latin typeface="Cambria Math" panose="02040503050406030204" pitchFamily="18" charset="0"/>
                            </a:rPr>
                            <m:t>𝑎</m:t>
                          </m:r>
                        </m:den>
                      </m:f>
                      <m:r>
                        <a:rPr lang="en-US" sz="3200" b="0" i="1">
                          <a:solidFill>
                            <a:srgbClr val="000000"/>
                          </a:solidFill>
                          <a:latin typeface="Cambria Math" panose="02040503050406030204" pitchFamily="18" charset="0"/>
                        </a:rPr>
                        <m:t>:</m:t>
                      </m:r>
                      <m:f>
                        <m:fPr>
                          <m:ctrlPr>
                            <a:rPr lang="en-US" sz="3200" i="1">
                              <a:solidFill>
                                <a:srgbClr val="000000"/>
                              </a:solidFill>
                              <a:latin typeface="Cambria Math" panose="02040503050406030204" pitchFamily="18" charset="0"/>
                            </a:rPr>
                          </m:ctrlPr>
                        </m:fPr>
                        <m:num>
                          <m:r>
                            <a:rPr lang="en-US" sz="3200" b="0" i="1">
                              <a:solidFill>
                                <a:srgbClr val="000000"/>
                              </a:solidFill>
                              <a:latin typeface="Cambria Math" panose="02040503050406030204" pitchFamily="18" charset="0"/>
                            </a:rPr>
                            <m:t>𝑎</m:t>
                          </m:r>
                          <m:r>
                            <a:rPr lang="en-US" sz="3200" b="0" i="1">
                              <a:solidFill>
                                <a:srgbClr val="000000"/>
                              </a:solidFill>
                              <a:latin typeface="Cambria Math" panose="02040503050406030204" pitchFamily="18" charset="0"/>
                            </a:rPr>
                            <m:t>+</m:t>
                          </m:r>
                          <m:r>
                            <a:rPr lang="en-US" sz="3200" b="0" i="1">
                              <a:solidFill>
                                <a:srgbClr val="000000"/>
                              </a:solidFill>
                              <a:latin typeface="Cambria Math" panose="02040503050406030204" pitchFamily="18" charset="0"/>
                            </a:rPr>
                            <m:t>𝑏</m:t>
                          </m:r>
                        </m:num>
                        <m:den>
                          <m:r>
                            <a:rPr lang="en-US" sz="3200" b="0" i="1">
                              <a:solidFill>
                                <a:srgbClr val="000000"/>
                              </a:solidFill>
                              <a:latin typeface="Cambria Math" panose="02040503050406030204" pitchFamily="18" charset="0"/>
                            </a:rPr>
                            <m:t>2</m:t>
                          </m:r>
                          <m:sSup>
                            <m:sSupPr>
                              <m:ctrlPr>
                                <a:rPr lang="en-US" sz="3200" i="1">
                                  <a:solidFill>
                                    <a:srgbClr val="000000"/>
                                  </a:solidFill>
                                  <a:latin typeface="Cambria Math" panose="02040503050406030204" pitchFamily="18" charset="0"/>
                                </a:rPr>
                              </m:ctrlPr>
                            </m:sSupPr>
                            <m:e>
                              <m:r>
                                <a:rPr lang="en-US" sz="3200" b="0" i="1">
                                  <a:solidFill>
                                    <a:srgbClr val="000000"/>
                                  </a:solidFill>
                                  <a:latin typeface="Cambria Math" panose="02040503050406030204" pitchFamily="18" charset="0"/>
                                </a:rPr>
                                <m:t>𝑎</m:t>
                              </m:r>
                            </m:e>
                            <m:sup>
                              <m:r>
                                <a:rPr lang="en-US" sz="3200" b="0" i="1">
                                  <a:solidFill>
                                    <a:srgbClr val="000000"/>
                                  </a:solidFill>
                                  <a:latin typeface="Cambria Math" panose="02040503050406030204" pitchFamily="18" charset="0"/>
                                </a:rPr>
                                <m:t>2</m:t>
                              </m:r>
                            </m:sup>
                          </m:sSup>
                          <m:r>
                            <a:rPr lang="en-US" sz="3200" b="0" i="1">
                              <a:solidFill>
                                <a:srgbClr val="000000"/>
                              </a:solidFill>
                              <a:latin typeface="Cambria Math" panose="02040503050406030204" pitchFamily="18" charset="0"/>
                            </a:rPr>
                            <m:t>−2</m:t>
                          </m:r>
                          <m:sSup>
                            <m:sSupPr>
                              <m:ctrlPr>
                                <a:rPr lang="en-US" sz="3200" i="1">
                                  <a:solidFill>
                                    <a:srgbClr val="000000"/>
                                  </a:solidFill>
                                  <a:latin typeface="Cambria Math" panose="02040503050406030204" pitchFamily="18" charset="0"/>
                                </a:rPr>
                              </m:ctrlPr>
                            </m:sSupPr>
                            <m:e>
                              <m:r>
                                <a:rPr lang="en-US" sz="3200" b="0" i="1">
                                  <a:solidFill>
                                    <a:srgbClr val="000000"/>
                                  </a:solidFill>
                                  <a:latin typeface="Cambria Math" panose="02040503050406030204" pitchFamily="18" charset="0"/>
                                </a:rPr>
                                <m:t>𝑏</m:t>
                              </m:r>
                            </m:e>
                            <m:sup>
                              <m:r>
                                <a:rPr lang="en-US" sz="3200" b="0" i="1">
                                  <a:solidFill>
                                    <a:srgbClr val="000000"/>
                                  </a:solidFill>
                                  <a:latin typeface="Cambria Math" panose="02040503050406030204" pitchFamily="18" charset="0"/>
                                </a:rPr>
                                <m:t>2</m:t>
                              </m:r>
                            </m:sup>
                          </m:sSup>
                        </m:den>
                      </m:f>
                    </m:oMath>
                  </m:oMathPara>
                </a14:m>
                <a:endParaRPr lang="en-US" sz="3200" i="1"/>
              </a:p>
            </p:txBody>
          </p:sp>
        </mc:Choice>
        <mc:Fallback xmlns="">
          <p:sp>
            <p:nvSpPr>
              <p:cNvPr id="5" name="Object 4">
                <a:extLst>
                  <a:ext uri="{FF2B5EF4-FFF2-40B4-BE49-F238E27FC236}">
                    <a16:creationId xmlns:a16="http://schemas.microsoft.com/office/drawing/2014/main" xmlns:a14="http://schemas.microsoft.com/office/drawing/2010/main" xmlns="" id="{6971B323-E237-3914-C07C-11608497B8E5}"/>
                  </a:ext>
                </a:extLst>
              </p:cNvPr>
              <p:cNvSpPr txBox="1">
                <a:spLocks noRot="1" noChangeAspect="1" noMove="1" noResize="1" noEditPoints="1" noAdjustHandles="1" noChangeArrowheads="1" noChangeShapeType="1" noTextEdit="1"/>
              </p:cNvSpPr>
              <p:nvPr/>
            </p:nvSpPr>
            <p:spPr>
              <a:xfrm>
                <a:off x="762000" y="1223988"/>
                <a:ext cx="4600787" cy="144780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bject 5">
                <a:extLst>
                  <a:ext uri="{FF2B5EF4-FFF2-40B4-BE49-F238E27FC236}">
                    <a16:creationId xmlns:a16="http://schemas.microsoft.com/office/drawing/2014/main" id="{60EAD288-D88E-167E-A3D4-7A3E29368810}"/>
                  </a:ext>
                </a:extLst>
              </p:cNvPr>
              <p:cNvSpPr txBox="1"/>
              <p:nvPr/>
            </p:nvSpPr>
            <p:spPr>
              <a:xfrm>
                <a:off x="685800" y="2862288"/>
                <a:ext cx="5943600" cy="1462062"/>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sty m:val="p"/>
                        </m:rPr>
                        <a:rPr lang="en-US" sz="3200" b="0" i="0">
                          <a:solidFill>
                            <a:srgbClr val="000000"/>
                          </a:solidFill>
                          <a:latin typeface="Cambria Math" panose="02040503050406030204" pitchFamily="18" charset="0"/>
                        </a:rPr>
                        <m:t>d</m:t>
                      </m:r>
                      <m:r>
                        <a:rPr lang="en-US" sz="3200" b="0" i="0">
                          <a:solidFill>
                            <a:srgbClr val="000000"/>
                          </a:solidFill>
                          <a:latin typeface="Cambria Math" panose="02040503050406030204" pitchFamily="18" charset="0"/>
                        </a:rPr>
                        <m:t>)</m:t>
                      </m:r>
                      <m:d>
                        <m:dPr>
                          <m:ctrlPr>
                            <a:rPr lang="en-US" sz="3200" i="1">
                              <a:solidFill>
                                <a:srgbClr val="000000"/>
                              </a:solidFill>
                              <a:latin typeface="Cambria Math" panose="02040503050406030204" pitchFamily="18" charset="0"/>
                            </a:rPr>
                          </m:ctrlPr>
                        </m:dPr>
                        <m:e>
                          <m:f>
                            <m:fPr>
                              <m:ctrlPr>
                                <a:rPr lang="en-US" sz="3200" i="1">
                                  <a:solidFill>
                                    <a:srgbClr val="000000"/>
                                  </a:solidFill>
                                  <a:latin typeface="Cambria Math" panose="02040503050406030204" pitchFamily="18" charset="0"/>
                                </a:rPr>
                              </m:ctrlPr>
                            </m:fPr>
                            <m:num>
                              <m:r>
                                <a:rPr lang="en-US" sz="3200" b="0" i="1">
                                  <a:solidFill>
                                    <a:srgbClr val="000000"/>
                                  </a:solidFill>
                                  <a:latin typeface="Cambria Math" panose="02040503050406030204" pitchFamily="18" charset="0"/>
                                </a:rPr>
                                <m:t>2</m:t>
                              </m:r>
                              <m:r>
                                <a:rPr lang="en-US" sz="3200" b="0" i="1">
                                  <a:solidFill>
                                    <a:srgbClr val="000000"/>
                                  </a:solidFill>
                                  <a:latin typeface="Cambria Math" panose="02040503050406030204" pitchFamily="18" charset="0"/>
                                </a:rPr>
                                <m:t>𝑥</m:t>
                              </m:r>
                              <m:r>
                                <a:rPr lang="en-US" sz="3200" b="0" i="1">
                                  <a:solidFill>
                                    <a:srgbClr val="000000"/>
                                  </a:solidFill>
                                  <a:latin typeface="Cambria Math" panose="02040503050406030204" pitchFamily="18" charset="0"/>
                                </a:rPr>
                                <m:t>+1</m:t>
                              </m:r>
                            </m:num>
                            <m:den>
                              <m:r>
                                <a:rPr lang="en-US" sz="3200" b="0" i="1">
                                  <a:solidFill>
                                    <a:srgbClr val="000000"/>
                                  </a:solidFill>
                                  <a:latin typeface="Cambria Math" panose="02040503050406030204" pitchFamily="18" charset="0"/>
                                </a:rPr>
                                <m:t>2</m:t>
                              </m:r>
                              <m:r>
                                <a:rPr lang="en-US" sz="3200" b="0" i="1">
                                  <a:solidFill>
                                    <a:srgbClr val="000000"/>
                                  </a:solidFill>
                                  <a:latin typeface="Cambria Math" panose="02040503050406030204" pitchFamily="18" charset="0"/>
                                </a:rPr>
                                <m:t>𝑥</m:t>
                              </m:r>
                              <m:r>
                                <a:rPr lang="en-US" sz="3200" b="0" i="1">
                                  <a:solidFill>
                                    <a:srgbClr val="000000"/>
                                  </a:solidFill>
                                  <a:latin typeface="Cambria Math" panose="02040503050406030204" pitchFamily="18" charset="0"/>
                                </a:rPr>
                                <m:t>−1</m:t>
                              </m:r>
                            </m:den>
                          </m:f>
                          <m:r>
                            <a:rPr lang="en-US" sz="3200" b="0" i="1">
                              <a:solidFill>
                                <a:srgbClr val="000000"/>
                              </a:solidFill>
                              <a:latin typeface="Cambria Math" panose="02040503050406030204" pitchFamily="18" charset="0"/>
                            </a:rPr>
                            <m:t>−</m:t>
                          </m:r>
                          <m:f>
                            <m:fPr>
                              <m:ctrlPr>
                                <a:rPr lang="en-US" sz="3200" i="1">
                                  <a:solidFill>
                                    <a:srgbClr val="000000"/>
                                  </a:solidFill>
                                  <a:latin typeface="Cambria Math" panose="02040503050406030204" pitchFamily="18" charset="0"/>
                                </a:rPr>
                              </m:ctrlPr>
                            </m:fPr>
                            <m:num>
                              <m:r>
                                <a:rPr lang="en-US" sz="3200" b="0" i="1">
                                  <a:solidFill>
                                    <a:srgbClr val="000000"/>
                                  </a:solidFill>
                                  <a:latin typeface="Cambria Math" panose="02040503050406030204" pitchFamily="18" charset="0"/>
                                </a:rPr>
                                <m:t>2</m:t>
                              </m:r>
                              <m:r>
                                <a:rPr lang="en-US" sz="3200" b="0" i="1">
                                  <a:solidFill>
                                    <a:srgbClr val="000000"/>
                                  </a:solidFill>
                                  <a:latin typeface="Cambria Math" panose="02040503050406030204" pitchFamily="18" charset="0"/>
                                </a:rPr>
                                <m:t>𝑥</m:t>
                              </m:r>
                              <m:r>
                                <a:rPr lang="en-US" sz="3200" b="0" i="1">
                                  <a:solidFill>
                                    <a:srgbClr val="000000"/>
                                  </a:solidFill>
                                  <a:latin typeface="Cambria Math" panose="02040503050406030204" pitchFamily="18" charset="0"/>
                                </a:rPr>
                                <m:t>−1</m:t>
                              </m:r>
                            </m:num>
                            <m:den>
                              <m:r>
                                <a:rPr lang="en-US" sz="3200" b="0" i="1">
                                  <a:solidFill>
                                    <a:srgbClr val="000000"/>
                                  </a:solidFill>
                                  <a:latin typeface="Cambria Math" panose="02040503050406030204" pitchFamily="18" charset="0"/>
                                </a:rPr>
                                <m:t>2</m:t>
                              </m:r>
                              <m:r>
                                <a:rPr lang="en-US" sz="3200" b="0" i="1">
                                  <a:solidFill>
                                    <a:srgbClr val="000000"/>
                                  </a:solidFill>
                                  <a:latin typeface="Cambria Math" panose="02040503050406030204" pitchFamily="18" charset="0"/>
                                </a:rPr>
                                <m:t>𝑥</m:t>
                              </m:r>
                              <m:r>
                                <a:rPr lang="en-US" sz="3200" b="0" i="1">
                                  <a:solidFill>
                                    <a:srgbClr val="000000"/>
                                  </a:solidFill>
                                  <a:latin typeface="Cambria Math" panose="02040503050406030204" pitchFamily="18" charset="0"/>
                                </a:rPr>
                                <m:t>+1</m:t>
                              </m:r>
                            </m:den>
                          </m:f>
                        </m:e>
                      </m:d>
                      <m:r>
                        <a:rPr lang="en-US" sz="3200" b="0" i="1">
                          <a:solidFill>
                            <a:srgbClr val="000000"/>
                          </a:solidFill>
                          <a:latin typeface="Cambria Math" panose="02040503050406030204" pitchFamily="18" charset="0"/>
                        </a:rPr>
                        <m:t>:</m:t>
                      </m:r>
                      <m:f>
                        <m:fPr>
                          <m:ctrlPr>
                            <a:rPr lang="en-US" sz="3200" i="1">
                              <a:solidFill>
                                <a:srgbClr val="000000"/>
                              </a:solidFill>
                              <a:latin typeface="Cambria Math" panose="02040503050406030204" pitchFamily="18" charset="0"/>
                            </a:rPr>
                          </m:ctrlPr>
                        </m:fPr>
                        <m:num>
                          <m:r>
                            <a:rPr lang="en-US" sz="3200" b="0" i="1">
                              <a:solidFill>
                                <a:srgbClr val="000000"/>
                              </a:solidFill>
                              <a:latin typeface="Cambria Math" panose="02040503050406030204" pitchFamily="18" charset="0"/>
                            </a:rPr>
                            <m:t>4</m:t>
                          </m:r>
                          <m:r>
                            <a:rPr lang="en-US" sz="3200" b="0" i="1">
                              <a:solidFill>
                                <a:srgbClr val="000000"/>
                              </a:solidFill>
                              <a:latin typeface="Cambria Math" panose="02040503050406030204" pitchFamily="18" charset="0"/>
                            </a:rPr>
                            <m:t>𝑥</m:t>
                          </m:r>
                        </m:num>
                        <m:den>
                          <m:r>
                            <a:rPr lang="en-US" sz="3200" b="0" i="1">
                              <a:solidFill>
                                <a:srgbClr val="000000"/>
                              </a:solidFill>
                              <a:latin typeface="Cambria Math" panose="02040503050406030204" pitchFamily="18" charset="0"/>
                            </a:rPr>
                            <m:t>10</m:t>
                          </m:r>
                          <m:r>
                            <a:rPr lang="en-US" sz="3200" b="0" i="1">
                              <a:solidFill>
                                <a:srgbClr val="000000"/>
                              </a:solidFill>
                              <a:latin typeface="Cambria Math" panose="02040503050406030204" pitchFamily="18" charset="0"/>
                            </a:rPr>
                            <m:t>𝑥</m:t>
                          </m:r>
                          <m:r>
                            <a:rPr lang="en-US" sz="3200" b="0" i="1">
                              <a:solidFill>
                                <a:srgbClr val="000000"/>
                              </a:solidFill>
                              <a:latin typeface="Cambria Math" panose="02040503050406030204" pitchFamily="18" charset="0"/>
                            </a:rPr>
                            <m:t>−5</m:t>
                          </m:r>
                        </m:den>
                      </m:f>
                    </m:oMath>
                  </m:oMathPara>
                </a14:m>
                <a:endParaRPr lang="en-US" sz="3200" i="1"/>
              </a:p>
            </p:txBody>
          </p:sp>
        </mc:Choice>
        <mc:Fallback xmlns="">
          <p:sp>
            <p:nvSpPr>
              <p:cNvPr id="6" name="Object 5">
                <a:extLst>
                  <a:ext uri="{FF2B5EF4-FFF2-40B4-BE49-F238E27FC236}">
                    <a16:creationId xmlns:a16="http://schemas.microsoft.com/office/drawing/2014/main" xmlns:a14="http://schemas.microsoft.com/office/drawing/2010/main" xmlns="" id="{60EAD288-D88E-167E-A3D4-7A3E29368810}"/>
                  </a:ext>
                </a:extLst>
              </p:cNvPr>
              <p:cNvSpPr txBox="1">
                <a:spLocks noRot="1" noChangeAspect="1" noMove="1" noResize="1" noEditPoints="1" noAdjustHandles="1" noChangeArrowheads="1" noChangeShapeType="1" noTextEdit="1"/>
              </p:cNvSpPr>
              <p:nvPr/>
            </p:nvSpPr>
            <p:spPr>
              <a:xfrm>
                <a:off x="685800" y="2862288"/>
                <a:ext cx="5943600" cy="1462062"/>
              </a:xfrm>
              <a:prstGeom prst="rect">
                <a:avLst/>
              </a:prstGeom>
              <a:blipFill rotWithShape="0">
                <a:blip r:embed="rId6"/>
                <a:stretch>
                  <a:fillRect/>
                </a:stretch>
              </a:blipFill>
            </p:spPr>
            <p:txBody>
              <a:bodyPr/>
              <a:lstStyle/>
              <a:p>
                <a:r>
                  <a:rPr lang="en-US">
                    <a:noFill/>
                  </a:rPr>
                  <a:t> </a:t>
                </a:r>
              </a:p>
            </p:txBody>
          </p:sp>
        </mc:Fallback>
      </mc:AlternateContent>
      <p:pic>
        <p:nvPicPr>
          <p:cNvPr id="2" name="Picture 1" descr="Background pattern&#10;&#10;Description automatically generated">
            <a:extLst>
              <a:ext uri="{FF2B5EF4-FFF2-40B4-BE49-F238E27FC236}">
                <a16:creationId xmlns:a16="http://schemas.microsoft.com/office/drawing/2014/main" id="{F87E43ED-9209-F220-5CD9-80EC938269B6}"/>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0349" r="20345" b="-4"/>
          <a:stretch/>
        </p:blipFill>
        <p:spPr>
          <a:xfrm>
            <a:off x="7162800" y="-95250"/>
            <a:ext cx="2050385" cy="2327672"/>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3" name="Picture 2">
            <a:extLst>
              <a:ext uri="{FF2B5EF4-FFF2-40B4-BE49-F238E27FC236}">
                <a16:creationId xmlns:a16="http://schemas.microsoft.com/office/drawing/2014/main" id="{2CB6E518-DA45-4E23-B77A-1BAFB6A9003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07127" y="129065"/>
            <a:ext cx="1561730" cy="1561730"/>
          </a:xfrm>
          <a:prstGeom prst="rect">
            <a:avLst/>
          </a:prstGeom>
        </p:spPr>
      </p:pic>
      <p:pic>
        <p:nvPicPr>
          <p:cNvPr id="8" name="Hẹn giờ đếm ngược 5 phút 5 Minutes Countdown Timer">
            <a:hlinkClick r:id="" action="ppaction://media"/>
            <a:extLst>
              <a:ext uri="{FF2B5EF4-FFF2-40B4-BE49-F238E27FC236}">
                <a16:creationId xmlns:a16="http://schemas.microsoft.com/office/drawing/2014/main" id="{50BFCC0B-46B8-CC30-EACE-61AFC17A0D43}"/>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6544779" y="3681438"/>
            <a:ext cx="2599222" cy="1462062"/>
          </a:xfrm>
          <a:prstGeom prst="rect">
            <a:avLst/>
          </a:prstGeom>
        </p:spPr>
      </p:pic>
    </p:spTree>
    <p:extLst>
      <p:ext uri="{BB962C8B-B14F-4D97-AF65-F5344CB8AC3E}">
        <p14:creationId xmlns:p14="http://schemas.microsoft.com/office/powerpoint/2010/main" val="237320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30000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8"/>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8"/>
                                        </p:tgtEl>
                                      </p:cBhvr>
                                    </p:cmd>
                                  </p:childTnLst>
                                </p:cTn>
                              </p:par>
                            </p:childTnLst>
                          </p:cTn>
                        </p:par>
                      </p:childTnLst>
                    </p:cTn>
                  </p:par>
                </p:childTnLst>
              </p:cTn>
              <p:nextCondLst>
                <p:cond evt="onClick" delay="0">
                  <p:tgtEl>
                    <p:spTgt spid="8"/>
                  </p:tgtEl>
                </p:cond>
              </p:nextCondLst>
            </p:seq>
            <p:video>
              <p:cMediaNode vol="80000">
                <p:cTn id="40" fill="hold" display="0">
                  <p:stCondLst>
                    <p:cond delay="indefinite"/>
                  </p:stCondLst>
                </p:cTn>
                <p:tgtEl>
                  <p:spTgt spid="8"/>
                </p:tgtEl>
              </p:cMediaNode>
            </p:video>
          </p:childTnLst>
        </p:cTn>
      </p:par>
    </p:tnLst>
    <p:bldLst>
      <p:bldP spid="4" grpId="0"/>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ACF5EC37-658B-1EF0-5DDA-C46807B6C1E2}"/>
                  </a:ext>
                </a:extLst>
              </p:cNvPr>
              <p:cNvSpPr txBox="1"/>
              <p:nvPr/>
            </p:nvSpPr>
            <p:spPr>
              <a:xfrm>
                <a:off x="1371600" y="96637"/>
                <a:ext cx="5105400" cy="88741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sty m:val="p"/>
                        </m:rPr>
                        <a:rPr lang="en-US" sz="3600" i="0" smtClean="0">
                          <a:solidFill>
                            <a:srgbClr val="000000"/>
                          </a:solidFill>
                          <a:latin typeface="Cambria Math" panose="02040503050406030204" pitchFamily="18" charset="0"/>
                        </a:rPr>
                        <m:t>c</m:t>
                      </m:r>
                      <m:r>
                        <a:rPr lang="en-US" sz="3600" i="0" smtClean="0">
                          <a:solidFill>
                            <a:srgbClr val="000000"/>
                          </a:solidFill>
                          <a:latin typeface="Cambria Math" panose="02040503050406030204" pitchFamily="18" charset="0"/>
                        </a:rPr>
                        <m:t>)</m:t>
                      </m:r>
                      <m:f>
                        <m:fPr>
                          <m:ctrlPr>
                            <a:rPr lang="en-US" sz="3600" i="1">
                              <a:solidFill>
                                <a:srgbClr val="000000"/>
                              </a:solidFill>
                              <a:latin typeface="Cambria Math" panose="02040503050406030204" pitchFamily="18" charset="0"/>
                            </a:rPr>
                          </m:ctrlPr>
                        </m:fPr>
                        <m:num>
                          <m:sSup>
                            <m:sSupPr>
                              <m:ctrlPr>
                                <a:rPr lang="en-US" sz="3600" i="1">
                                  <a:solidFill>
                                    <a:srgbClr val="000000"/>
                                  </a:solidFill>
                                  <a:latin typeface="Cambria Math" panose="02040503050406030204" pitchFamily="18" charset="0"/>
                                </a:rPr>
                              </m:ctrlPr>
                            </m:sSupPr>
                            <m:e>
                              <m:r>
                                <a:rPr lang="en-US" sz="3600" i="1">
                                  <a:solidFill>
                                    <a:srgbClr val="000000"/>
                                  </a:solidFill>
                                  <a:latin typeface="Cambria Math" panose="02040503050406030204" pitchFamily="18" charset="0"/>
                                </a:rPr>
                                <m:t>𝑎</m:t>
                              </m:r>
                            </m:e>
                            <m:sup>
                              <m:r>
                                <a:rPr lang="en-US" sz="3600" i="1">
                                  <a:solidFill>
                                    <a:srgbClr val="000000"/>
                                  </a:solidFill>
                                  <a:latin typeface="Cambria Math" panose="02040503050406030204" pitchFamily="18" charset="0"/>
                                </a:rPr>
                                <m:t>2</m:t>
                              </m:r>
                            </m:sup>
                          </m:sSup>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𝑎𝑏</m:t>
                          </m:r>
                        </m:num>
                        <m:den>
                          <m:r>
                            <a:rPr lang="en-US" sz="3600" i="1">
                              <a:solidFill>
                                <a:srgbClr val="000000"/>
                              </a:solidFill>
                              <a:latin typeface="Cambria Math" panose="02040503050406030204" pitchFamily="18" charset="0"/>
                            </a:rPr>
                            <m:t>𝑏</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𝑎</m:t>
                          </m:r>
                        </m:den>
                      </m:f>
                      <m:r>
                        <a:rPr lang="en-US" sz="3600" b="0" i="1" smtClean="0">
                          <a:solidFill>
                            <a:srgbClr val="000000"/>
                          </a:solidFill>
                          <a:latin typeface="Cambria Math" panose="02040503050406030204" pitchFamily="18" charset="0"/>
                        </a:rPr>
                        <m:t>  </m:t>
                      </m:r>
                      <m:r>
                        <a:rPr lang="en-US" sz="3600" i="1">
                          <a:solidFill>
                            <a:srgbClr val="000000"/>
                          </a:solidFill>
                          <a:latin typeface="Cambria Math" panose="02040503050406030204" pitchFamily="18" charset="0"/>
                        </a:rPr>
                        <m:t>:</m:t>
                      </m:r>
                      <m:r>
                        <a:rPr lang="en-US" sz="3600" b="0" i="1" smtClean="0">
                          <a:solidFill>
                            <a:srgbClr val="000000"/>
                          </a:solidFill>
                          <a:latin typeface="Cambria Math" panose="02040503050406030204" pitchFamily="18" charset="0"/>
                        </a:rPr>
                        <m:t> </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num>
                        <m:den>
                          <m:r>
                            <a:rPr lang="en-US" sz="3600" i="1">
                              <a:solidFill>
                                <a:srgbClr val="000000"/>
                              </a:solidFill>
                              <a:latin typeface="Cambria Math" panose="02040503050406030204" pitchFamily="18" charset="0"/>
                            </a:rPr>
                            <m:t>2</m:t>
                          </m:r>
                          <m:sSup>
                            <m:sSupPr>
                              <m:ctrlPr>
                                <a:rPr lang="en-US" sz="3600" i="1">
                                  <a:solidFill>
                                    <a:srgbClr val="000000"/>
                                  </a:solidFill>
                                  <a:latin typeface="Cambria Math" panose="02040503050406030204" pitchFamily="18" charset="0"/>
                                </a:rPr>
                              </m:ctrlPr>
                            </m:sSupPr>
                            <m:e>
                              <m:r>
                                <a:rPr lang="en-US" sz="3600" i="1">
                                  <a:solidFill>
                                    <a:srgbClr val="000000"/>
                                  </a:solidFill>
                                  <a:latin typeface="Cambria Math" panose="02040503050406030204" pitchFamily="18" charset="0"/>
                                </a:rPr>
                                <m:t>𝑎</m:t>
                              </m:r>
                            </m:e>
                            <m:sup>
                              <m:r>
                                <a:rPr lang="en-US" sz="3600" i="1">
                                  <a:solidFill>
                                    <a:srgbClr val="000000"/>
                                  </a:solidFill>
                                  <a:latin typeface="Cambria Math" panose="02040503050406030204" pitchFamily="18" charset="0"/>
                                </a:rPr>
                                <m:t>2</m:t>
                              </m:r>
                            </m:sup>
                          </m:sSup>
                          <m:r>
                            <a:rPr lang="en-US" sz="3600" i="1">
                              <a:solidFill>
                                <a:srgbClr val="000000"/>
                              </a:solidFill>
                              <a:latin typeface="Cambria Math" panose="02040503050406030204" pitchFamily="18" charset="0"/>
                            </a:rPr>
                            <m:t>−2</m:t>
                          </m:r>
                          <m:sSup>
                            <m:sSupPr>
                              <m:ctrlPr>
                                <a:rPr lang="en-US" sz="3600" i="1">
                                  <a:solidFill>
                                    <a:srgbClr val="000000"/>
                                  </a:solidFill>
                                  <a:latin typeface="Cambria Math" panose="02040503050406030204" pitchFamily="18" charset="0"/>
                                </a:rPr>
                              </m:ctrlPr>
                            </m:sSupPr>
                            <m:e>
                              <m:r>
                                <a:rPr lang="en-US" sz="3600" i="1">
                                  <a:solidFill>
                                    <a:srgbClr val="000000"/>
                                  </a:solidFill>
                                  <a:latin typeface="Cambria Math" panose="02040503050406030204" pitchFamily="18" charset="0"/>
                                </a:rPr>
                                <m:t>𝑏</m:t>
                              </m:r>
                            </m:e>
                            <m:sup>
                              <m:r>
                                <a:rPr lang="en-US" sz="3600" i="1">
                                  <a:solidFill>
                                    <a:srgbClr val="000000"/>
                                  </a:solidFill>
                                  <a:latin typeface="Cambria Math" panose="02040503050406030204" pitchFamily="18" charset="0"/>
                                </a:rPr>
                                <m:t>2</m:t>
                              </m:r>
                            </m:sup>
                          </m:sSup>
                        </m:den>
                      </m:f>
                    </m:oMath>
                  </m:oMathPara>
                </a14:m>
                <a:endParaRPr lang="en-US" sz="3600" i="1"/>
              </a:p>
            </p:txBody>
          </p:sp>
        </mc:Choice>
        <mc:Fallback xmlns="">
          <p:sp>
            <p:nvSpPr>
              <p:cNvPr id="2" name="Object 1">
                <a:extLst>
                  <a:ext uri="{FF2B5EF4-FFF2-40B4-BE49-F238E27FC236}">
                    <a16:creationId xmlns:a16="http://schemas.microsoft.com/office/drawing/2014/main" id="{ACF5EC37-658B-1EF0-5DDA-C46807B6C1E2}"/>
                  </a:ext>
                </a:extLst>
              </p:cNvPr>
              <p:cNvSpPr txBox="1">
                <a:spLocks noRot="1" noChangeAspect="1" noMove="1" noResize="1" noEditPoints="1" noAdjustHandles="1" noChangeArrowheads="1" noChangeShapeType="1" noTextEdit="1"/>
              </p:cNvSpPr>
              <p:nvPr/>
            </p:nvSpPr>
            <p:spPr>
              <a:xfrm>
                <a:off x="1371600" y="96637"/>
                <a:ext cx="5105400" cy="887413"/>
              </a:xfrm>
              <a:prstGeom prst="rect">
                <a:avLst/>
              </a:prstGeom>
              <a:blipFill>
                <a:blip r:embed="rId2"/>
                <a:stretch>
                  <a:fillRect b="-29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bject 1">
                <a:extLst>
                  <a:ext uri="{FF2B5EF4-FFF2-40B4-BE49-F238E27FC236}">
                    <a16:creationId xmlns:a16="http://schemas.microsoft.com/office/drawing/2014/main" id="{818018CF-449C-9190-9B1F-7FC9BE0B97EB}"/>
                  </a:ext>
                </a:extLst>
              </p:cNvPr>
              <p:cNvSpPr txBox="1"/>
              <p:nvPr/>
            </p:nvSpPr>
            <p:spPr>
              <a:xfrm>
                <a:off x="1754187" y="1614883"/>
                <a:ext cx="2817813" cy="88741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600" i="1" smtClean="0">
                          <a:solidFill>
                            <a:srgbClr val="000000"/>
                          </a:solidFill>
                          <a:latin typeface="Cambria Math" panose="02040503050406030204" pitchFamily="18" charset="0"/>
                        </a:rPr>
                        <m:t>=</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𝑎</m:t>
                          </m:r>
                          <m:r>
                            <a:rPr lang="en-US" sz="3600" b="0" i="1" smtClean="0">
                              <a:solidFill>
                                <a:srgbClr val="000000"/>
                              </a:solidFill>
                              <a:latin typeface="Cambria Math" panose="02040503050406030204" pitchFamily="18" charset="0"/>
                            </a:rPr>
                            <m:t> </m:t>
                          </m:r>
                          <m:r>
                            <a:rPr lang="en-US" sz="3600" i="1">
                              <a:solidFill>
                                <a:srgbClr val="000000"/>
                              </a:solidFill>
                              <a:latin typeface="Cambria Math" panose="02040503050406030204" pitchFamily="18" charset="0"/>
                            </a:rPr>
                            <m:t>.</m:t>
                          </m:r>
                          <m:d>
                            <m:dPr>
                              <m:ctrlPr>
                                <a:rPr lang="en-US" sz="3600" i="1">
                                  <a:solidFill>
                                    <a:srgbClr val="000000"/>
                                  </a:solidFill>
                                  <a:latin typeface="Cambria Math" panose="02040503050406030204" pitchFamily="18" charset="0"/>
                                </a:rPr>
                              </m:ctrlPr>
                            </m:dPr>
                            <m:e>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e>
                          </m:d>
                        </m:num>
                        <m:den>
                          <m:r>
                            <a:rPr lang="en-US" sz="3600" i="1">
                              <a:solidFill>
                                <a:srgbClr val="000000"/>
                              </a:solidFill>
                              <a:latin typeface="Cambria Math" panose="02040503050406030204" pitchFamily="18" charset="0"/>
                            </a:rPr>
                            <m:t>𝑏</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𝑎</m:t>
                          </m:r>
                        </m:den>
                      </m:f>
                      <m:r>
                        <a:rPr lang="en-US" sz="3600" i="1">
                          <a:solidFill>
                            <a:srgbClr val="000000"/>
                          </a:solidFill>
                          <a:latin typeface="Cambria Math" panose="02040503050406030204" pitchFamily="18" charset="0"/>
                        </a:rPr>
                        <m:t>.</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2</m:t>
                          </m:r>
                          <m:r>
                            <a:rPr lang="en-US" sz="3600" b="0" i="1" smtClean="0">
                              <a:solidFill>
                                <a:srgbClr val="000000"/>
                              </a:solidFill>
                              <a:latin typeface="Cambria Math" panose="02040503050406030204" pitchFamily="18" charset="0"/>
                            </a:rPr>
                            <m:t> </m:t>
                          </m:r>
                          <m:r>
                            <a:rPr lang="en-US" sz="3600" i="1">
                              <a:solidFill>
                                <a:srgbClr val="000000"/>
                              </a:solidFill>
                              <a:latin typeface="Cambria Math" panose="02040503050406030204" pitchFamily="18" charset="0"/>
                            </a:rPr>
                            <m:t>.</m:t>
                          </m:r>
                          <m:d>
                            <m:dPr>
                              <m:ctrlPr>
                                <a:rPr lang="en-US" sz="3600" i="1">
                                  <a:solidFill>
                                    <a:srgbClr val="000000"/>
                                  </a:solidFill>
                                  <a:latin typeface="Cambria Math" panose="02040503050406030204" pitchFamily="18" charset="0"/>
                                </a:rPr>
                              </m:ctrlPr>
                            </m:dPr>
                            <m:e>
                              <m:sSup>
                                <m:sSupPr>
                                  <m:ctrlPr>
                                    <a:rPr lang="en-US" sz="3600" i="1">
                                      <a:solidFill>
                                        <a:srgbClr val="000000"/>
                                      </a:solidFill>
                                      <a:latin typeface="Cambria Math" panose="02040503050406030204" pitchFamily="18" charset="0"/>
                                    </a:rPr>
                                  </m:ctrlPr>
                                </m:sSupPr>
                                <m:e>
                                  <m:r>
                                    <a:rPr lang="en-US" sz="3600" i="1">
                                      <a:solidFill>
                                        <a:srgbClr val="000000"/>
                                      </a:solidFill>
                                      <a:latin typeface="Cambria Math" panose="02040503050406030204" pitchFamily="18" charset="0"/>
                                    </a:rPr>
                                    <m:t>𝑎</m:t>
                                  </m:r>
                                </m:e>
                                <m:sup>
                                  <m:r>
                                    <a:rPr lang="en-US" sz="3600" i="1">
                                      <a:solidFill>
                                        <a:srgbClr val="000000"/>
                                      </a:solidFill>
                                      <a:latin typeface="Cambria Math" panose="02040503050406030204" pitchFamily="18" charset="0"/>
                                    </a:rPr>
                                    <m:t>2</m:t>
                                  </m:r>
                                </m:sup>
                              </m:sSup>
                              <m:r>
                                <a:rPr lang="en-US" sz="3600" i="1">
                                  <a:solidFill>
                                    <a:srgbClr val="000000"/>
                                  </a:solidFill>
                                  <a:latin typeface="Cambria Math" panose="02040503050406030204" pitchFamily="18" charset="0"/>
                                </a:rPr>
                                <m:t>−</m:t>
                              </m:r>
                              <m:sSup>
                                <m:sSupPr>
                                  <m:ctrlPr>
                                    <a:rPr lang="en-US" sz="3600" i="1">
                                      <a:solidFill>
                                        <a:srgbClr val="000000"/>
                                      </a:solidFill>
                                      <a:latin typeface="Cambria Math" panose="02040503050406030204" pitchFamily="18" charset="0"/>
                                    </a:rPr>
                                  </m:ctrlPr>
                                </m:sSupPr>
                                <m:e>
                                  <m:r>
                                    <a:rPr lang="en-US" sz="3600" i="1">
                                      <a:solidFill>
                                        <a:srgbClr val="000000"/>
                                      </a:solidFill>
                                      <a:latin typeface="Cambria Math" panose="02040503050406030204" pitchFamily="18" charset="0"/>
                                    </a:rPr>
                                    <m:t>𝑏</m:t>
                                  </m:r>
                                </m:e>
                                <m:sup>
                                  <m:r>
                                    <a:rPr lang="en-US" sz="3600" i="1">
                                      <a:solidFill>
                                        <a:srgbClr val="000000"/>
                                      </a:solidFill>
                                      <a:latin typeface="Cambria Math" panose="02040503050406030204" pitchFamily="18" charset="0"/>
                                    </a:rPr>
                                    <m:t>2</m:t>
                                  </m:r>
                                </m:sup>
                              </m:sSup>
                            </m:e>
                          </m:d>
                        </m:num>
                        <m:den>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den>
                      </m:f>
                    </m:oMath>
                  </m:oMathPara>
                </a14:m>
                <a:br>
                  <a:rPr lang="en-US" sz="3600" i="1">
                    <a:solidFill>
                      <a:srgbClr val="000000"/>
                    </a:solidFill>
                    <a:latin typeface="Times New Roman" panose="02020603050405020304" pitchFamily="18" charset="0"/>
                  </a:rPr>
                </a:br>
                <a:endParaRPr lang="en-US" sz="3600" i="1"/>
              </a:p>
            </p:txBody>
          </p:sp>
        </mc:Choice>
        <mc:Fallback xmlns="">
          <p:sp>
            <p:nvSpPr>
              <p:cNvPr id="5" name="Object 1">
                <a:extLst>
                  <a:ext uri="{FF2B5EF4-FFF2-40B4-BE49-F238E27FC236}">
                    <a16:creationId xmlns:a16="http://schemas.microsoft.com/office/drawing/2014/main" id="{818018CF-449C-9190-9B1F-7FC9BE0B97EB}"/>
                  </a:ext>
                </a:extLst>
              </p:cNvPr>
              <p:cNvSpPr txBox="1">
                <a:spLocks noRot="1" noChangeAspect="1" noMove="1" noResize="1" noEditPoints="1" noAdjustHandles="1" noChangeArrowheads="1" noChangeShapeType="1" noTextEdit="1"/>
              </p:cNvSpPr>
              <p:nvPr/>
            </p:nvSpPr>
            <p:spPr>
              <a:xfrm>
                <a:off x="1754187" y="1614883"/>
                <a:ext cx="2817813" cy="887413"/>
              </a:xfrm>
              <a:prstGeom prst="rect">
                <a:avLst/>
              </a:prstGeom>
              <a:blipFill>
                <a:blip r:embed="rId3"/>
                <a:stretch>
                  <a:fillRect r="-83983" b="-310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bject 1">
                <a:extLst>
                  <a:ext uri="{FF2B5EF4-FFF2-40B4-BE49-F238E27FC236}">
                    <a16:creationId xmlns:a16="http://schemas.microsoft.com/office/drawing/2014/main" id="{F0B2F750-ED66-7261-6D55-5167E75BFA0E}"/>
                  </a:ext>
                </a:extLst>
              </p:cNvPr>
              <p:cNvSpPr txBox="1"/>
              <p:nvPr/>
            </p:nvSpPr>
            <p:spPr>
              <a:xfrm>
                <a:off x="1754187" y="2876550"/>
                <a:ext cx="2817813" cy="88741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600" i="1" smtClean="0">
                          <a:solidFill>
                            <a:srgbClr val="000000"/>
                          </a:solidFill>
                          <a:latin typeface="Cambria Math" panose="02040503050406030204" pitchFamily="18" charset="0"/>
                        </a:rPr>
                        <m:t>=</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𝑎</m:t>
                          </m:r>
                          <m:r>
                            <a:rPr lang="en-US" sz="3600" b="0" i="1" smtClean="0">
                              <a:solidFill>
                                <a:srgbClr val="000000"/>
                              </a:solidFill>
                              <a:latin typeface="Cambria Math" panose="02040503050406030204" pitchFamily="18" charset="0"/>
                            </a:rPr>
                            <m:t> </m:t>
                          </m:r>
                          <m:r>
                            <a:rPr lang="en-US" sz="3600" i="1">
                              <a:solidFill>
                                <a:srgbClr val="000000"/>
                              </a:solidFill>
                              <a:latin typeface="Cambria Math" panose="02040503050406030204" pitchFamily="18" charset="0"/>
                            </a:rPr>
                            <m:t>.</m:t>
                          </m:r>
                          <m:d>
                            <m:dPr>
                              <m:ctrlPr>
                                <a:rPr lang="en-US" sz="3600" i="1">
                                  <a:solidFill>
                                    <a:srgbClr val="000000"/>
                                  </a:solidFill>
                                  <a:latin typeface="Cambria Math" panose="02040503050406030204" pitchFamily="18" charset="0"/>
                                </a:rPr>
                              </m:ctrlPr>
                            </m:dPr>
                            <m:e>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e>
                          </m:d>
                        </m:num>
                        <m:den>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den>
                      </m:f>
                      <m:r>
                        <a:rPr lang="en-US" sz="3600" i="1">
                          <a:solidFill>
                            <a:srgbClr val="000000"/>
                          </a:solidFill>
                          <a:latin typeface="Cambria Math" panose="02040503050406030204" pitchFamily="18" charset="0"/>
                        </a:rPr>
                        <m:t>.</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2</m:t>
                          </m:r>
                          <m:r>
                            <a:rPr lang="en-US" sz="3600" b="0" i="1" smtClean="0">
                              <a:solidFill>
                                <a:srgbClr val="000000"/>
                              </a:solidFill>
                              <a:latin typeface="Cambria Math" panose="02040503050406030204" pitchFamily="18" charset="0"/>
                            </a:rPr>
                            <m:t> </m:t>
                          </m:r>
                          <m:r>
                            <a:rPr lang="en-US" sz="3600" i="1">
                              <a:solidFill>
                                <a:srgbClr val="000000"/>
                              </a:solidFill>
                              <a:latin typeface="Cambria Math" panose="02040503050406030204" pitchFamily="18" charset="0"/>
                            </a:rPr>
                            <m:t>.</m:t>
                          </m:r>
                          <m:d>
                            <m:dPr>
                              <m:ctrlPr>
                                <a:rPr lang="en-US" sz="3600" i="1">
                                  <a:solidFill>
                                    <a:srgbClr val="000000"/>
                                  </a:solidFill>
                                  <a:latin typeface="Cambria Math" panose="02040503050406030204" pitchFamily="18" charset="0"/>
                                </a:rPr>
                              </m:ctrlPr>
                            </m:dPr>
                            <m:e>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e>
                          </m:d>
                          <m:r>
                            <a:rPr lang="en-US" sz="3600" i="1">
                              <a:solidFill>
                                <a:srgbClr val="000000"/>
                              </a:solidFill>
                              <a:latin typeface="Cambria Math" panose="02040503050406030204" pitchFamily="18" charset="0"/>
                            </a:rPr>
                            <m:t>.</m:t>
                          </m:r>
                          <m:d>
                            <m:dPr>
                              <m:ctrlPr>
                                <a:rPr lang="en-US" sz="3600" i="1">
                                  <a:solidFill>
                                    <a:srgbClr val="000000"/>
                                  </a:solidFill>
                                  <a:latin typeface="Cambria Math" panose="02040503050406030204" pitchFamily="18" charset="0"/>
                                </a:rPr>
                              </m:ctrlPr>
                            </m:dPr>
                            <m:e>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e>
                          </m:d>
                        </m:num>
                        <m:den>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den>
                      </m:f>
                    </m:oMath>
                  </m:oMathPara>
                </a14:m>
                <a:endParaRPr lang="en-US" sz="3600" i="1"/>
              </a:p>
            </p:txBody>
          </p:sp>
        </mc:Choice>
        <mc:Fallback xmlns="">
          <p:sp>
            <p:nvSpPr>
              <p:cNvPr id="6" name="Object 1">
                <a:extLst>
                  <a:ext uri="{FF2B5EF4-FFF2-40B4-BE49-F238E27FC236}">
                    <a16:creationId xmlns:a16="http://schemas.microsoft.com/office/drawing/2014/main" id="{F0B2F750-ED66-7261-6D55-5167E75BFA0E}"/>
                  </a:ext>
                </a:extLst>
              </p:cNvPr>
              <p:cNvSpPr txBox="1">
                <a:spLocks noRot="1" noChangeAspect="1" noMove="1" noResize="1" noEditPoints="1" noAdjustHandles="1" noChangeArrowheads="1" noChangeShapeType="1" noTextEdit="1"/>
              </p:cNvSpPr>
              <p:nvPr/>
            </p:nvSpPr>
            <p:spPr>
              <a:xfrm>
                <a:off x="1754187" y="2876550"/>
                <a:ext cx="2817813" cy="887413"/>
              </a:xfrm>
              <a:prstGeom prst="rect">
                <a:avLst/>
              </a:prstGeom>
              <a:blipFill>
                <a:blip r:embed="rId4"/>
                <a:stretch>
                  <a:fillRect r="-138312" b="-2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bject 1">
                <a:extLst>
                  <a:ext uri="{FF2B5EF4-FFF2-40B4-BE49-F238E27FC236}">
                    <a16:creationId xmlns:a16="http://schemas.microsoft.com/office/drawing/2014/main" id="{5AC2FA83-22B6-6439-E145-7ECA32F426BE}"/>
                  </a:ext>
                </a:extLst>
              </p:cNvPr>
              <p:cNvSpPr txBox="1"/>
              <p:nvPr/>
            </p:nvSpPr>
            <p:spPr>
              <a:xfrm>
                <a:off x="1754186" y="4400550"/>
                <a:ext cx="4189413" cy="887413"/>
              </a:xfrm>
              <a:prstGeom prst="rect">
                <a:avLst/>
              </a:prstGeom>
            </p:spPr>
            <p:txBody>
              <a:bodyPr>
                <a:noAutofit/>
              </a:bodyPr>
              <a:lstStyle/>
              <a:p>
                <a14:m>
                  <m:oMath xmlns:m="http://schemas.openxmlformats.org/officeDocument/2006/math">
                    <m:r>
                      <a:rPr lang="en-US" sz="3600" i="1" smtClean="0">
                        <a:solidFill>
                          <a:srgbClr val="000000"/>
                        </a:solidFill>
                        <a:latin typeface="Cambria Math" panose="02040503050406030204" pitchFamily="18" charset="0"/>
                      </a:rPr>
                      <m:t>=−2</m:t>
                    </m:r>
                    <m:r>
                      <a:rPr lang="en-US" sz="3600" i="1" smtClean="0">
                        <a:solidFill>
                          <a:srgbClr val="000000"/>
                        </a:solidFill>
                        <a:latin typeface="Cambria Math" panose="02040503050406030204" pitchFamily="18" charset="0"/>
                      </a:rPr>
                      <m:t>𝑎</m:t>
                    </m:r>
                    <m:r>
                      <a:rPr lang="en-US" sz="3600" b="0" i="1" smtClean="0">
                        <a:solidFill>
                          <a:srgbClr val="000000"/>
                        </a:solidFill>
                        <a:latin typeface="Cambria Math" panose="02040503050406030204" pitchFamily="18" charset="0"/>
                      </a:rPr>
                      <m:t> </m:t>
                    </m:r>
                    <m:r>
                      <a:rPr lang="en-US" sz="3600" i="1">
                        <a:solidFill>
                          <a:srgbClr val="000000"/>
                        </a:solidFill>
                        <a:latin typeface="Cambria Math" panose="02040503050406030204" pitchFamily="18" charset="0"/>
                      </a:rPr>
                      <m:t>.</m:t>
                    </m:r>
                    <m:d>
                      <m:dPr>
                        <m:ctrlPr>
                          <a:rPr lang="en-US" sz="3600" i="1">
                            <a:solidFill>
                              <a:srgbClr val="000000"/>
                            </a:solidFill>
                            <a:latin typeface="Cambria Math" panose="02040503050406030204" pitchFamily="18" charset="0"/>
                          </a:rPr>
                        </m:ctrlPr>
                      </m:dPr>
                      <m:e>
                        <m:r>
                          <a:rPr lang="en-US" sz="3600" i="1">
                            <a:solidFill>
                              <a:srgbClr val="000000"/>
                            </a:solidFill>
                            <a:latin typeface="Cambria Math" panose="02040503050406030204" pitchFamily="18" charset="0"/>
                          </a:rPr>
                          <m:t>𝑎</m:t>
                        </m:r>
                        <m:r>
                          <a:rPr lang="en-US" sz="3600" i="1">
                            <a:solidFill>
                              <a:srgbClr val="000000"/>
                            </a:solidFill>
                            <a:latin typeface="Cambria Math" panose="02040503050406030204" pitchFamily="18" charset="0"/>
                          </a:rPr>
                          <m:t>+</m:t>
                        </m:r>
                        <m:r>
                          <a:rPr lang="en-US" sz="3600" i="1">
                            <a:solidFill>
                              <a:srgbClr val="000000"/>
                            </a:solidFill>
                            <a:latin typeface="Cambria Math" panose="02040503050406030204" pitchFamily="18" charset="0"/>
                          </a:rPr>
                          <m:t>𝑏</m:t>
                        </m:r>
                      </m:e>
                    </m:d>
                  </m:oMath>
                </a14:m>
                <a:r>
                  <a:rPr lang="en-US" sz="3600" i="1"/>
                  <a:t>.</a:t>
                </a:r>
              </a:p>
            </p:txBody>
          </p:sp>
        </mc:Choice>
        <mc:Fallback xmlns="">
          <p:sp>
            <p:nvSpPr>
              <p:cNvPr id="7" name="Object 1">
                <a:extLst>
                  <a:ext uri="{FF2B5EF4-FFF2-40B4-BE49-F238E27FC236}">
                    <a16:creationId xmlns:a16="http://schemas.microsoft.com/office/drawing/2014/main" id="{5AC2FA83-22B6-6439-E145-7ECA32F426BE}"/>
                  </a:ext>
                </a:extLst>
              </p:cNvPr>
              <p:cNvSpPr txBox="1">
                <a:spLocks noRot="1" noChangeAspect="1" noMove="1" noResize="1" noEditPoints="1" noAdjustHandles="1" noChangeArrowheads="1" noChangeShapeType="1" noTextEdit="1"/>
              </p:cNvSpPr>
              <p:nvPr/>
            </p:nvSpPr>
            <p:spPr>
              <a:xfrm>
                <a:off x="1754186" y="4400550"/>
                <a:ext cx="4189413" cy="887413"/>
              </a:xfrm>
              <a:prstGeom prst="rect">
                <a:avLst/>
              </a:prstGeom>
              <a:blipFill>
                <a:blip r:embed="rId5"/>
                <a:stretch>
                  <a:fillRect t="-11034"/>
                </a:stretch>
              </a:blipFill>
            </p:spPr>
            <p:txBody>
              <a:bodyPr/>
              <a:lstStyle/>
              <a:p>
                <a:r>
                  <a:rPr lang="en-US">
                    <a:noFill/>
                  </a:rPr>
                  <a:t> </a:t>
                </a:r>
              </a:p>
            </p:txBody>
          </p:sp>
        </mc:Fallback>
      </mc:AlternateContent>
    </p:spTree>
    <p:extLst>
      <p:ext uri="{BB962C8B-B14F-4D97-AF65-F5344CB8AC3E}">
        <p14:creationId xmlns:p14="http://schemas.microsoft.com/office/powerpoint/2010/main" val="349310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2FF591A7-6DE2-2204-BC5E-515F0DBB6D2E}"/>
                  </a:ext>
                </a:extLst>
              </p:cNvPr>
              <p:cNvSpPr txBox="1"/>
              <p:nvPr/>
            </p:nvSpPr>
            <p:spPr>
              <a:xfrm>
                <a:off x="107883" y="-52673"/>
                <a:ext cx="8416491" cy="117662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sty m:val="p"/>
                        </m:rPr>
                        <a:rPr lang="en-US" sz="2900" i="0">
                          <a:solidFill>
                            <a:srgbClr val="000000"/>
                          </a:solidFill>
                          <a:latin typeface="Cambria Math" panose="02040503050406030204" pitchFamily="18" charset="0"/>
                        </a:rPr>
                        <m:t>d</m:t>
                      </m:r>
                      <m:r>
                        <a:rPr lang="en-US" sz="2900" i="0">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num>
                            <m:den>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den>
                          </m:f>
                          <m:r>
                            <a:rPr lang="en-US" sz="2900" i="1">
                              <a:solidFill>
                                <a:srgbClr val="000000"/>
                              </a:solidFill>
                              <a:latin typeface="Cambria Math" panose="02040503050406030204" pitchFamily="18" charset="0"/>
                            </a:rPr>
                            <m:t>−</m:t>
                          </m:r>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num>
                            <m:den>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den>
                          </m:f>
                        </m:e>
                      </m:d>
                      <m:r>
                        <a:rPr lang="en-US" sz="2900" i="1">
                          <a:solidFill>
                            <a:srgbClr val="000000"/>
                          </a:solidFill>
                          <a:latin typeface="Cambria Math" panose="02040503050406030204" pitchFamily="18" charset="0"/>
                        </a:rPr>
                        <m:t>:</m:t>
                      </m:r>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4</m:t>
                          </m:r>
                          <m:r>
                            <a:rPr lang="en-US" sz="2900" i="1">
                              <a:solidFill>
                                <a:srgbClr val="000000"/>
                              </a:solidFill>
                              <a:latin typeface="Cambria Math" panose="02040503050406030204" pitchFamily="18" charset="0"/>
                            </a:rPr>
                            <m:t>𝑥</m:t>
                          </m:r>
                        </m:num>
                        <m:den>
                          <m:r>
                            <a:rPr lang="en-US" sz="2900" i="1">
                              <a:solidFill>
                                <a:srgbClr val="000000"/>
                              </a:solidFill>
                              <a:latin typeface="Cambria Math" panose="02040503050406030204" pitchFamily="18" charset="0"/>
                            </a:rPr>
                            <m:t>10</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−5</m:t>
                          </m:r>
                        </m:den>
                      </m:f>
                    </m:oMath>
                  </m:oMathPara>
                </a14:m>
                <a:endParaRPr lang="en-US" sz="2900" i="1">
                  <a:latin typeface="Times New Roman" panose="02020603050405020304" pitchFamily="18" charset="0"/>
                  <a:cs typeface="Times New Roman" panose="02020603050405020304" pitchFamily="18" charset="0"/>
                </a:endParaRPr>
              </a:p>
            </p:txBody>
          </p:sp>
        </mc:Choice>
        <mc:Fallback xmlns="">
          <p:sp>
            <p:nvSpPr>
              <p:cNvPr id="2" name="Object 1">
                <a:extLst>
                  <a:ext uri="{FF2B5EF4-FFF2-40B4-BE49-F238E27FC236}">
                    <a16:creationId xmlns:a16="http://schemas.microsoft.com/office/drawing/2014/main" id="{2FF591A7-6DE2-2204-BC5E-515F0DBB6D2E}"/>
                  </a:ext>
                </a:extLst>
              </p:cNvPr>
              <p:cNvSpPr txBox="1">
                <a:spLocks noRot="1" noChangeAspect="1" noMove="1" noResize="1" noEditPoints="1" noAdjustHandles="1" noChangeArrowheads="1" noChangeShapeType="1" noTextEdit="1"/>
              </p:cNvSpPr>
              <p:nvPr/>
            </p:nvSpPr>
            <p:spPr>
              <a:xfrm>
                <a:off x="107883" y="-52673"/>
                <a:ext cx="8416491" cy="117662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Object 1">
                <a:extLst>
                  <a:ext uri="{FF2B5EF4-FFF2-40B4-BE49-F238E27FC236}">
                    <a16:creationId xmlns:a16="http://schemas.microsoft.com/office/drawing/2014/main" id="{7797A4D6-E22C-1291-5A25-783F21CB8E29}"/>
                  </a:ext>
                </a:extLst>
              </p:cNvPr>
              <p:cNvSpPr txBox="1"/>
              <p:nvPr/>
            </p:nvSpPr>
            <p:spPr>
              <a:xfrm>
                <a:off x="-76200" y="1199277"/>
                <a:ext cx="10287000" cy="120680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900" i="1" smtClean="0">
                          <a:solidFill>
                            <a:srgbClr val="000000"/>
                          </a:solidFill>
                          <a:latin typeface="Cambria Math" panose="02040503050406030204" pitchFamily="18" charset="0"/>
                        </a:rPr>
                        <m:t>=</m:t>
                      </m:r>
                      <m:d>
                        <m:dPr>
                          <m:begChr m:val="["/>
                          <m:endChr m:val="]"/>
                          <m:ctrlPr>
                            <a:rPr lang="en-US" sz="2900" i="1">
                              <a:solidFill>
                                <a:srgbClr val="000000"/>
                              </a:solidFill>
                              <a:latin typeface="Cambria Math" panose="02040503050406030204" pitchFamily="18" charset="0"/>
                            </a:rPr>
                          </m:ctrlPr>
                        </m:dPr>
                        <m:e>
                          <m:f>
                            <m:fPr>
                              <m:ctrlPr>
                                <a:rPr lang="en-US" sz="2900" i="1">
                                  <a:solidFill>
                                    <a:srgbClr val="000000"/>
                                  </a:solidFill>
                                  <a:latin typeface="Cambria Math" panose="02040503050406030204" pitchFamily="18" charset="0"/>
                                </a:rPr>
                              </m:ctrlPr>
                            </m:fPr>
                            <m:num>
                              <m:sSup>
                                <m:sSupPr>
                                  <m:ctrlPr>
                                    <a:rPr lang="en-US" sz="2900" i="1">
                                      <a:solidFill>
                                        <a:srgbClr val="000000"/>
                                      </a:solidFill>
                                      <a:latin typeface="Cambria Math" panose="02040503050406030204" pitchFamily="18" charset="0"/>
                                    </a:rPr>
                                  </m:ctrlPr>
                                </m:sSupPr>
                                <m:e>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e>
                                <m:sup>
                                  <m:r>
                                    <a:rPr lang="en-US" sz="2900" i="1">
                                      <a:solidFill>
                                        <a:srgbClr val="000000"/>
                                      </a:solidFill>
                                      <a:latin typeface="Cambria Math" panose="02040503050406030204" pitchFamily="18" charset="0"/>
                                    </a:rPr>
                                    <m:t>2</m:t>
                                  </m:r>
                                </m:sup>
                              </m:sSup>
                            </m:num>
                            <m:den>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den>
                          </m:f>
                          <m:r>
                            <a:rPr lang="en-US" sz="2900" i="1">
                              <a:solidFill>
                                <a:srgbClr val="000000"/>
                              </a:solidFill>
                              <a:latin typeface="Cambria Math" panose="02040503050406030204" pitchFamily="18" charset="0"/>
                            </a:rPr>
                            <m:t>−</m:t>
                          </m:r>
                          <m:f>
                            <m:fPr>
                              <m:ctrlPr>
                                <a:rPr lang="en-US" sz="2900" i="1">
                                  <a:solidFill>
                                    <a:srgbClr val="000000"/>
                                  </a:solidFill>
                                  <a:latin typeface="Cambria Math" panose="02040503050406030204" pitchFamily="18" charset="0"/>
                                </a:rPr>
                              </m:ctrlPr>
                            </m:fPr>
                            <m:num>
                              <m:sSup>
                                <m:sSupPr>
                                  <m:ctrlPr>
                                    <a:rPr lang="en-US" sz="2900" i="1">
                                      <a:solidFill>
                                        <a:srgbClr val="000000"/>
                                      </a:solidFill>
                                      <a:latin typeface="Cambria Math" panose="02040503050406030204" pitchFamily="18" charset="0"/>
                                    </a:rPr>
                                  </m:ctrlPr>
                                </m:sSupPr>
                                <m:e>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e>
                                <m:sup>
                                  <m:r>
                                    <a:rPr lang="en-US" sz="2900" i="1">
                                      <a:solidFill>
                                        <a:srgbClr val="000000"/>
                                      </a:solidFill>
                                      <a:latin typeface="Cambria Math" panose="02040503050406030204" pitchFamily="18" charset="0"/>
                                    </a:rPr>
                                    <m:t>2</m:t>
                                  </m:r>
                                </m:sup>
                              </m:sSup>
                            </m:num>
                            <m:den>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den>
                          </m:f>
                        </m:e>
                      </m:d>
                      <m:r>
                        <a:rPr lang="en-US" sz="2900" i="1">
                          <a:solidFill>
                            <a:srgbClr val="000000"/>
                          </a:solidFill>
                          <a:latin typeface="Cambria Math" panose="02040503050406030204" pitchFamily="18" charset="0"/>
                        </a:rPr>
                        <m:t>:</m:t>
                      </m:r>
                      <m:r>
                        <a:rPr lang="en-US" sz="2900" b="0" i="1" smtClean="0">
                          <a:solidFill>
                            <a:srgbClr val="000000"/>
                          </a:solidFill>
                          <a:latin typeface="Cambria Math" panose="02040503050406030204" pitchFamily="18" charset="0"/>
                        </a:rPr>
                        <m:t> </m:t>
                      </m:r>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4</m:t>
                          </m:r>
                          <m:r>
                            <a:rPr lang="en-US" sz="2900" i="1">
                              <a:solidFill>
                                <a:srgbClr val="000000"/>
                              </a:solidFill>
                              <a:latin typeface="Cambria Math" panose="02040503050406030204" pitchFamily="18" charset="0"/>
                            </a:rPr>
                            <m:t>𝑥</m:t>
                          </m:r>
                        </m:num>
                        <m:den>
                          <m:r>
                            <a:rPr lang="en-US" sz="2900" i="1">
                              <a:solidFill>
                                <a:srgbClr val="000000"/>
                              </a:solidFill>
                              <a:latin typeface="Cambria Math" panose="02040503050406030204" pitchFamily="18" charset="0"/>
                            </a:rPr>
                            <m:t>5</m:t>
                          </m:r>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den>
                      </m:f>
                    </m:oMath>
                  </m:oMathPara>
                </a14:m>
                <a:endParaRPr lang="en-US" sz="2900" i="1">
                  <a:latin typeface="Times New Roman" panose="02020603050405020304" pitchFamily="18" charset="0"/>
                  <a:cs typeface="Times New Roman" panose="02020603050405020304" pitchFamily="18" charset="0"/>
                </a:endParaRPr>
              </a:p>
            </p:txBody>
          </p:sp>
        </mc:Choice>
        <mc:Fallback xmlns="">
          <p:sp>
            <p:nvSpPr>
              <p:cNvPr id="13" name="Object 1">
                <a:extLst>
                  <a:ext uri="{FF2B5EF4-FFF2-40B4-BE49-F238E27FC236}">
                    <a16:creationId xmlns:a16="http://schemas.microsoft.com/office/drawing/2014/main" id="{7797A4D6-E22C-1291-5A25-783F21CB8E29}"/>
                  </a:ext>
                </a:extLst>
              </p:cNvPr>
              <p:cNvSpPr txBox="1">
                <a:spLocks noRot="1" noChangeAspect="1" noMove="1" noResize="1" noEditPoints="1" noAdjustHandles="1" noChangeArrowheads="1" noChangeShapeType="1" noTextEdit="1"/>
              </p:cNvSpPr>
              <p:nvPr/>
            </p:nvSpPr>
            <p:spPr>
              <a:xfrm>
                <a:off x="-76200" y="1199277"/>
                <a:ext cx="10287000" cy="120680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Object 1">
                <a:extLst>
                  <a:ext uri="{FF2B5EF4-FFF2-40B4-BE49-F238E27FC236}">
                    <a16:creationId xmlns:a16="http://schemas.microsoft.com/office/drawing/2014/main" id="{FD067800-E2C9-BB6C-71BF-88BBC582AA91}"/>
                  </a:ext>
                </a:extLst>
              </p:cNvPr>
              <p:cNvSpPr txBox="1"/>
              <p:nvPr/>
            </p:nvSpPr>
            <p:spPr>
              <a:xfrm>
                <a:off x="-76200" y="2616502"/>
                <a:ext cx="9372600" cy="120680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900" i="1" smtClean="0">
                          <a:solidFill>
                            <a:srgbClr val="000000"/>
                          </a:solidFill>
                          <a:latin typeface="Cambria Math" panose="02040503050406030204" pitchFamily="18" charset="0"/>
                        </a:rPr>
                        <m:t>=</m:t>
                      </m:r>
                      <m:d>
                        <m:dPr>
                          <m:begChr m:val="["/>
                          <m:endChr m:val="]"/>
                          <m:ctrlPr>
                            <a:rPr lang="en-US" sz="2900" i="1" smtClean="0">
                              <a:solidFill>
                                <a:srgbClr val="000000"/>
                              </a:solidFill>
                              <a:latin typeface="Cambria Math" panose="02040503050406030204" pitchFamily="18" charset="0"/>
                            </a:rPr>
                          </m:ctrlPr>
                        </m:dPr>
                        <m:e>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4</m:t>
                              </m:r>
                              <m:sSup>
                                <m:sSupPr>
                                  <m:ctrlPr>
                                    <a:rPr lang="en-US" sz="2900" i="1">
                                      <a:solidFill>
                                        <a:srgbClr val="000000"/>
                                      </a:solidFill>
                                      <a:latin typeface="Cambria Math" panose="02040503050406030204" pitchFamily="18" charset="0"/>
                                    </a:rPr>
                                  </m:ctrlPr>
                                </m:sSupPr>
                                <m:e>
                                  <m:r>
                                    <a:rPr lang="en-US" sz="2900" i="1">
                                      <a:solidFill>
                                        <a:srgbClr val="000000"/>
                                      </a:solidFill>
                                      <a:latin typeface="Cambria Math" panose="02040503050406030204" pitchFamily="18" charset="0"/>
                                    </a:rPr>
                                    <m:t>𝑥</m:t>
                                  </m:r>
                                </m:e>
                                <m:sup>
                                  <m:r>
                                    <a:rPr lang="en-US" sz="2900" i="1">
                                      <a:solidFill>
                                        <a:srgbClr val="000000"/>
                                      </a:solidFill>
                                      <a:latin typeface="Cambria Math" panose="02040503050406030204" pitchFamily="18" charset="0"/>
                                    </a:rPr>
                                    <m:t>2</m:t>
                                  </m:r>
                                </m:sup>
                              </m:sSup>
                              <m:r>
                                <a:rPr lang="en-US" sz="2900" i="1">
                                  <a:solidFill>
                                    <a:srgbClr val="000000"/>
                                  </a:solidFill>
                                  <a:latin typeface="Cambria Math" panose="02040503050406030204" pitchFamily="18" charset="0"/>
                                </a:rPr>
                                <m:t>+4</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4</m:t>
                                  </m:r>
                                  <m:sSup>
                                    <m:sSupPr>
                                      <m:ctrlPr>
                                        <a:rPr lang="en-US" sz="2900" i="1">
                                          <a:solidFill>
                                            <a:srgbClr val="000000"/>
                                          </a:solidFill>
                                          <a:latin typeface="Cambria Math" panose="02040503050406030204" pitchFamily="18" charset="0"/>
                                        </a:rPr>
                                      </m:ctrlPr>
                                    </m:sSupPr>
                                    <m:e>
                                      <m:r>
                                        <a:rPr lang="en-US" sz="2900" i="1">
                                          <a:solidFill>
                                            <a:srgbClr val="000000"/>
                                          </a:solidFill>
                                          <a:latin typeface="Cambria Math" panose="02040503050406030204" pitchFamily="18" charset="0"/>
                                        </a:rPr>
                                        <m:t>𝑥</m:t>
                                      </m:r>
                                    </m:e>
                                    <m:sup>
                                      <m:r>
                                        <a:rPr lang="en-US" sz="2900" i="1">
                                          <a:solidFill>
                                            <a:srgbClr val="000000"/>
                                          </a:solidFill>
                                          <a:latin typeface="Cambria Math" panose="02040503050406030204" pitchFamily="18" charset="0"/>
                                        </a:rPr>
                                        <m:t>2</m:t>
                                      </m:r>
                                    </m:sup>
                                  </m:sSup>
                                  <m:r>
                                    <a:rPr lang="en-US" sz="2900" i="1">
                                      <a:solidFill>
                                        <a:srgbClr val="000000"/>
                                      </a:solidFill>
                                      <a:latin typeface="Cambria Math" panose="02040503050406030204" pitchFamily="18" charset="0"/>
                                    </a:rPr>
                                    <m:t>−4</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num>
                            <m:den>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den>
                          </m:f>
                        </m:e>
                      </m:d>
                      <m:r>
                        <a:rPr lang="en-US" sz="2900" i="1" smtClean="0">
                          <a:solidFill>
                            <a:srgbClr val="000000"/>
                          </a:solidFill>
                          <a:latin typeface="Cambria Math" panose="02040503050406030204" pitchFamily="18" charset="0"/>
                        </a:rPr>
                        <m:t>.</m:t>
                      </m:r>
                      <m:f>
                        <m:fPr>
                          <m:ctrlPr>
                            <a:rPr lang="en-US" sz="2900" i="1" smtClean="0">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5</m:t>
                          </m:r>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num>
                        <m:den>
                          <m:r>
                            <a:rPr lang="en-US" sz="2900" i="1">
                              <a:solidFill>
                                <a:srgbClr val="000000"/>
                              </a:solidFill>
                              <a:latin typeface="Cambria Math" panose="02040503050406030204" pitchFamily="18" charset="0"/>
                            </a:rPr>
                            <m:t>4</m:t>
                          </m:r>
                          <m:r>
                            <a:rPr lang="en-US" sz="2900" i="1">
                              <a:solidFill>
                                <a:srgbClr val="000000"/>
                              </a:solidFill>
                              <a:latin typeface="Cambria Math" panose="02040503050406030204" pitchFamily="18" charset="0"/>
                            </a:rPr>
                            <m:t>𝑥</m:t>
                          </m:r>
                        </m:den>
                      </m:f>
                    </m:oMath>
                  </m:oMathPara>
                </a14:m>
                <a:br>
                  <a:rPr lang="en-US" sz="2900" i="1">
                    <a:solidFill>
                      <a:srgbClr val="000000"/>
                    </a:solidFill>
                    <a:latin typeface="Times New Roman" panose="02020603050405020304" pitchFamily="18" charset="0"/>
                    <a:cs typeface="Times New Roman" panose="02020603050405020304" pitchFamily="18" charset="0"/>
                  </a:rPr>
                </a:br>
                <a:endParaRPr lang="en-US" sz="2900" i="1">
                  <a:latin typeface="Times New Roman" panose="02020603050405020304" pitchFamily="18" charset="0"/>
                  <a:cs typeface="Times New Roman" panose="02020603050405020304" pitchFamily="18" charset="0"/>
                </a:endParaRPr>
              </a:p>
            </p:txBody>
          </p:sp>
        </mc:Choice>
        <mc:Fallback xmlns="">
          <p:sp>
            <p:nvSpPr>
              <p:cNvPr id="15" name="Object 1">
                <a:extLst>
                  <a:ext uri="{FF2B5EF4-FFF2-40B4-BE49-F238E27FC236}">
                    <a16:creationId xmlns:a16="http://schemas.microsoft.com/office/drawing/2014/main" id="{FD067800-E2C9-BB6C-71BF-88BBC582AA91}"/>
                  </a:ext>
                </a:extLst>
              </p:cNvPr>
              <p:cNvSpPr txBox="1">
                <a:spLocks noRot="1" noChangeAspect="1" noMove="1" noResize="1" noEditPoints="1" noAdjustHandles="1" noChangeArrowheads="1" noChangeShapeType="1" noTextEdit="1"/>
              </p:cNvSpPr>
              <p:nvPr/>
            </p:nvSpPr>
            <p:spPr>
              <a:xfrm>
                <a:off x="-76200" y="2616502"/>
                <a:ext cx="9372600" cy="120680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Object 1">
                <a:extLst>
                  <a:ext uri="{FF2B5EF4-FFF2-40B4-BE49-F238E27FC236}">
                    <a16:creationId xmlns:a16="http://schemas.microsoft.com/office/drawing/2014/main" id="{EC3121F0-25DE-60C1-4007-B7D049CBF2D6}"/>
                  </a:ext>
                </a:extLst>
              </p:cNvPr>
              <p:cNvSpPr txBox="1"/>
              <p:nvPr/>
            </p:nvSpPr>
            <p:spPr>
              <a:xfrm>
                <a:off x="5715000" y="3558139"/>
                <a:ext cx="1828800" cy="1585361"/>
              </a:xfrm>
              <a:prstGeom prst="rect">
                <a:avLst/>
              </a:prstGeom>
            </p:spPr>
            <p:txBody>
              <a:bodyPr>
                <a:noAutofit/>
              </a:bodyPr>
              <a:lstStyle/>
              <a:p>
                <a:pPr/>
                <a:br>
                  <a:rPr lang="en-US" sz="2900" i="1">
                    <a:solidFill>
                      <a:srgbClr val="000000"/>
                    </a:solidFill>
                    <a:latin typeface="Times New Roman" panose="02020603050405020304" pitchFamily="18" charset="0"/>
                    <a:cs typeface="Times New Roman" panose="02020603050405020304" pitchFamily="18" charset="0"/>
                  </a:rPr>
                </a:br>
                <a14:m>
                  <m:oMathPara xmlns:m="http://schemas.openxmlformats.org/officeDocument/2006/math">
                    <m:oMathParaPr>
                      <m:jc m:val="left"/>
                    </m:oMathParaPr>
                    <m:oMath xmlns:m="http://schemas.openxmlformats.org/officeDocument/2006/math">
                      <m:r>
                        <a:rPr lang="en-US" sz="2900" i="1">
                          <a:solidFill>
                            <a:srgbClr val="000000"/>
                          </a:solidFill>
                          <a:latin typeface="Cambria Math" panose="02040503050406030204" pitchFamily="18" charset="0"/>
                        </a:rPr>
                        <m:t>=</m:t>
                      </m:r>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2</m:t>
                          </m:r>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5</m:t>
                          </m:r>
                        </m:num>
                        <m:den>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den>
                      </m:f>
                    </m:oMath>
                  </m:oMathPara>
                </a14:m>
                <a:br>
                  <a:rPr lang="en-US" sz="2900" i="1">
                    <a:solidFill>
                      <a:srgbClr val="000000"/>
                    </a:solidFill>
                    <a:latin typeface="Times New Roman" panose="02020603050405020304" pitchFamily="18" charset="0"/>
                    <a:cs typeface="Times New Roman" panose="02020603050405020304" pitchFamily="18" charset="0"/>
                  </a:rPr>
                </a:br>
                <a:endParaRPr lang="en-US" sz="2900" i="1">
                  <a:latin typeface="Times New Roman" panose="02020603050405020304" pitchFamily="18" charset="0"/>
                  <a:cs typeface="Times New Roman" panose="02020603050405020304" pitchFamily="18" charset="0"/>
                </a:endParaRPr>
              </a:p>
            </p:txBody>
          </p:sp>
        </mc:Choice>
        <mc:Fallback xmlns="">
          <p:sp>
            <p:nvSpPr>
              <p:cNvPr id="17" name="Object 1">
                <a:extLst>
                  <a:ext uri="{FF2B5EF4-FFF2-40B4-BE49-F238E27FC236}">
                    <a16:creationId xmlns:a16="http://schemas.microsoft.com/office/drawing/2014/main" id="{EC3121F0-25DE-60C1-4007-B7D049CBF2D6}"/>
                  </a:ext>
                </a:extLst>
              </p:cNvPr>
              <p:cNvSpPr txBox="1">
                <a:spLocks noRot="1" noChangeAspect="1" noMove="1" noResize="1" noEditPoints="1" noAdjustHandles="1" noChangeArrowheads="1" noChangeShapeType="1" noTextEdit="1"/>
              </p:cNvSpPr>
              <p:nvPr/>
            </p:nvSpPr>
            <p:spPr>
              <a:xfrm>
                <a:off x="5715000" y="3558139"/>
                <a:ext cx="1828800" cy="158536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Object 1">
                <a:extLst>
                  <a:ext uri="{FF2B5EF4-FFF2-40B4-BE49-F238E27FC236}">
                    <a16:creationId xmlns:a16="http://schemas.microsoft.com/office/drawing/2014/main" id="{D05DDB1C-43A3-7921-E65D-F4CD8A0032DB}"/>
                  </a:ext>
                </a:extLst>
              </p:cNvPr>
              <p:cNvSpPr txBox="1"/>
              <p:nvPr/>
            </p:nvSpPr>
            <p:spPr>
              <a:xfrm>
                <a:off x="7372551" y="3533641"/>
                <a:ext cx="2133600" cy="1585361"/>
              </a:xfrm>
              <a:prstGeom prst="rect">
                <a:avLst/>
              </a:prstGeom>
            </p:spPr>
            <p:txBody>
              <a:bodyPr>
                <a:noAutofit/>
              </a:bodyPr>
              <a:lstStyle/>
              <a:p>
                <a:pPr/>
                <a:br>
                  <a:rPr lang="en-US" sz="2900" i="1">
                    <a:solidFill>
                      <a:srgbClr val="000000"/>
                    </a:solidFill>
                    <a:latin typeface="Times New Roman" panose="02020603050405020304" pitchFamily="18" charset="0"/>
                    <a:cs typeface="Times New Roman" panose="02020603050405020304" pitchFamily="18" charset="0"/>
                  </a:rPr>
                </a:br>
                <a14:m>
                  <m:oMathPara xmlns:m="http://schemas.openxmlformats.org/officeDocument/2006/math">
                    <m:oMathParaPr>
                      <m:jc m:val="left"/>
                    </m:oMathParaPr>
                    <m:oMath xmlns:m="http://schemas.openxmlformats.org/officeDocument/2006/math">
                      <m:r>
                        <a:rPr lang="en-US" sz="2900" i="1">
                          <a:solidFill>
                            <a:srgbClr val="000000"/>
                          </a:solidFill>
                          <a:latin typeface="Cambria Math" panose="02040503050406030204" pitchFamily="18" charset="0"/>
                        </a:rPr>
                        <m:t>=</m:t>
                      </m:r>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10</m:t>
                          </m:r>
                        </m:num>
                        <m:den>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den>
                      </m:f>
                    </m:oMath>
                  </m:oMathPara>
                </a14:m>
                <a:br>
                  <a:rPr lang="en-US" sz="2900" i="1">
                    <a:solidFill>
                      <a:srgbClr val="000000"/>
                    </a:solidFill>
                    <a:latin typeface="Times New Roman" panose="02020603050405020304" pitchFamily="18" charset="0"/>
                    <a:cs typeface="Times New Roman" panose="02020603050405020304" pitchFamily="18" charset="0"/>
                  </a:rPr>
                </a:br>
                <a:endParaRPr lang="en-US" sz="2900" i="1">
                  <a:latin typeface="Times New Roman" panose="02020603050405020304" pitchFamily="18" charset="0"/>
                  <a:cs typeface="Times New Roman" panose="02020603050405020304" pitchFamily="18" charset="0"/>
                </a:endParaRPr>
              </a:p>
            </p:txBody>
          </p:sp>
        </mc:Choice>
        <mc:Fallback xmlns="">
          <p:sp>
            <p:nvSpPr>
              <p:cNvPr id="18" name="Object 1">
                <a:extLst>
                  <a:ext uri="{FF2B5EF4-FFF2-40B4-BE49-F238E27FC236}">
                    <a16:creationId xmlns:a16="http://schemas.microsoft.com/office/drawing/2014/main" id="{D05DDB1C-43A3-7921-E65D-F4CD8A0032DB}"/>
                  </a:ext>
                </a:extLst>
              </p:cNvPr>
              <p:cNvSpPr txBox="1">
                <a:spLocks noRot="1" noChangeAspect="1" noMove="1" noResize="1" noEditPoints="1" noAdjustHandles="1" noChangeArrowheads="1" noChangeShapeType="1" noTextEdit="1"/>
              </p:cNvSpPr>
              <p:nvPr/>
            </p:nvSpPr>
            <p:spPr>
              <a:xfrm>
                <a:off x="7372551" y="3533641"/>
                <a:ext cx="2133600" cy="1585361"/>
              </a:xfrm>
              <a:prstGeom prst="rect">
                <a:avLst/>
              </a:prstGeom>
              <a:blipFill>
                <a:blip r:embed="rId7"/>
                <a:stretch>
                  <a:fillRect/>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E1CB469D-30F9-63F2-5C88-36E61250303E}"/>
              </a:ext>
            </a:extLst>
          </p:cNvPr>
          <p:cNvPicPr>
            <a:picLocks noChangeAspect="1"/>
          </p:cNvPicPr>
          <p:nvPr/>
        </p:nvPicPr>
        <p:blipFill>
          <a:blip r:embed="rId8"/>
          <a:stretch>
            <a:fillRect/>
          </a:stretch>
        </p:blipFill>
        <p:spPr>
          <a:xfrm>
            <a:off x="-17646" y="3714750"/>
            <a:ext cx="2457450" cy="1428750"/>
          </a:xfrm>
          <a:prstGeom prst="rect">
            <a:avLst/>
          </a:prstGeom>
        </p:spPr>
      </p:pic>
      <mc:AlternateContent xmlns:mc="http://schemas.openxmlformats.org/markup-compatibility/2006" xmlns:a14="http://schemas.microsoft.com/office/drawing/2010/main">
        <mc:Choice Requires="a14">
          <p:sp>
            <p:nvSpPr>
              <p:cNvPr id="16" name="Object 1">
                <a:extLst>
                  <a:ext uri="{FF2B5EF4-FFF2-40B4-BE49-F238E27FC236}">
                    <a16:creationId xmlns:a16="http://schemas.microsoft.com/office/drawing/2014/main" id="{D4BAC9E8-11E6-A85A-1B16-405766966F7C}"/>
                  </a:ext>
                </a:extLst>
              </p:cNvPr>
              <p:cNvSpPr txBox="1"/>
              <p:nvPr/>
            </p:nvSpPr>
            <p:spPr>
              <a:xfrm>
                <a:off x="-76200" y="3518433"/>
                <a:ext cx="5602705" cy="1625868"/>
              </a:xfrm>
              <a:prstGeom prst="rect">
                <a:avLst/>
              </a:prstGeom>
            </p:spPr>
            <p:txBody>
              <a:bodyPr>
                <a:noAutofit/>
              </a:bodyPr>
              <a:lstStyle/>
              <a:p>
                <a:pPr/>
                <a:br>
                  <a:rPr lang="en-US" sz="2900" i="1">
                    <a:solidFill>
                      <a:srgbClr val="000000"/>
                    </a:solidFill>
                    <a:latin typeface="Times New Roman" panose="02020603050405020304" pitchFamily="18" charset="0"/>
                    <a:cs typeface="Times New Roman" panose="02020603050405020304" pitchFamily="18" charset="0"/>
                  </a:rPr>
                </a:br>
                <a14:m>
                  <m:oMathPara xmlns:m="http://schemas.openxmlformats.org/officeDocument/2006/math">
                    <m:oMathParaPr>
                      <m:jc m:val="left"/>
                    </m:oMathParaPr>
                    <m:oMath xmlns:m="http://schemas.openxmlformats.org/officeDocument/2006/math">
                      <m:r>
                        <a:rPr lang="en-US" sz="2900" i="1">
                          <a:solidFill>
                            <a:srgbClr val="000000"/>
                          </a:solidFill>
                          <a:latin typeface="Cambria Math" panose="02040503050406030204" pitchFamily="18" charset="0"/>
                        </a:rPr>
                        <m:t>=</m:t>
                      </m:r>
                      <m:d>
                        <m:dPr>
                          <m:begChr m:val="["/>
                          <m:endChr m:val="]"/>
                          <m:ctrlPr>
                            <a:rPr lang="en-US" sz="2900" i="1">
                              <a:solidFill>
                                <a:srgbClr val="000000"/>
                              </a:solidFill>
                              <a:latin typeface="Cambria Math" panose="02040503050406030204" pitchFamily="18" charset="0"/>
                            </a:rPr>
                          </m:ctrlPr>
                        </m:dPr>
                        <m:e>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8</m:t>
                              </m:r>
                              <m:r>
                                <a:rPr lang="en-US" sz="2900" i="1">
                                  <a:solidFill>
                                    <a:srgbClr val="000000"/>
                                  </a:solidFill>
                                  <a:latin typeface="Cambria Math" panose="02040503050406030204" pitchFamily="18" charset="0"/>
                                </a:rPr>
                                <m:t>𝑥</m:t>
                              </m:r>
                            </m:num>
                            <m:den>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den>
                          </m:f>
                        </m:e>
                      </m:d>
                      <m:r>
                        <a:rPr lang="en-US" sz="2900" i="1">
                          <a:solidFill>
                            <a:srgbClr val="000000"/>
                          </a:solidFill>
                          <a:latin typeface="Cambria Math" panose="02040503050406030204" pitchFamily="18" charset="0"/>
                        </a:rPr>
                        <m:t>.</m:t>
                      </m:r>
                      <m:f>
                        <m:fPr>
                          <m:ctrlPr>
                            <a:rPr lang="en-US" sz="2900" i="1">
                              <a:solidFill>
                                <a:srgbClr val="000000"/>
                              </a:solidFill>
                              <a:latin typeface="Cambria Math" panose="02040503050406030204" pitchFamily="18" charset="0"/>
                            </a:rPr>
                          </m:ctrlPr>
                        </m:fPr>
                        <m:num>
                          <m:r>
                            <a:rPr lang="en-US" sz="2900" i="1">
                              <a:solidFill>
                                <a:srgbClr val="000000"/>
                              </a:solidFill>
                              <a:latin typeface="Cambria Math" panose="02040503050406030204" pitchFamily="18" charset="0"/>
                            </a:rPr>
                            <m:t>5</m:t>
                          </m:r>
                          <m:r>
                            <a:rPr lang="en-US" sz="2900" b="0" i="1" smtClean="0">
                              <a:solidFill>
                                <a:srgbClr val="000000"/>
                              </a:solidFill>
                              <a:latin typeface="Cambria Math" panose="02040503050406030204" pitchFamily="18" charset="0"/>
                            </a:rPr>
                            <m:t> </m:t>
                          </m:r>
                          <m:r>
                            <a:rPr lang="en-US" sz="2900" i="1">
                              <a:solidFill>
                                <a:srgbClr val="000000"/>
                              </a:solidFill>
                              <a:latin typeface="Cambria Math" panose="02040503050406030204" pitchFamily="18" charset="0"/>
                            </a:rPr>
                            <m:t>.</m:t>
                          </m:r>
                          <m:d>
                            <m:dPr>
                              <m:ctrlPr>
                                <a:rPr lang="en-US" sz="2900" i="1">
                                  <a:solidFill>
                                    <a:srgbClr val="000000"/>
                                  </a:solidFill>
                                  <a:latin typeface="Cambria Math" panose="02040503050406030204" pitchFamily="18" charset="0"/>
                                </a:rPr>
                              </m:ctrlPr>
                            </m:dPr>
                            <m:e>
                              <m:r>
                                <a:rPr lang="en-US" sz="2900" i="1">
                                  <a:solidFill>
                                    <a:srgbClr val="000000"/>
                                  </a:solidFill>
                                  <a:latin typeface="Cambria Math" panose="02040503050406030204" pitchFamily="18" charset="0"/>
                                </a:rPr>
                                <m:t>2</m:t>
                              </m:r>
                              <m:r>
                                <a:rPr lang="en-US" sz="2900" i="1">
                                  <a:solidFill>
                                    <a:srgbClr val="000000"/>
                                  </a:solidFill>
                                  <a:latin typeface="Cambria Math" panose="02040503050406030204" pitchFamily="18" charset="0"/>
                                </a:rPr>
                                <m:t>𝑥</m:t>
                              </m:r>
                              <m:r>
                                <a:rPr lang="en-US" sz="2900" i="1">
                                  <a:solidFill>
                                    <a:srgbClr val="000000"/>
                                  </a:solidFill>
                                  <a:latin typeface="Cambria Math" panose="02040503050406030204" pitchFamily="18" charset="0"/>
                                </a:rPr>
                                <m:t>−1</m:t>
                              </m:r>
                            </m:e>
                          </m:d>
                        </m:num>
                        <m:den>
                          <m:r>
                            <a:rPr lang="en-US" sz="2900" i="1">
                              <a:solidFill>
                                <a:srgbClr val="000000"/>
                              </a:solidFill>
                              <a:latin typeface="Cambria Math" panose="02040503050406030204" pitchFamily="18" charset="0"/>
                            </a:rPr>
                            <m:t>4</m:t>
                          </m:r>
                          <m:r>
                            <a:rPr lang="en-US" sz="2900" i="1">
                              <a:solidFill>
                                <a:srgbClr val="000000"/>
                              </a:solidFill>
                              <a:latin typeface="Cambria Math" panose="02040503050406030204" pitchFamily="18" charset="0"/>
                            </a:rPr>
                            <m:t>𝑥</m:t>
                          </m:r>
                        </m:den>
                      </m:f>
                    </m:oMath>
                  </m:oMathPara>
                </a14:m>
                <a:br>
                  <a:rPr lang="en-US" sz="2900" i="1">
                    <a:solidFill>
                      <a:srgbClr val="000000"/>
                    </a:solidFill>
                    <a:latin typeface="Times New Roman" panose="02020603050405020304" pitchFamily="18" charset="0"/>
                    <a:cs typeface="Times New Roman" panose="02020603050405020304" pitchFamily="18" charset="0"/>
                  </a:rPr>
                </a:br>
                <a:endParaRPr lang="en-US" sz="2900" i="1">
                  <a:latin typeface="Times New Roman" panose="02020603050405020304" pitchFamily="18" charset="0"/>
                  <a:cs typeface="Times New Roman" panose="02020603050405020304" pitchFamily="18" charset="0"/>
                </a:endParaRPr>
              </a:p>
            </p:txBody>
          </p:sp>
        </mc:Choice>
        <mc:Fallback xmlns="">
          <p:sp>
            <p:nvSpPr>
              <p:cNvPr id="16" name="Object 1">
                <a:extLst>
                  <a:ext uri="{FF2B5EF4-FFF2-40B4-BE49-F238E27FC236}">
                    <a16:creationId xmlns:a16="http://schemas.microsoft.com/office/drawing/2014/main" id="{D4BAC9E8-11E6-A85A-1B16-405766966F7C}"/>
                  </a:ext>
                </a:extLst>
              </p:cNvPr>
              <p:cNvSpPr txBox="1">
                <a:spLocks noRot="1" noChangeAspect="1" noMove="1" noResize="1" noEditPoints="1" noAdjustHandles="1" noChangeArrowheads="1" noChangeShapeType="1" noTextEdit="1"/>
              </p:cNvSpPr>
              <p:nvPr/>
            </p:nvSpPr>
            <p:spPr>
              <a:xfrm>
                <a:off x="-76200" y="3518433"/>
                <a:ext cx="5602705" cy="1625868"/>
              </a:xfrm>
              <a:prstGeom prst="rect">
                <a:avLst/>
              </a:prstGeom>
              <a:blipFill>
                <a:blip r:embed="rId9"/>
                <a:stretch>
                  <a:fillRect r="-1087"/>
                </a:stretch>
              </a:blipFill>
            </p:spPr>
            <p:txBody>
              <a:bodyPr/>
              <a:lstStyle/>
              <a:p>
                <a:r>
                  <a:rPr lang="en-US">
                    <a:noFill/>
                  </a:rPr>
                  <a:t> </a:t>
                </a:r>
              </a:p>
            </p:txBody>
          </p:sp>
        </mc:Fallback>
      </mc:AlternateContent>
    </p:spTree>
    <p:extLst>
      <p:ext uri="{BB962C8B-B14F-4D97-AF65-F5344CB8AC3E}">
        <p14:creationId xmlns:p14="http://schemas.microsoft.com/office/powerpoint/2010/main" val="3140349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5" grpId="0"/>
      <p:bldP spid="17" grpId="0"/>
      <p:bldP spid="18"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9" name="Hình ảnh 8">
            <a:extLst>
              <a:ext uri="{FF2B5EF4-FFF2-40B4-BE49-F238E27FC236}">
                <a16:creationId xmlns:a16="http://schemas.microsoft.com/office/drawing/2014/main" id="{4B31E9C3-2857-4554-9A2F-E296104A5D6F}"/>
              </a:ext>
            </a:extLst>
          </p:cNvPr>
          <p:cNvPicPr>
            <a:picLocks noChangeAspect="1"/>
          </p:cNvPicPr>
          <p:nvPr/>
        </p:nvPicPr>
        <p:blipFill>
          <a:blip r:embed="rId3"/>
          <a:stretch>
            <a:fillRect/>
          </a:stretch>
        </p:blipFill>
        <p:spPr>
          <a:xfrm>
            <a:off x="2904961" y="173437"/>
            <a:ext cx="3177228" cy="3714750"/>
          </a:xfrm>
          <a:prstGeom prst="rect">
            <a:avLst/>
          </a:prstGeom>
          <a:noFill/>
        </p:spPr>
      </p:pic>
      <p:sp>
        <p:nvSpPr>
          <p:cNvPr id="10" name="Hình chữ nhật 9">
            <a:extLst>
              <a:ext uri="{FF2B5EF4-FFF2-40B4-BE49-F238E27FC236}">
                <a16:creationId xmlns:a16="http://schemas.microsoft.com/office/drawing/2014/main" id="{125E670A-F252-425E-8FBD-2584A901E93B}"/>
              </a:ext>
            </a:extLst>
          </p:cNvPr>
          <p:cNvSpPr/>
          <p:nvPr/>
        </p:nvSpPr>
        <p:spPr>
          <a:xfrm>
            <a:off x="1700180" y="4061972"/>
            <a:ext cx="6089167" cy="900246"/>
          </a:xfrm>
          <a:prstGeom prst="rect">
            <a:avLst/>
          </a:prstGeom>
          <a:noFill/>
        </p:spPr>
        <p:txBody>
          <a:bodyPr wrap="none" lIns="68580" tIns="34290" rIns="68580" bIns="3429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CÁC HOẠT ĐỘNG</a:t>
            </a:r>
            <a:endParaRPr lang="vi-VN"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grpSp>
        <p:nvGrpSpPr>
          <p:cNvPr id="12" name="Nhóm 11">
            <a:extLst>
              <a:ext uri="{FF2B5EF4-FFF2-40B4-BE49-F238E27FC236}">
                <a16:creationId xmlns:a16="http://schemas.microsoft.com/office/drawing/2014/main" id="{FF13D352-FF12-4774-BF7F-7823AED9D71C}"/>
              </a:ext>
            </a:extLst>
          </p:cNvPr>
          <p:cNvGrpSpPr/>
          <p:nvPr/>
        </p:nvGrpSpPr>
        <p:grpSpPr>
          <a:xfrm>
            <a:off x="1330783" y="1067761"/>
            <a:ext cx="2050090" cy="1061828"/>
            <a:chOff x="1774377" y="1423682"/>
            <a:chExt cx="2733453" cy="1415770"/>
          </a:xfrm>
        </p:grpSpPr>
        <p:sp>
          <p:nvSpPr>
            <p:cNvPr id="26" name="Google Shape;157;p20">
              <a:extLst>
                <a:ext uri="{FF2B5EF4-FFF2-40B4-BE49-F238E27FC236}">
                  <a16:creationId xmlns:a16="http://schemas.microsoft.com/office/drawing/2014/main" id="{E98F7850-E8A1-4D65-AB4B-DB9606909211}"/>
                </a:ext>
              </a:extLst>
            </p:cNvPr>
            <p:cNvSpPr/>
            <p:nvPr/>
          </p:nvSpPr>
          <p:spPr>
            <a:xfrm>
              <a:off x="1774377" y="1423682"/>
              <a:ext cx="2733453"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2BFA5FA8-BCB5-4109-A323-D465A630B106}"/>
                </a:ext>
              </a:extLst>
            </p:cNvPr>
            <p:cNvSpPr txBox="1"/>
            <p:nvPr/>
          </p:nvSpPr>
          <p:spPr>
            <a:xfrm>
              <a:off x="2098938" y="1945751"/>
              <a:ext cx="2084330" cy="779700"/>
            </a:xfrm>
            <a:prstGeom prst="rect">
              <a:avLst/>
            </a:prstGeom>
            <a:noFill/>
          </p:spPr>
          <p:txBody>
            <a:bodyPr wrap="non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Mở</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đầu</a:t>
              </a:r>
              <a:endParaRPr lang="en-US" sz="3200" b="1" dirty="0">
                <a:solidFill>
                  <a:srgbClr val="002060"/>
                </a:solidFill>
                <a:latin typeface="Times New Roman" panose="02020603050405020304" pitchFamily="18" charset="0"/>
                <a:cs typeface="Times New Roman" panose="02020603050405020304" pitchFamily="18" charset="0"/>
              </a:endParaRPr>
            </a:p>
          </p:txBody>
        </p:sp>
      </p:grpSp>
      <p:grpSp>
        <p:nvGrpSpPr>
          <p:cNvPr id="13" name="Nhóm 12">
            <a:extLst>
              <a:ext uri="{FF2B5EF4-FFF2-40B4-BE49-F238E27FC236}">
                <a16:creationId xmlns:a16="http://schemas.microsoft.com/office/drawing/2014/main" id="{02197C0D-4039-4F65-A23B-3D8031420B89}"/>
              </a:ext>
            </a:extLst>
          </p:cNvPr>
          <p:cNvGrpSpPr/>
          <p:nvPr/>
        </p:nvGrpSpPr>
        <p:grpSpPr>
          <a:xfrm>
            <a:off x="4468210" y="330362"/>
            <a:ext cx="2770792" cy="1161741"/>
            <a:chOff x="5686140" y="780700"/>
            <a:chExt cx="3056807" cy="1548987"/>
          </a:xfrm>
        </p:grpSpPr>
        <p:sp>
          <p:nvSpPr>
            <p:cNvPr id="28" name="Google Shape;157;p20">
              <a:extLst>
                <a:ext uri="{FF2B5EF4-FFF2-40B4-BE49-F238E27FC236}">
                  <a16:creationId xmlns:a16="http://schemas.microsoft.com/office/drawing/2014/main" id="{A125F3E3-B2C7-4AA0-9D9F-E550F085FF67}"/>
                </a:ext>
              </a:extLst>
            </p:cNvPr>
            <p:cNvSpPr/>
            <p:nvPr/>
          </p:nvSpPr>
          <p:spPr>
            <a:xfrm>
              <a:off x="5714125" y="780700"/>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dirty="0">
                <a:latin typeface="Times New Roman" panose="02020603050405020304" pitchFamily="18" charset="0"/>
                <a:cs typeface="Times New Roman" panose="02020603050405020304" pitchFamily="18" charset="0"/>
              </a:endParaRPr>
            </a:p>
          </p:txBody>
        </p:sp>
        <p:sp>
          <p:nvSpPr>
            <p:cNvPr id="30" name="Hộp Văn bản 29">
              <a:extLst>
                <a:ext uri="{FF2B5EF4-FFF2-40B4-BE49-F238E27FC236}">
                  <a16:creationId xmlns:a16="http://schemas.microsoft.com/office/drawing/2014/main" id="{0C48347C-72DD-4A44-99EC-6A94926D6872}"/>
                </a:ext>
              </a:extLst>
            </p:cNvPr>
            <p:cNvSpPr txBox="1"/>
            <p:nvPr/>
          </p:nvSpPr>
          <p:spPr>
            <a:xfrm>
              <a:off x="5686140" y="893397"/>
              <a:ext cx="2932083" cy="1436290"/>
            </a:xfrm>
            <a:prstGeom prst="rect">
              <a:avLst/>
            </a:prstGeom>
            <a:noFill/>
          </p:spPr>
          <p:txBody>
            <a:bodyPr wrap="square" rtlCol="0">
              <a:spAutoFit/>
            </a:bodyPr>
            <a:lstStyle/>
            <a:p>
              <a:pPr algn="ctr"/>
              <a:r>
                <a:rPr lang="en-US" sz="3200" b="1" dirty="0" err="1">
                  <a:solidFill>
                    <a:srgbClr val="002060"/>
                  </a:solidFill>
                  <a:latin typeface="Times New Roman" panose="02020603050405020304" pitchFamily="18" charset="0"/>
                  <a:cs typeface="Times New Roman" panose="02020603050405020304" pitchFamily="18" charset="0"/>
                </a:rPr>
                <a:t>Hình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thành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kiến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thức</a:t>
              </a:r>
              <a:endParaRPr lang="en-US" sz="3200" b="1" dirty="0">
                <a:solidFill>
                  <a:srgbClr val="002060"/>
                </a:solidFill>
                <a:latin typeface="Times New Roman" panose="02020603050405020304" pitchFamily="18" charset="0"/>
                <a:cs typeface="Times New Roman" panose="02020603050405020304" pitchFamily="18" charset="0"/>
              </a:endParaRPr>
            </a:p>
          </p:txBody>
        </p:sp>
      </p:grpSp>
      <p:grpSp>
        <p:nvGrpSpPr>
          <p:cNvPr id="15" name="Nhóm 14">
            <a:extLst>
              <a:ext uri="{FF2B5EF4-FFF2-40B4-BE49-F238E27FC236}">
                <a16:creationId xmlns:a16="http://schemas.microsoft.com/office/drawing/2014/main" id="{2743DAFD-E003-42CA-BE1A-E2285E182AD8}"/>
              </a:ext>
            </a:extLst>
          </p:cNvPr>
          <p:cNvGrpSpPr/>
          <p:nvPr/>
        </p:nvGrpSpPr>
        <p:grpSpPr>
          <a:xfrm>
            <a:off x="6595523" y="1345711"/>
            <a:ext cx="2293851" cy="1061828"/>
            <a:chOff x="6997439" y="2348815"/>
            <a:chExt cx="3058467" cy="1415770"/>
          </a:xfrm>
        </p:grpSpPr>
        <p:sp>
          <p:nvSpPr>
            <p:cNvPr id="31" name="Google Shape;157;p20">
              <a:extLst>
                <a:ext uri="{FF2B5EF4-FFF2-40B4-BE49-F238E27FC236}">
                  <a16:creationId xmlns:a16="http://schemas.microsoft.com/office/drawing/2014/main" id="{D2EA517D-9760-4CA9-AF11-05ED30AE9EC4}"/>
                </a:ext>
              </a:extLst>
            </p:cNvPr>
            <p:cNvSpPr/>
            <p:nvPr/>
          </p:nvSpPr>
          <p:spPr>
            <a:xfrm>
              <a:off x="6997439" y="2348815"/>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3200" dirty="0">
                <a:latin typeface="Times New Roman" panose="02020603050405020304" pitchFamily="18" charset="0"/>
                <a:cs typeface="Times New Roman" panose="02020603050405020304" pitchFamily="18" charset="0"/>
              </a:endParaRPr>
            </a:p>
          </p:txBody>
        </p:sp>
        <p:sp>
          <p:nvSpPr>
            <p:cNvPr id="32" name="Hộp Văn bản 31">
              <a:extLst>
                <a:ext uri="{FF2B5EF4-FFF2-40B4-BE49-F238E27FC236}">
                  <a16:creationId xmlns:a16="http://schemas.microsoft.com/office/drawing/2014/main" id="{74DC3889-63BE-4E10-AD0D-8A371EC699CD}"/>
                </a:ext>
              </a:extLst>
            </p:cNvPr>
            <p:cNvSpPr txBox="1"/>
            <p:nvPr/>
          </p:nvSpPr>
          <p:spPr>
            <a:xfrm>
              <a:off x="7284811" y="2935232"/>
              <a:ext cx="2771095" cy="779700"/>
            </a:xfrm>
            <a:prstGeom prst="rect">
              <a:avLst/>
            </a:prstGeom>
            <a:noFill/>
          </p:spPr>
          <p:txBody>
            <a:bodyPr wrap="squar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Luyện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tập</a:t>
              </a:r>
              <a:endParaRPr lang="en-US" sz="3200" b="1" dirty="0">
                <a:solidFill>
                  <a:srgbClr val="002060"/>
                </a:solidFill>
                <a:latin typeface="Times New Roman" panose="02020603050405020304" pitchFamily="18" charset="0"/>
                <a:cs typeface="Times New Roman" panose="02020603050405020304" pitchFamily="18" charset="0"/>
              </a:endParaRPr>
            </a:p>
          </p:txBody>
        </p:sp>
      </p:grpSp>
      <p:sp>
        <p:nvSpPr>
          <p:cNvPr id="16" name="Google Shape;162;p20">
            <a:extLst>
              <a:ext uri="{FF2B5EF4-FFF2-40B4-BE49-F238E27FC236}">
                <a16:creationId xmlns:a16="http://schemas.microsoft.com/office/drawing/2014/main" id="{C0ADFAA8-8CC7-4D2F-BE3A-F51CE7B478C5}"/>
              </a:ext>
            </a:extLst>
          </p:cNvPr>
          <p:cNvSpPr/>
          <p:nvPr/>
        </p:nvSpPr>
        <p:spPr>
          <a:xfrm>
            <a:off x="3397892" y="1733550"/>
            <a:ext cx="1707508" cy="903298"/>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14" name="Nhóm 13">
            <a:extLst>
              <a:ext uri="{FF2B5EF4-FFF2-40B4-BE49-F238E27FC236}">
                <a16:creationId xmlns:a16="http://schemas.microsoft.com/office/drawing/2014/main" id="{5A49C3E4-32FC-415B-B0A0-356A49F60C39}"/>
              </a:ext>
            </a:extLst>
          </p:cNvPr>
          <p:cNvGrpSpPr/>
          <p:nvPr/>
        </p:nvGrpSpPr>
        <p:grpSpPr>
          <a:xfrm>
            <a:off x="5675243" y="2428277"/>
            <a:ext cx="2567057" cy="1061829"/>
            <a:chOff x="6997439" y="2348815"/>
            <a:chExt cx="3422742" cy="1415770"/>
          </a:xfrm>
        </p:grpSpPr>
        <p:sp>
          <p:nvSpPr>
            <p:cNvPr id="17" name="Google Shape;157;p20">
              <a:extLst>
                <a:ext uri="{FF2B5EF4-FFF2-40B4-BE49-F238E27FC236}">
                  <a16:creationId xmlns:a16="http://schemas.microsoft.com/office/drawing/2014/main" id="{68EA85BB-1601-4E2D-ADD0-C19C55EB126D}"/>
                </a:ext>
              </a:extLst>
            </p:cNvPr>
            <p:cNvSpPr/>
            <p:nvPr/>
          </p:nvSpPr>
          <p:spPr>
            <a:xfrm>
              <a:off x="6997439" y="2348815"/>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3200" dirty="0">
                <a:latin typeface="Times New Roman" panose="02020603050405020304" pitchFamily="18" charset="0"/>
                <a:cs typeface="Times New Roman" panose="02020603050405020304" pitchFamily="18" charset="0"/>
              </a:endParaRPr>
            </a:p>
          </p:txBody>
        </p:sp>
        <p:sp>
          <p:nvSpPr>
            <p:cNvPr id="18" name="Hộp Văn bản 17">
              <a:extLst>
                <a:ext uri="{FF2B5EF4-FFF2-40B4-BE49-F238E27FC236}">
                  <a16:creationId xmlns:a16="http://schemas.microsoft.com/office/drawing/2014/main" id="{A9806B95-6633-468E-AD43-6EB5B873C8E4}"/>
                </a:ext>
              </a:extLst>
            </p:cNvPr>
            <p:cNvSpPr txBox="1"/>
            <p:nvPr/>
          </p:nvSpPr>
          <p:spPr>
            <a:xfrm>
              <a:off x="7252167" y="2913718"/>
              <a:ext cx="3168014" cy="779699"/>
            </a:xfrm>
            <a:prstGeom prst="rect">
              <a:avLst/>
            </a:prstGeom>
            <a:noFill/>
          </p:spPr>
          <p:txBody>
            <a:bodyPr wrap="squar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Vận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dụng</a:t>
              </a:r>
              <a:r>
                <a:rPr lang="en-US" sz="3200" b="1" dirty="0">
                  <a:solidFill>
                    <a:srgbClr val="002060"/>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60333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childTnLst>
                          </p:cTn>
                        </p:par>
                        <p:par>
                          <p:cTn id="32" fill="hold">
                            <p:stCondLst>
                              <p:cond delay="1500"/>
                            </p:stCondLst>
                            <p:childTnLst>
                              <p:par>
                                <p:cTn id="33" presetID="53" presetClass="entr" presetSubtype="16"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par>
                          <p:cTn id="38" fill="hold">
                            <p:stCondLst>
                              <p:cond delay="2000"/>
                            </p:stCondLst>
                            <p:childTnLst>
                              <p:par>
                                <p:cTn id="39" presetID="53" presetClass="entr" presetSubtype="16"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270A46-D2D3-F967-8B51-A436B6C327D5}"/>
              </a:ext>
            </a:extLst>
          </p:cNvPr>
          <p:cNvPicPr>
            <a:picLocks noChangeAspect="1"/>
          </p:cNvPicPr>
          <p:nvPr/>
        </p:nvPicPr>
        <p:blipFill>
          <a:blip r:embed="rId2"/>
          <a:stretch>
            <a:fillRect/>
          </a:stretch>
        </p:blipFill>
        <p:spPr>
          <a:xfrm>
            <a:off x="-17646" y="3714750"/>
            <a:ext cx="2457450" cy="1428750"/>
          </a:xfrm>
          <a:prstGeom prst="rect">
            <a:avLst/>
          </a:prstGeom>
        </p:spPr>
      </p:pic>
      <p:sp>
        <p:nvSpPr>
          <p:cNvPr id="4" name="TextBox 3">
            <a:extLst>
              <a:ext uri="{FF2B5EF4-FFF2-40B4-BE49-F238E27FC236}">
                <a16:creationId xmlns:a16="http://schemas.microsoft.com/office/drawing/2014/main" id="{D9C812DB-10E4-3FDC-DA84-6D082AFF4570}"/>
              </a:ext>
            </a:extLst>
          </p:cNvPr>
          <p:cNvSpPr txBox="1"/>
          <p:nvPr/>
        </p:nvSpPr>
        <p:spPr>
          <a:xfrm>
            <a:off x="14839" y="605598"/>
            <a:ext cx="4785761" cy="552972"/>
          </a:xfrm>
          <a:prstGeom prst="rect">
            <a:avLst/>
          </a:prstGeom>
          <a:noFill/>
        </p:spPr>
        <p:txBody>
          <a:bodyPr wrap="square">
            <a:spAutoFit/>
          </a:bodyPr>
          <a:lstStyle/>
          <a:p>
            <a:pPr>
              <a:lnSpc>
                <a:spcPct val="107000"/>
              </a:lnSpc>
              <a:spcBef>
                <a:spcPts val="720"/>
              </a:spcBef>
              <a:spcAft>
                <a:spcPts val="720"/>
              </a:spcAft>
            </a:pPr>
            <a:r>
              <a:rPr lang="en-US" sz="3000" b="1" kern="100">
                <a:effectLst/>
                <a:latin typeface="Times New Roman" panose="02020603050405020304" pitchFamily="18" charset="0"/>
                <a:ea typeface="Calibri" panose="020F0502020204030204" pitchFamily="34" charset="0"/>
                <a:cs typeface="Times New Roman" panose="02020603050405020304" pitchFamily="18" charset="0"/>
              </a:rPr>
              <a:t>Bài 2 (Trang 49, SGK)</a:t>
            </a:r>
          </a:p>
        </p:txBody>
      </p:sp>
      <p:sp>
        <p:nvSpPr>
          <p:cNvPr id="7" name="TextBox 6">
            <a:extLst>
              <a:ext uri="{FF2B5EF4-FFF2-40B4-BE49-F238E27FC236}">
                <a16:creationId xmlns:a16="http://schemas.microsoft.com/office/drawing/2014/main" id="{DAEA0C76-856E-F7E2-F5F0-3121D322B23A}"/>
              </a:ext>
            </a:extLst>
          </p:cNvPr>
          <p:cNvSpPr txBox="1"/>
          <p:nvPr/>
        </p:nvSpPr>
        <p:spPr>
          <a:xfrm>
            <a:off x="12700" y="1228648"/>
            <a:ext cx="4114800" cy="629788"/>
          </a:xfrm>
          <a:prstGeom prst="rect">
            <a:avLst/>
          </a:prstGeom>
          <a:noFill/>
        </p:spPr>
        <p:txBody>
          <a:bodyPr wrap="square">
            <a:spAutoFit/>
          </a:bodyPr>
          <a:lstStyle/>
          <a:p>
            <a:pPr>
              <a:lnSpc>
                <a:spcPct val="107000"/>
              </a:lnSpc>
              <a:spcBef>
                <a:spcPts val="720"/>
              </a:spcBef>
              <a:spcAft>
                <a:spcPts val="720"/>
              </a:spcAft>
            </a:pPr>
            <a:r>
              <a:rPr lang="en-US" sz="3500" kern="100">
                <a:effectLst/>
                <a:latin typeface="Times New Roman" panose="02020603050405020304" pitchFamily="18" charset="0"/>
                <a:ea typeface="Calibri" panose="020F0502020204030204" pitchFamily="34" charset="0"/>
                <a:cs typeface="Times New Roman" panose="02020603050405020304" pitchFamily="18" charset="0"/>
              </a:rPr>
              <a:t>Cho biểu thức:</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45EFF18-110F-37D5-BAF2-E231258467F8}"/>
                  </a:ext>
                </a:extLst>
              </p:cNvPr>
              <p:cNvSpPr txBox="1"/>
              <p:nvPr/>
            </p:nvSpPr>
            <p:spPr>
              <a:xfrm>
                <a:off x="117320" y="1826686"/>
                <a:ext cx="8909360" cy="132709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500" b="0" i="1" smtClean="0">
                          <a:solidFill>
                            <a:schemeClr val="tx1"/>
                          </a:solidFill>
                          <a:latin typeface="Cambria Math" panose="02040503050406030204" pitchFamily="18" charset="0"/>
                        </a:rPr>
                        <m:t>𝐴</m:t>
                      </m:r>
                      <m:r>
                        <a:rPr lang="en-US" sz="3500" b="0" i="1">
                          <a:solidFill>
                            <a:schemeClr val="tx1"/>
                          </a:solidFill>
                          <a:latin typeface="Cambria Math" panose="02040503050406030204" pitchFamily="18" charset="0"/>
                        </a:rPr>
                        <m:t>=</m:t>
                      </m:r>
                      <m:d>
                        <m:dPr>
                          <m:ctrlPr>
                            <a:rPr lang="en-US" sz="3500" i="1">
                              <a:solidFill>
                                <a:schemeClr val="tx1"/>
                              </a:solidFill>
                              <a:latin typeface="Cambria Math" panose="02040503050406030204" pitchFamily="18" charset="0"/>
                            </a:rPr>
                          </m:ctrlPr>
                        </m:dPr>
                        <m:e>
                          <m:f>
                            <m:fPr>
                              <m:ctrlPr>
                                <a:rPr lang="en-US" sz="3500" i="1">
                                  <a:solidFill>
                                    <a:schemeClr val="tx1"/>
                                  </a:solidFill>
                                  <a:latin typeface="Cambria Math" panose="02040503050406030204" pitchFamily="18" charset="0"/>
                                </a:rPr>
                              </m:ctrlPr>
                            </m:fPr>
                            <m:num>
                              <m:r>
                                <a:rPr lang="en-US" sz="3500" b="0" i="1">
                                  <a:solidFill>
                                    <a:schemeClr val="tx1"/>
                                  </a:solidFill>
                                  <a:latin typeface="Cambria Math" panose="02040503050406030204" pitchFamily="18" charset="0"/>
                                </a:rPr>
                                <m:t>𝑥</m:t>
                              </m:r>
                              <m:r>
                                <a:rPr lang="en-US" sz="3500" b="0" i="1">
                                  <a:solidFill>
                                    <a:schemeClr val="tx1"/>
                                  </a:solidFill>
                                  <a:latin typeface="Cambria Math" panose="02040503050406030204" pitchFamily="18" charset="0"/>
                                </a:rPr>
                                <m:t>+1</m:t>
                              </m:r>
                            </m:num>
                            <m:den>
                              <m:r>
                                <a:rPr lang="en-US" sz="3500" b="0" i="1">
                                  <a:solidFill>
                                    <a:schemeClr val="tx1"/>
                                  </a:solidFill>
                                  <a:latin typeface="Cambria Math" panose="02040503050406030204" pitchFamily="18" charset="0"/>
                                </a:rPr>
                                <m:t>2</m:t>
                              </m:r>
                              <m:r>
                                <a:rPr lang="en-US" sz="3500" b="0" i="1">
                                  <a:solidFill>
                                    <a:schemeClr val="tx1"/>
                                  </a:solidFill>
                                  <a:latin typeface="Cambria Math" panose="02040503050406030204" pitchFamily="18" charset="0"/>
                                </a:rPr>
                                <m:t>𝑥</m:t>
                              </m:r>
                              <m:r>
                                <a:rPr lang="en-US" sz="3500" b="0" i="1">
                                  <a:solidFill>
                                    <a:schemeClr val="tx1"/>
                                  </a:solidFill>
                                  <a:latin typeface="Cambria Math" panose="02040503050406030204" pitchFamily="18" charset="0"/>
                                </a:rPr>
                                <m:t>−2</m:t>
                              </m:r>
                            </m:den>
                          </m:f>
                          <m:r>
                            <a:rPr lang="en-US" sz="3500" b="0" i="1">
                              <a:solidFill>
                                <a:schemeClr val="tx1"/>
                              </a:solidFill>
                              <a:latin typeface="Cambria Math" panose="02040503050406030204" pitchFamily="18" charset="0"/>
                            </a:rPr>
                            <m:t>+</m:t>
                          </m:r>
                          <m:f>
                            <m:fPr>
                              <m:ctrlPr>
                                <a:rPr lang="en-US" sz="3500" i="1">
                                  <a:solidFill>
                                    <a:schemeClr val="tx1"/>
                                  </a:solidFill>
                                  <a:latin typeface="Cambria Math" panose="02040503050406030204" pitchFamily="18" charset="0"/>
                                </a:rPr>
                              </m:ctrlPr>
                            </m:fPr>
                            <m:num>
                              <m:r>
                                <a:rPr lang="en-US" sz="3500" b="0" i="1">
                                  <a:solidFill>
                                    <a:schemeClr val="tx1"/>
                                  </a:solidFill>
                                  <a:latin typeface="Cambria Math" panose="02040503050406030204" pitchFamily="18" charset="0"/>
                                </a:rPr>
                                <m:t>3</m:t>
                              </m:r>
                            </m:num>
                            <m:den>
                              <m:sSup>
                                <m:sSupPr>
                                  <m:ctrlPr>
                                    <a:rPr lang="en-US" sz="3500" i="1">
                                      <a:solidFill>
                                        <a:schemeClr val="tx1"/>
                                      </a:solidFill>
                                      <a:latin typeface="Cambria Math" panose="02040503050406030204" pitchFamily="18" charset="0"/>
                                    </a:rPr>
                                  </m:ctrlPr>
                                </m:sSupPr>
                                <m:e>
                                  <m:r>
                                    <a:rPr lang="en-US" sz="3500" b="0" i="1">
                                      <a:solidFill>
                                        <a:schemeClr val="tx1"/>
                                      </a:solidFill>
                                      <a:latin typeface="Cambria Math" panose="02040503050406030204" pitchFamily="18" charset="0"/>
                                    </a:rPr>
                                    <m:t>𝑥</m:t>
                                  </m:r>
                                </m:e>
                                <m:sup>
                                  <m:r>
                                    <a:rPr lang="en-US" sz="3500" b="0" i="1">
                                      <a:solidFill>
                                        <a:schemeClr val="tx1"/>
                                      </a:solidFill>
                                      <a:latin typeface="Cambria Math" panose="02040503050406030204" pitchFamily="18" charset="0"/>
                                    </a:rPr>
                                    <m:t>2</m:t>
                                  </m:r>
                                </m:sup>
                              </m:sSup>
                              <m:r>
                                <a:rPr lang="en-US" sz="3500" b="0" i="1">
                                  <a:solidFill>
                                    <a:schemeClr val="tx1"/>
                                  </a:solidFill>
                                  <a:latin typeface="Cambria Math" panose="02040503050406030204" pitchFamily="18" charset="0"/>
                                </a:rPr>
                                <m:t>−1</m:t>
                              </m:r>
                            </m:den>
                          </m:f>
                          <m:r>
                            <a:rPr lang="en-US" sz="3500" b="0" i="1">
                              <a:solidFill>
                                <a:schemeClr val="tx1"/>
                              </a:solidFill>
                              <a:latin typeface="Cambria Math" panose="02040503050406030204" pitchFamily="18" charset="0"/>
                            </a:rPr>
                            <m:t>−</m:t>
                          </m:r>
                          <m:f>
                            <m:fPr>
                              <m:ctrlPr>
                                <a:rPr lang="en-US" sz="3500" i="1">
                                  <a:solidFill>
                                    <a:schemeClr val="tx1"/>
                                  </a:solidFill>
                                  <a:latin typeface="Cambria Math" panose="02040503050406030204" pitchFamily="18" charset="0"/>
                                </a:rPr>
                              </m:ctrlPr>
                            </m:fPr>
                            <m:num>
                              <m:r>
                                <a:rPr lang="en-US" sz="3500" b="0" i="1">
                                  <a:solidFill>
                                    <a:schemeClr val="tx1"/>
                                  </a:solidFill>
                                  <a:latin typeface="Cambria Math" panose="02040503050406030204" pitchFamily="18" charset="0"/>
                                </a:rPr>
                                <m:t>𝑥</m:t>
                              </m:r>
                              <m:r>
                                <a:rPr lang="en-US" sz="3500" b="0" i="1">
                                  <a:solidFill>
                                    <a:schemeClr val="tx1"/>
                                  </a:solidFill>
                                  <a:latin typeface="Cambria Math" panose="02040503050406030204" pitchFamily="18" charset="0"/>
                                </a:rPr>
                                <m:t>−3</m:t>
                              </m:r>
                            </m:num>
                            <m:den>
                              <m:r>
                                <a:rPr lang="en-US" sz="3500" b="0" i="1">
                                  <a:solidFill>
                                    <a:schemeClr val="tx1"/>
                                  </a:solidFill>
                                  <a:latin typeface="Cambria Math" panose="02040503050406030204" pitchFamily="18" charset="0"/>
                                </a:rPr>
                                <m:t>2</m:t>
                              </m:r>
                              <m:r>
                                <a:rPr lang="en-US" sz="3500" b="0" i="1">
                                  <a:solidFill>
                                    <a:schemeClr val="tx1"/>
                                  </a:solidFill>
                                  <a:latin typeface="Cambria Math" panose="02040503050406030204" pitchFamily="18" charset="0"/>
                                </a:rPr>
                                <m:t>𝑥</m:t>
                              </m:r>
                              <m:r>
                                <a:rPr lang="en-US" sz="3500" b="0" i="1">
                                  <a:solidFill>
                                    <a:schemeClr val="tx1"/>
                                  </a:solidFill>
                                  <a:latin typeface="Cambria Math" panose="02040503050406030204" pitchFamily="18" charset="0"/>
                                </a:rPr>
                                <m:t>+2</m:t>
                              </m:r>
                            </m:den>
                          </m:f>
                        </m:e>
                      </m:d>
                      <m:r>
                        <a:rPr lang="en-US" sz="3500" b="0" i="1">
                          <a:solidFill>
                            <a:schemeClr val="tx1"/>
                          </a:solidFill>
                          <a:latin typeface="Cambria Math" panose="02040503050406030204" pitchFamily="18" charset="0"/>
                        </a:rPr>
                        <m:t>.</m:t>
                      </m:r>
                      <m:f>
                        <m:fPr>
                          <m:ctrlPr>
                            <a:rPr lang="en-US" sz="3500" i="1">
                              <a:solidFill>
                                <a:schemeClr val="tx1"/>
                              </a:solidFill>
                              <a:latin typeface="Cambria Math" panose="02040503050406030204" pitchFamily="18" charset="0"/>
                            </a:rPr>
                          </m:ctrlPr>
                        </m:fPr>
                        <m:num>
                          <m:r>
                            <a:rPr lang="en-US" sz="3500" b="0" i="1">
                              <a:solidFill>
                                <a:schemeClr val="tx1"/>
                              </a:solidFill>
                              <a:latin typeface="Cambria Math" panose="02040503050406030204" pitchFamily="18" charset="0"/>
                            </a:rPr>
                            <m:t>4</m:t>
                          </m:r>
                          <m:sSup>
                            <m:sSupPr>
                              <m:ctrlPr>
                                <a:rPr lang="en-US" sz="3500" i="1">
                                  <a:solidFill>
                                    <a:schemeClr val="tx1"/>
                                  </a:solidFill>
                                  <a:latin typeface="Cambria Math" panose="02040503050406030204" pitchFamily="18" charset="0"/>
                                </a:rPr>
                              </m:ctrlPr>
                            </m:sSupPr>
                            <m:e>
                              <m:r>
                                <a:rPr lang="en-US" sz="3500" b="0" i="1">
                                  <a:solidFill>
                                    <a:schemeClr val="tx1"/>
                                  </a:solidFill>
                                  <a:latin typeface="Cambria Math" panose="02040503050406030204" pitchFamily="18" charset="0"/>
                                </a:rPr>
                                <m:t>𝑥</m:t>
                              </m:r>
                            </m:e>
                            <m:sup>
                              <m:r>
                                <a:rPr lang="en-US" sz="3500" b="0" i="1">
                                  <a:solidFill>
                                    <a:schemeClr val="tx1"/>
                                  </a:solidFill>
                                  <a:latin typeface="Cambria Math" panose="02040503050406030204" pitchFamily="18" charset="0"/>
                                </a:rPr>
                                <m:t>2</m:t>
                              </m:r>
                            </m:sup>
                          </m:sSup>
                          <m:r>
                            <a:rPr lang="en-US" sz="3500" b="0" i="1">
                              <a:solidFill>
                                <a:schemeClr val="tx1"/>
                              </a:solidFill>
                              <a:latin typeface="Cambria Math" panose="02040503050406030204" pitchFamily="18" charset="0"/>
                            </a:rPr>
                            <m:t>−4</m:t>
                          </m:r>
                        </m:num>
                        <m:den>
                          <m:r>
                            <a:rPr lang="en-US" sz="3500" b="0" i="1">
                              <a:solidFill>
                                <a:schemeClr val="tx1"/>
                              </a:solidFill>
                              <a:latin typeface="Cambria Math" panose="02040503050406030204" pitchFamily="18" charset="0"/>
                            </a:rPr>
                            <m:t>5</m:t>
                          </m:r>
                        </m:den>
                      </m:f>
                    </m:oMath>
                  </m:oMathPara>
                </a14:m>
                <a:endParaRPr lang="en-US" sz="3500" i="1">
                  <a:solidFill>
                    <a:schemeClr val="tx1"/>
                  </a:solidFill>
                  <a:latin typeface="Times New Roman" panose="02020603050405020304" pitchFamily="18" charset="0"/>
                  <a:cs typeface="Times New Roman" panose="02020603050405020304" pitchFamily="18" charset="0"/>
                </a:endParaRPr>
              </a:p>
            </p:txBody>
          </p:sp>
        </mc:Choice>
        <mc:Fallback xmlns="">
          <p:sp>
            <p:nvSpPr>
              <p:cNvPr id="11" name="TextBox 10">
                <a:extLst>
                  <a:ext uri="{FF2B5EF4-FFF2-40B4-BE49-F238E27FC236}">
                    <a16:creationId xmlns:a16="http://schemas.microsoft.com/office/drawing/2014/main" xmlns:a14="http://schemas.microsoft.com/office/drawing/2010/main" xmlns="" id="{045EFF18-110F-37D5-BAF2-E231258467F8}"/>
                  </a:ext>
                </a:extLst>
              </p:cNvPr>
              <p:cNvSpPr txBox="1">
                <a:spLocks noRot="1" noChangeAspect="1" noMove="1" noResize="1" noEditPoints="1" noAdjustHandles="1" noChangeArrowheads="1" noChangeShapeType="1" noTextEdit="1"/>
              </p:cNvSpPr>
              <p:nvPr/>
            </p:nvSpPr>
            <p:spPr>
              <a:xfrm>
                <a:off x="117320" y="1826686"/>
                <a:ext cx="8909360" cy="1327095"/>
              </a:xfrm>
              <a:prstGeom prst="rect">
                <a:avLst/>
              </a:prstGeom>
              <a:blipFill rotWithShape="0">
                <a:blip r:embed="rId3"/>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BA8FC95D-560C-0D7C-CD82-9E0D25284E64}"/>
              </a:ext>
            </a:extLst>
          </p:cNvPr>
          <p:cNvSpPr txBox="1"/>
          <p:nvPr/>
        </p:nvSpPr>
        <p:spPr>
          <a:xfrm>
            <a:off x="1101880" y="3122031"/>
            <a:ext cx="7924800" cy="629788"/>
          </a:xfrm>
          <a:prstGeom prst="rect">
            <a:avLst/>
          </a:prstGeom>
          <a:noFill/>
        </p:spPr>
        <p:txBody>
          <a:bodyPr wrap="square">
            <a:spAutoFit/>
          </a:bodyPr>
          <a:lstStyle/>
          <a:p>
            <a:pPr>
              <a:lnSpc>
                <a:spcPct val="107000"/>
              </a:lnSpc>
              <a:spcBef>
                <a:spcPts val="720"/>
              </a:spcBef>
              <a:spcAft>
                <a:spcPts val="720"/>
              </a:spcAft>
            </a:pPr>
            <a:r>
              <a:rPr lang="en-US" sz="3500" kern="100">
                <a:effectLst/>
                <a:latin typeface="Times New Roman" panose="02020603050405020304" pitchFamily="18" charset="0"/>
                <a:ea typeface="Calibri" panose="020F0502020204030204" pitchFamily="34" charset="0"/>
                <a:cs typeface="Times New Roman" panose="02020603050405020304" pitchFamily="18" charset="0"/>
              </a:rPr>
              <a:t>a) Viết điều kiện xác định của biểu thức </a:t>
            </a:r>
            <a:r>
              <a:rPr lang="en-US" sz="3500" i="1" kern="100">
                <a:effectLst/>
                <a:latin typeface="Times New Roman" panose="02020603050405020304" pitchFamily="18" charset="0"/>
                <a:ea typeface="Calibri" panose="020F0502020204030204" pitchFamily="34" charset="0"/>
                <a:cs typeface="Times New Roman" panose="02020603050405020304" pitchFamily="18" charset="0"/>
              </a:rPr>
              <a:t>A</a:t>
            </a:r>
            <a:r>
              <a:rPr lang="en-US" sz="3500" kern="10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3" name="TextBox 12">
            <a:extLst>
              <a:ext uri="{FF2B5EF4-FFF2-40B4-BE49-F238E27FC236}">
                <a16:creationId xmlns:a16="http://schemas.microsoft.com/office/drawing/2014/main" id="{666F1A02-F643-6CDE-56AF-1CF3A27049EA}"/>
              </a:ext>
            </a:extLst>
          </p:cNvPr>
          <p:cNvSpPr txBox="1"/>
          <p:nvPr/>
        </p:nvSpPr>
        <p:spPr>
          <a:xfrm>
            <a:off x="1101880" y="4002237"/>
            <a:ext cx="8529965" cy="1206099"/>
          </a:xfrm>
          <a:prstGeom prst="rect">
            <a:avLst/>
          </a:prstGeom>
          <a:noFill/>
        </p:spPr>
        <p:txBody>
          <a:bodyPr wrap="square">
            <a:spAutoFit/>
          </a:bodyPr>
          <a:lstStyle/>
          <a:p>
            <a:pPr>
              <a:lnSpc>
                <a:spcPct val="107000"/>
              </a:lnSpc>
              <a:spcBef>
                <a:spcPts val="720"/>
              </a:spcBef>
              <a:spcAft>
                <a:spcPts val="720"/>
              </a:spcAft>
            </a:pPr>
            <a:r>
              <a:rPr lang="en-US" sz="3500" kern="100">
                <a:effectLst/>
                <a:latin typeface="Times New Roman" panose="02020603050405020304" pitchFamily="18" charset="0"/>
                <a:ea typeface="Calibri" panose="020F0502020204030204" pitchFamily="34" charset="0"/>
                <a:cs typeface="Times New Roman" panose="02020603050405020304" pitchFamily="18" charset="0"/>
              </a:rPr>
              <a:t>b) Chứng minh rằng giá trị của biểu thức </a:t>
            </a:r>
            <a:r>
              <a:rPr lang="en-US" sz="3500" i="1" kern="100">
                <a:effectLst/>
                <a:latin typeface="Times New Roman" panose="02020603050405020304" pitchFamily="18" charset="0"/>
                <a:ea typeface="Calibri" panose="020F0502020204030204" pitchFamily="34" charset="0"/>
                <a:cs typeface="Times New Roman" panose="02020603050405020304" pitchFamily="18" charset="0"/>
              </a:rPr>
              <a:t>A</a:t>
            </a:r>
            <a:r>
              <a:rPr lang="en-US" sz="3500" kern="100">
                <a:effectLst/>
                <a:latin typeface="Times New Roman" panose="02020603050405020304" pitchFamily="18" charset="0"/>
                <a:ea typeface="Calibri" panose="020F0502020204030204" pitchFamily="34" charset="0"/>
                <a:cs typeface="Times New Roman" panose="02020603050405020304" pitchFamily="18" charset="0"/>
              </a:rPr>
              <a:t> không phụ thuộc vào giá trị của biến.</a:t>
            </a:r>
          </a:p>
        </p:txBody>
      </p:sp>
      <p:sp>
        <p:nvSpPr>
          <p:cNvPr id="2" name="TextBox 1">
            <a:extLst>
              <a:ext uri="{FF2B5EF4-FFF2-40B4-BE49-F238E27FC236}">
                <a16:creationId xmlns:a16="http://schemas.microsoft.com/office/drawing/2014/main" id="{BDFA4B71-7B09-41C1-9DE2-F6F16439C70A}"/>
              </a:ext>
            </a:extLst>
          </p:cNvPr>
          <p:cNvSpPr txBox="1"/>
          <p:nvPr/>
        </p:nvSpPr>
        <p:spPr>
          <a:xfrm>
            <a:off x="0" y="-69681"/>
            <a:ext cx="7162800" cy="640240"/>
          </a:xfrm>
          <a:prstGeom prst="rect">
            <a:avLst/>
          </a:prstGeom>
          <a:noFill/>
        </p:spPr>
        <p:txBody>
          <a:bodyPr wrap="square">
            <a:spAutoFit/>
          </a:bodyPr>
          <a:lstStyle/>
          <a:p>
            <a:pPr>
              <a:lnSpc>
                <a:spcPct val="107000"/>
              </a:lnSpc>
              <a:spcBef>
                <a:spcPts val="720"/>
              </a:spcBef>
              <a:spcAft>
                <a:spcPts val="720"/>
              </a:spcAft>
            </a:pPr>
            <a:r>
              <a:rPr lang="en-US" sz="3500" b="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Dạng 2: Rút gọn biểu thức </a:t>
            </a:r>
            <a:endParaRPr lang="en-US" sz="3500" kern="100">
              <a:solidFill>
                <a:srgbClr val="02023C"/>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171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1" grpId="0"/>
      <p:bldP spid="12" grpId="0"/>
      <p:bldP spid="13" grpId="0"/>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FF4394-1FF0-FCA6-0E8B-580F149E5E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993" t="23657" r="14890" b="8447"/>
          <a:stretch/>
        </p:blipFill>
        <p:spPr bwMode="auto">
          <a:xfrm>
            <a:off x="1447800" y="819150"/>
            <a:ext cx="6553200" cy="394131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550EAEB3-C38F-84F9-2756-25C32F2B41C9}"/>
              </a:ext>
            </a:extLst>
          </p:cNvPr>
          <p:cNvSpPr txBox="1"/>
          <p:nvPr/>
        </p:nvSpPr>
        <p:spPr>
          <a:xfrm>
            <a:off x="1888067" y="257200"/>
            <a:ext cx="6112933" cy="561949"/>
          </a:xfrm>
          <a:prstGeom prst="rect">
            <a:avLst/>
          </a:prstGeom>
          <a:noFill/>
        </p:spPr>
        <p:txBody>
          <a:bodyPr wrap="square">
            <a:spAutoFit/>
          </a:bodyPr>
          <a:lstStyle/>
          <a:p>
            <a:pPr>
              <a:lnSpc>
                <a:spcPct val="107000"/>
              </a:lnSpc>
              <a:spcBef>
                <a:spcPts val="720"/>
              </a:spcBef>
              <a:spcAft>
                <a:spcPts val="720"/>
              </a:spcAft>
            </a:pPr>
            <a:r>
              <a:rPr lang="en-US" sz="3000" b="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KỸ THUẬT KHĂN TRẢI BÀN</a:t>
            </a:r>
            <a:endParaRPr lang="en-US" sz="3000" kern="100">
              <a:solidFill>
                <a:srgbClr val="02023C"/>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774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41D1A15-83C2-AFD4-8111-E473C19A4D5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92" t="13187" r="12323" b="8907"/>
          <a:stretch/>
        </p:blipFill>
        <p:spPr bwMode="auto">
          <a:xfrm>
            <a:off x="6174378" y="3643707"/>
            <a:ext cx="1778777" cy="12602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EB6696D-CE9C-460A-9E15-B26A5693A758}"/>
              </a:ext>
            </a:extLst>
          </p:cNvPr>
          <p:cNvSpPr txBox="1"/>
          <p:nvPr/>
        </p:nvSpPr>
        <p:spPr>
          <a:xfrm>
            <a:off x="5456505" y="7870"/>
            <a:ext cx="3382695" cy="461665"/>
          </a:xfrm>
          <a:prstGeom prst="rect">
            <a:avLst/>
          </a:prstGeom>
          <a:solidFill>
            <a:schemeClr val="bg1"/>
          </a:solidFill>
        </p:spPr>
        <p:txBody>
          <a:bodyPr wrap="square" rtlCol="0">
            <a:spAutoFit/>
          </a:bodyPr>
          <a:lstStyle/>
          <a:p>
            <a:r>
              <a:rPr lang="en-US" sz="2400" b="1" dirty="0">
                <a:latin typeface="Times New Roman" panose="02020603050405020304" pitchFamily="18" charset="0"/>
                <a:cs typeface="Times New Roman" panose="02020603050405020304" pitchFamily="18" charset="0"/>
              </a:rPr>
              <a:t>HOẠT ĐỘNG NHÓM</a:t>
            </a:r>
          </a:p>
        </p:txBody>
      </p:sp>
      <p:sp>
        <p:nvSpPr>
          <p:cNvPr id="31" name="Rectangle: Rounded Corners 30">
            <a:extLst>
              <a:ext uri="{FF2B5EF4-FFF2-40B4-BE49-F238E27FC236}">
                <a16:creationId xmlns:a16="http://schemas.microsoft.com/office/drawing/2014/main" id="{3696D890-EE31-4F49-9C77-CA9394290DE9}"/>
              </a:ext>
            </a:extLst>
          </p:cNvPr>
          <p:cNvSpPr/>
          <p:nvPr/>
        </p:nvSpPr>
        <p:spPr>
          <a:xfrm>
            <a:off x="141114" y="113411"/>
            <a:ext cx="5074960" cy="491667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endParaRPr lang="en-US" sz="2250" b="1">
              <a:solidFill>
                <a:prstClr val="black"/>
              </a:solidFill>
              <a:latin typeface="Times New Roman" panose="02020603050405020304" pitchFamily="18" charset="0"/>
              <a:cs typeface="Times New Roman" panose="02020603050405020304" pitchFamily="18" charset="0"/>
            </a:endParaRPr>
          </a:p>
          <a:p>
            <a:pPr algn="ctr"/>
            <a:endParaRPr lang="en-US" sz="2250" dirty="0"/>
          </a:p>
        </p:txBody>
      </p:sp>
      <p:pic>
        <p:nvPicPr>
          <p:cNvPr id="1026" name="Picture 2" descr="Hình ảnh bé trai đang ngồi học bài - PNG">
            <a:extLst>
              <a:ext uri="{FF2B5EF4-FFF2-40B4-BE49-F238E27FC236}">
                <a16:creationId xmlns:a16="http://schemas.microsoft.com/office/drawing/2014/main" id="{FAB171C2-2170-428A-A276-6179253A96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2602" y="588678"/>
            <a:ext cx="739395" cy="727104"/>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E6409AEA-EE4D-4E58-B8E4-4007CF7203EA}"/>
              </a:ext>
            </a:extLst>
          </p:cNvPr>
          <p:cNvSpPr txBox="1"/>
          <p:nvPr/>
        </p:nvSpPr>
        <p:spPr>
          <a:xfrm>
            <a:off x="5426447" y="691648"/>
            <a:ext cx="1527138" cy="438582"/>
          </a:xfrm>
          <a:prstGeom prst="rect">
            <a:avLst/>
          </a:prstGeom>
          <a:noFill/>
        </p:spPr>
        <p:txBody>
          <a:bodyPr wrap="square">
            <a:spAutoFit/>
          </a:bodyPr>
          <a:lstStyle/>
          <a:p>
            <a:r>
              <a:rPr lang="en-US" sz="2250" b="1" dirty="0">
                <a:solidFill>
                  <a:prstClr val="black"/>
                </a:solidFill>
                <a:latin typeface="Times New Roman" panose="02020603050405020304" pitchFamily="18" charset="0"/>
                <a:cs typeface="Times New Roman" panose="02020603050405020304" pitchFamily="18" charset="0"/>
              </a:rPr>
              <a:t>4</a:t>
            </a:r>
            <a:r>
              <a:rPr lang="en-US" sz="2250" b="1">
                <a:solidFill>
                  <a:prstClr val="black"/>
                </a:solidFill>
                <a:latin typeface="Times New Roman" panose="02020603050405020304" pitchFamily="18" charset="0"/>
                <a:cs typeface="Times New Roman" panose="02020603050405020304" pitchFamily="18" charset="0"/>
              </a:rPr>
              <a:t> </a:t>
            </a:r>
            <a:r>
              <a:rPr lang="en-US" sz="2250" b="1" dirty="0" err="1">
                <a:solidFill>
                  <a:prstClr val="black"/>
                </a:solidFill>
                <a:latin typeface="Times New Roman" panose="02020603050405020304" pitchFamily="18" charset="0"/>
                <a:cs typeface="Times New Roman" panose="02020603050405020304" pitchFamily="18" charset="0"/>
              </a:rPr>
              <a:t>phút</a:t>
            </a:r>
            <a:r>
              <a:rPr lang="en-US" sz="2250" b="1" dirty="0">
                <a:solidFill>
                  <a:prstClr val="black"/>
                </a:solidFill>
                <a:latin typeface="Times New Roman" panose="02020603050405020304" pitchFamily="18" charset="0"/>
                <a:cs typeface="Times New Roman" panose="02020603050405020304" pitchFamily="18" charset="0"/>
              </a:rPr>
              <a:t> </a:t>
            </a:r>
            <a:endParaRPr lang="en-US" sz="1350" dirty="0"/>
          </a:p>
        </p:txBody>
      </p:sp>
      <p:sp>
        <p:nvSpPr>
          <p:cNvPr id="14341" name="Arrow: Right 14340">
            <a:extLst>
              <a:ext uri="{FF2B5EF4-FFF2-40B4-BE49-F238E27FC236}">
                <a16:creationId xmlns:a16="http://schemas.microsoft.com/office/drawing/2014/main" id="{7BBA3614-5826-4901-83AF-99945BFEB11A}"/>
              </a:ext>
            </a:extLst>
          </p:cNvPr>
          <p:cNvSpPr/>
          <p:nvPr/>
        </p:nvSpPr>
        <p:spPr>
          <a:xfrm>
            <a:off x="6584790" y="749591"/>
            <a:ext cx="696840" cy="34831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TextBox 41">
            <a:extLst>
              <a:ext uri="{FF2B5EF4-FFF2-40B4-BE49-F238E27FC236}">
                <a16:creationId xmlns:a16="http://schemas.microsoft.com/office/drawing/2014/main" id="{D67640F1-EE1E-40CB-9A59-1A926B86DA0D}"/>
              </a:ext>
            </a:extLst>
          </p:cNvPr>
          <p:cNvSpPr txBox="1"/>
          <p:nvPr/>
        </p:nvSpPr>
        <p:spPr>
          <a:xfrm>
            <a:off x="5422478" y="1872082"/>
            <a:ext cx="1527138" cy="438582"/>
          </a:xfrm>
          <a:prstGeom prst="rect">
            <a:avLst/>
          </a:prstGeom>
          <a:noFill/>
        </p:spPr>
        <p:txBody>
          <a:bodyPr wrap="square">
            <a:spAutoFit/>
          </a:bodyPr>
          <a:lstStyle/>
          <a:p>
            <a:r>
              <a:rPr lang="en-US" sz="2250" b="1" dirty="0">
                <a:solidFill>
                  <a:prstClr val="black"/>
                </a:solidFill>
                <a:latin typeface="Times New Roman" panose="02020603050405020304" pitchFamily="18" charset="0"/>
                <a:cs typeface="Times New Roman" panose="02020603050405020304" pitchFamily="18" charset="0"/>
              </a:rPr>
              <a:t>5</a:t>
            </a:r>
            <a:r>
              <a:rPr lang="en-US" sz="2250" b="1">
                <a:solidFill>
                  <a:prstClr val="black"/>
                </a:solidFill>
                <a:latin typeface="Times New Roman" panose="02020603050405020304" pitchFamily="18" charset="0"/>
                <a:cs typeface="Times New Roman" panose="02020603050405020304" pitchFamily="18" charset="0"/>
              </a:rPr>
              <a:t> </a:t>
            </a:r>
            <a:r>
              <a:rPr lang="en-US" sz="2250" b="1" dirty="0" err="1">
                <a:solidFill>
                  <a:prstClr val="black"/>
                </a:solidFill>
                <a:latin typeface="Times New Roman" panose="02020603050405020304" pitchFamily="18" charset="0"/>
                <a:cs typeface="Times New Roman" panose="02020603050405020304" pitchFamily="18" charset="0"/>
              </a:rPr>
              <a:t>phút</a:t>
            </a:r>
            <a:r>
              <a:rPr lang="en-US" sz="2250" b="1" dirty="0">
                <a:solidFill>
                  <a:prstClr val="black"/>
                </a:solidFill>
                <a:latin typeface="Times New Roman" panose="02020603050405020304" pitchFamily="18" charset="0"/>
                <a:cs typeface="Times New Roman" panose="02020603050405020304" pitchFamily="18" charset="0"/>
              </a:rPr>
              <a:t> </a:t>
            </a:r>
            <a:endParaRPr lang="en-US" sz="1350" dirty="0"/>
          </a:p>
        </p:txBody>
      </p:sp>
      <p:sp>
        <p:nvSpPr>
          <p:cNvPr id="43" name="Arrow: Right 42">
            <a:extLst>
              <a:ext uri="{FF2B5EF4-FFF2-40B4-BE49-F238E27FC236}">
                <a16:creationId xmlns:a16="http://schemas.microsoft.com/office/drawing/2014/main" id="{7C592272-0544-4027-8AA5-3BFC4F1D745F}"/>
              </a:ext>
            </a:extLst>
          </p:cNvPr>
          <p:cNvSpPr/>
          <p:nvPr/>
        </p:nvSpPr>
        <p:spPr>
          <a:xfrm>
            <a:off x="6600899" y="1935607"/>
            <a:ext cx="696840" cy="34831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342" name="Picture 14341">
            <a:extLst>
              <a:ext uri="{FF2B5EF4-FFF2-40B4-BE49-F238E27FC236}">
                <a16:creationId xmlns:a16="http://schemas.microsoft.com/office/drawing/2014/main" id="{5FAA5995-ACF9-46EC-8C34-530439C2AC8D}"/>
              </a:ext>
            </a:extLst>
          </p:cNvPr>
          <p:cNvPicPr>
            <a:picLocks noChangeAspect="1"/>
          </p:cNvPicPr>
          <p:nvPr/>
        </p:nvPicPr>
        <p:blipFill>
          <a:blip r:embed="rId4"/>
          <a:stretch>
            <a:fillRect/>
          </a:stretch>
        </p:blipFill>
        <p:spPr>
          <a:xfrm>
            <a:off x="7416683" y="1281768"/>
            <a:ext cx="1460981" cy="1152749"/>
          </a:xfrm>
          <a:prstGeom prst="rect">
            <a:avLst/>
          </a:prstGeom>
        </p:spPr>
      </p:pic>
      <p:pic>
        <p:nvPicPr>
          <p:cNvPr id="14344" name="Picture 14343">
            <a:extLst>
              <a:ext uri="{FF2B5EF4-FFF2-40B4-BE49-F238E27FC236}">
                <a16:creationId xmlns:a16="http://schemas.microsoft.com/office/drawing/2014/main" id="{1833EB91-CB76-46EB-A48D-A80BF96F6C5D}"/>
              </a:ext>
            </a:extLst>
          </p:cNvPr>
          <p:cNvPicPr>
            <a:picLocks noChangeAspect="1"/>
          </p:cNvPicPr>
          <p:nvPr/>
        </p:nvPicPr>
        <p:blipFill>
          <a:blip r:embed="rId5"/>
          <a:stretch>
            <a:fillRect/>
          </a:stretch>
        </p:blipFill>
        <p:spPr>
          <a:xfrm>
            <a:off x="5367868" y="2880800"/>
            <a:ext cx="1271126" cy="608129"/>
          </a:xfrm>
          <a:prstGeom prst="rect">
            <a:avLst/>
          </a:prstGeom>
        </p:spPr>
      </p:pic>
      <p:pic>
        <p:nvPicPr>
          <p:cNvPr id="1028" name="Picture 4" descr="Phim Hoạt Hình Lên Bảng Dạy Các Yếu Tố Giáo Dục | Công cụ đồ họa AI Tải  xuống miễn phí - Pikbest">
            <a:extLst>
              <a:ext uri="{FF2B5EF4-FFF2-40B4-BE49-F238E27FC236}">
                <a16:creationId xmlns:a16="http://schemas.microsoft.com/office/drawing/2014/main" id="{04B37503-C05D-4B7E-8F27-E4EBDD9793A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282607" y="2495550"/>
            <a:ext cx="1850231" cy="1393031"/>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4345">
            <a:extLst>
              <a:ext uri="{FF2B5EF4-FFF2-40B4-BE49-F238E27FC236}">
                <a16:creationId xmlns:a16="http://schemas.microsoft.com/office/drawing/2014/main" id="{E9A84D83-5C02-4911-81D7-0C9983C0B62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6264188" y="2527296"/>
            <a:ext cx="638301" cy="638301"/>
          </a:xfrm>
          <a:prstGeom prst="rect">
            <a:avLst/>
          </a:prstGeom>
        </p:spPr>
      </p:pic>
      <p:sp>
        <p:nvSpPr>
          <p:cNvPr id="51" name="Arrow: Right 50">
            <a:extLst>
              <a:ext uri="{FF2B5EF4-FFF2-40B4-BE49-F238E27FC236}">
                <a16:creationId xmlns:a16="http://schemas.microsoft.com/office/drawing/2014/main" id="{12131BEB-0AAC-4E86-B840-860F7E67298D}"/>
              </a:ext>
            </a:extLst>
          </p:cNvPr>
          <p:cNvSpPr/>
          <p:nvPr/>
        </p:nvSpPr>
        <p:spPr>
          <a:xfrm>
            <a:off x="6638994" y="3040574"/>
            <a:ext cx="696840" cy="34831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2" name="Picture 51">
            <a:extLst>
              <a:ext uri="{FF2B5EF4-FFF2-40B4-BE49-F238E27FC236}">
                <a16:creationId xmlns:a16="http://schemas.microsoft.com/office/drawing/2014/main" id="{3FB61C20-A860-404B-BDEB-B822A51DAE6A}"/>
              </a:ext>
            </a:extLst>
          </p:cNvPr>
          <p:cNvPicPr>
            <a:picLocks noChangeAspect="1"/>
          </p:cNvPicPr>
          <p:nvPr/>
        </p:nvPicPr>
        <p:blipFill rotWithShape="1">
          <a:blip r:embed="rId10"/>
          <a:srcRect l="18355" t="2615" r="18014" b="53176"/>
          <a:stretch/>
        </p:blipFill>
        <p:spPr>
          <a:xfrm>
            <a:off x="7794364" y="2917247"/>
            <a:ext cx="739395" cy="513704"/>
          </a:xfrm>
          <a:prstGeom prst="rect">
            <a:avLst/>
          </a:prstGeom>
        </p:spPr>
      </p:pic>
      <p:pic>
        <p:nvPicPr>
          <p:cNvPr id="3" name="Picture 2">
            <a:extLst>
              <a:ext uri="{FF2B5EF4-FFF2-40B4-BE49-F238E27FC236}">
                <a16:creationId xmlns:a16="http://schemas.microsoft.com/office/drawing/2014/main" id="{8CFA370A-ED03-82E6-06D2-1D8EB314F75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5993" t="23657" r="14890" b="8447"/>
          <a:stretch/>
        </p:blipFill>
        <p:spPr bwMode="auto">
          <a:xfrm>
            <a:off x="5254278" y="512025"/>
            <a:ext cx="3949900" cy="3372180"/>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1F0047DD-6069-D233-FD11-CD6944A315CA}"/>
              </a:ext>
            </a:extLst>
          </p:cNvPr>
          <p:cNvSpPr txBox="1"/>
          <p:nvPr/>
        </p:nvSpPr>
        <p:spPr>
          <a:xfrm>
            <a:off x="257869" y="209550"/>
            <a:ext cx="5160432" cy="1307537"/>
          </a:xfrm>
          <a:prstGeom prst="rect">
            <a:avLst/>
          </a:prstGeom>
          <a:noFill/>
        </p:spPr>
        <p:txBody>
          <a:bodyPr wrap="square">
            <a:spAutoFit/>
          </a:bodyPr>
          <a:lstStyle/>
          <a:p>
            <a:pPr lvl="0">
              <a:lnSpc>
                <a:spcPct val="150000"/>
              </a:lnSpc>
              <a:defRPr/>
            </a:pPr>
            <a:r>
              <a:rPr lang="en-US" sz="2800" b="1">
                <a:solidFill>
                  <a:prstClr val="black"/>
                </a:solidFill>
                <a:latin typeface="Times New Roman" panose="02020603050405020304" pitchFamily="18" charset="0"/>
                <a:cs typeface="Times New Roman" panose="02020603050405020304" pitchFamily="18" charset="0"/>
              </a:rPr>
              <a:t>Các em có 4 phút để hoạt động cá nhân.</a:t>
            </a:r>
            <a:endParaRPr lang="en-US" sz="2800" b="1" dirty="0">
              <a:solidFill>
                <a:prstClr val="black"/>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5CC9807-7E84-7E32-F3CF-CA12A54172B4}"/>
              </a:ext>
            </a:extLst>
          </p:cNvPr>
          <p:cNvSpPr txBox="1"/>
          <p:nvPr/>
        </p:nvSpPr>
        <p:spPr>
          <a:xfrm>
            <a:off x="219665" y="1430214"/>
            <a:ext cx="5160432" cy="1307537"/>
          </a:xfrm>
          <a:prstGeom prst="rect">
            <a:avLst/>
          </a:prstGeom>
          <a:noFill/>
        </p:spPr>
        <p:txBody>
          <a:bodyPr wrap="square">
            <a:spAutoFit/>
          </a:bodyPr>
          <a:lstStyle/>
          <a:p>
            <a:pPr lvl="0">
              <a:lnSpc>
                <a:spcPct val="150000"/>
              </a:lnSpc>
              <a:defRPr/>
            </a:pPr>
            <a:r>
              <a:rPr lang="en-US" sz="2800" b="1">
                <a:solidFill>
                  <a:prstClr val="black"/>
                </a:solidFill>
                <a:latin typeface="Times New Roman" panose="02020603050405020304" pitchFamily="18" charset="0"/>
                <a:cs typeface="Times New Roman" panose="02020603050405020304" pitchFamily="18" charset="0"/>
              </a:rPr>
              <a:t>5 phút hoạt động nhóm để hoàn thành bài tập lên bảng nhóm.</a:t>
            </a:r>
            <a:endParaRPr lang="en-US" sz="2800" b="1" dirty="0">
              <a:solidFill>
                <a:prstClr val="black"/>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A143DA3F-CBA2-F014-A358-892978B1C6B1}"/>
              </a:ext>
            </a:extLst>
          </p:cNvPr>
          <p:cNvSpPr txBox="1"/>
          <p:nvPr/>
        </p:nvSpPr>
        <p:spPr>
          <a:xfrm>
            <a:off x="274482" y="2619734"/>
            <a:ext cx="5160432" cy="1307537"/>
          </a:xfrm>
          <a:prstGeom prst="rect">
            <a:avLst/>
          </a:prstGeom>
          <a:noFill/>
        </p:spPr>
        <p:txBody>
          <a:bodyPr wrap="square">
            <a:spAutoFit/>
          </a:bodyPr>
          <a:lstStyle/>
          <a:p>
            <a:pPr lvl="0">
              <a:lnSpc>
                <a:spcPct val="150000"/>
              </a:lnSpc>
              <a:defRPr/>
            </a:pPr>
            <a:r>
              <a:rPr lang="en-US" sz="2800" b="1">
                <a:solidFill>
                  <a:prstClr val="black"/>
                </a:solidFill>
                <a:latin typeface="Times New Roman" panose="02020603050405020304" pitchFamily="18" charset="0"/>
                <a:cs typeface="Times New Roman" panose="02020603050405020304" pitchFamily="18" charset="0"/>
              </a:rPr>
              <a:t>2 nhóm nhanh nhất lên treo bài lên bảng.</a:t>
            </a:r>
            <a:endParaRPr lang="en-US" sz="2800" b="1" dirty="0">
              <a:solidFill>
                <a:prstClr val="black"/>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CB02158-2217-8387-E411-E7A242C09D0D}"/>
              </a:ext>
            </a:extLst>
          </p:cNvPr>
          <p:cNvSpPr txBox="1"/>
          <p:nvPr/>
        </p:nvSpPr>
        <p:spPr>
          <a:xfrm>
            <a:off x="679616" y="3799573"/>
            <a:ext cx="4634869" cy="1307537"/>
          </a:xfrm>
          <a:prstGeom prst="rect">
            <a:avLst/>
          </a:prstGeom>
          <a:noFill/>
        </p:spPr>
        <p:txBody>
          <a:bodyPr wrap="square">
            <a:spAutoFit/>
          </a:bodyPr>
          <a:lstStyle/>
          <a:p>
            <a:pPr lvl="0">
              <a:lnSpc>
                <a:spcPct val="150000"/>
              </a:lnSpc>
              <a:defRPr/>
            </a:pPr>
            <a:r>
              <a:rPr lang="en-US" sz="2800" b="1">
                <a:solidFill>
                  <a:prstClr val="black"/>
                </a:solidFill>
                <a:latin typeface="Times New Roman" panose="02020603050405020304" pitchFamily="18" charset="0"/>
                <a:cs typeface="Times New Roman" panose="02020603050405020304" pitchFamily="18" charset="0"/>
              </a:rPr>
              <a:t>Nếu bài làm đúng, nhóm được chọn một món quà.</a:t>
            </a:r>
            <a:endParaRPr lang="en-US" sz="28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15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arn(inVertic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1" nodeType="clickEffect">
                                  <p:stCondLst>
                                    <p:cond delay="0"/>
                                  </p:stCondLst>
                                  <p:childTnLst>
                                    <p:animEffect transition="out" filter="blinds(horizontal)">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par>
                                <p:cTn id="23" presetID="3" presetClass="exit" presetSubtype="10" fill="hold" nodeType="withEffect">
                                  <p:stCondLst>
                                    <p:cond delay="0"/>
                                  </p:stCondLst>
                                  <p:childTnLst>
                                    <p:animEffect transition="out" filter="blinds(horizontal)">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par>
                                <p:cTn id="26" presetID="22" presetClass="entr" presetSubtype="8"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4341"/>
                                        </p:tgtEl>
                                        <p:attrNameLst>
                                          <p:attrName>style.visibility</p:attrName>
                                        </p:attrNameLst>
                                      </p:cBhvr>
                                      <p:to>
                                        <p:strVal val="visible"/>
                                      </p:to>
                                    </p:set>
                                    <p:animEffect transition="in" filter="wipe(left)">
                                      <p:cBhvr>
                                        <p:cTn id="34" dur="500"/>
                                        <p:tgtEl>
                                          <p:spTgt spid="14341"/>
                                        </p:tgtEl>
                                      </p:cBhvr>
                                    </p:animEffect>
                                  </p:childTnLst>
                                </p:cTn>
                              </p:par>
                              <p:par>
                                <p:cTn id="35" presetID="22" presetClass="entr" presetSubtype="8"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wipe(left)">
                                      <p:cBhvr>
                                        <p:cTn id="37" dur="5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wipe(left)">
                                      <p:cBhvr>
                                        <p:cTn id="46" dur="500"/>
                                        <p:tgtEl>
                                          <p:spTgt spid="42"/>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wipe(left)">
                                      <p:cBhvr>
                                        <p:cTn id="49" dur="500"/>
                                        <p:tgtEl>
                                          <p:spTgt spid="43"/>
                                        </p:tgtEl>
                                      </p:cBhvr>
                                    </p:animEffect>
                                  </p:childTnLst>
                                </p:cTn>
                              </p:par>
                              <p:par>
                                <p:cTn id="50" presetID="22" presetClass="entr" presetSubtype="8" fill="hold" nodeType="withEffect">
                                  <p:stCondLst>
                                    <p:cond delay="0"/>
                                  </p:stCondLst>
                                  <p:childTnLst>
                                    <p:set>
                                      <p:cBhvr>
                                        <p:cTn id="51" dur="1" fill="hold">
                                          <p:stCondLst>
                                            <p:cond delay="0"/>
                                          </p:stCondLst>
                                        </p:cTn>
                                        <p:tgtEl>
                                          <p:spTgt spid="14342"/>
                                        </p:tgtEl>
                                        <p:attrNameLst>
                                          <p:attrName>style.visibility</p:attrName>
                                        </p:attrNameLst>
                                      </p:cBhvr>
                                      <p:to>
                                        <p:strVal val="visible"/>
                                      </p:to>
                                    </p:set>
                                    <p:animEffect transition="in" filter="wipe(left)">
                                      <p:cBhvr>
                                        <p:cTn id="52" dur="500"/>
                                        <p:tgtEl>
                                          <p:spTgt spid="1434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left)">
                                      <p:cBhvr>
                                        <p:cTn id="57" dur="500"/>
                                        <p:tgtEl>
                                          <p:spTgt spid="13"/>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14344"/>
                                        </p:tgtEl>
                                        <p:attrNameLst>
                                          <p:attrName>style.visibility</p:attrName>
                                        </p:attrNameLst>
                                      </p:cBhvr>
                                      <p:to>
                                        <p:strVal val="visible"/>
                                      </p:to>
                                    </p:set>
                                    <p:animEffect transition="in" filter="wipe(left)">
                                      <p:cBhvr>
                                        <p:cTn id="61" dur="500"/>
                                        <p:tgtEl>
                                          <p:spTgt spid="14344"/>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51"/>
                                        </p:tgtEl>
                                        <p:attrNameLst>
                                          <p:attrName>style.visibility</p:attrName>
                                        </p:attrNameLst>
                                      </p:cBhvr>
                                      <p:to>
                                        <p:strVal val="visible"/>
                                      </p:to>
                                    </p:set>
                                    <p:animEffect transition="in" filter="wipe(left)">
                                      <p:cBhvr>
                                        <p:cTn id="64" dur="500"/>
                                        <p:tgtEl>
                                          <p:spTgt spid="51"/>
                                        </p:tgtEl>
                                      </p:cBhvr>
                                    </p:animEffect>
                                  </p:childTnLst>
                                </p:cTn>
                              </p:par>
                              <p:par>
                                <p:cTn id="65" presetID="16" presetClass="entr" presetSubtype="21" fill="hold" nodeType="withEffect">
                                  <p:stCondLst>
                                    <p:cond delay="0"/>
                                  </p:stCondLst>
                                  <p:childTnLst>
                                    <p:set>
                                      <p:cBhvr>
                                        <p:cTn id="66" dur="1" fill="hold">
                                          <p:stCondLst>
                                            <p:cond delay="0"/>
                                          </p:stCondLst>
                                        </p:cTn>
                                        <p:tgtEl>
                                          <p:spTgt spid="14346"/>
                                        </p:tgtEl>
                                        <p:attrNameLst>
                                          <p:attrName>style.visibility</p:attrName>
                                        </p:attrNameLst>
                                      </p:cBhvr>
                                      <p:to>
                                        <p:strVal val="visible"/>
                                      </p:to>
                                    </p:set>
                                    <p:animEffect transition="in" filter="barn(inVertical)">
                                      <p:cBhvr>
                                        <p:cTn id="67" dur="500"/>
                                        <p:tgtEl>
                                          <p:spTgt spid="14346"/>
                                        </p:tgtEl>
                                      </p:cBhvr>
                                    </p:animEffect>
                                  </p:childTnLst>
                                </p:cTn>
                              </p:par>
                              <p:par>
                                <p:cTn id="68" presetID="63" presetClass="path" presetSubtype="0" accel="50000" decel="50000" fill="hold" nodeType="withEffect">
                                  <p:stCondLst>
                                    <p:cond delay="0"/>
                                  </p:stCondLst>
                                  <p:childTnLst>
                                    <p:animMotion origin="layout" path="M 4.72222E-6 4.93827E-6 L 0.11892 0.0037 " pathEditMode="relative" rAng="0" ptsTypes="AA">
                                      <p:cBhvr>
                                        <p:cTn id="69" dur="2000" fill="hold"/>
                                        <p:tgtEl>
                                          <p:spTgt spid="14346"/>
                                        </p:tgtEl>
                                        <p:attrNameLst>
                                          <p:attrName>ppt_x</p:attrName>
                                          <p:attrName>ppt_y</p:attrName>
                                        </p:attrNameLst>
                                      </p:cBhvr>
                                      <p:rCtr x="5937" y="185"/>
                                    </p:animMotion>
                                  </p:childTnLst>
                                </p:cTn>
                              </p:par>
                              <p:par>
                                <p:cTn id="70" presetID="22" presetClass="entr" presetSubtype="8" fill="hold" nodeType="withEffect">
                                  <p:stCondLst>
                                    <p:cond delay="0"/>
                                  </p:stCondLst>
                                  <p:childTnLst>
                                    <p:set>
                                      <p:cBhvr>
                                        <p:cTn id="71" dur="1" fill="hold">
                                          <p:stCondLst>
                                            <p:cond delay="0"/>
                                          </p:stCondLst>
                                        </p:cTn>
                                        <p:tgtEl>
                                          <p:spTgt spid="1028"/>
                                        </p:tgtEl>
                                        <p:attrNameLst>
                                          <p:attrName>style.visibility</p:attrName>
                                        </p:attrNameLst>
                                      </p:cBhvr>
                                      <p:to>
                                        <p:strVal val="visible"/>
                                      </p:to>
                                    </p:set>
                                    <p:animEffect transition="in" filter="wipe(left)">
                                      <p:cBhvr>
                                        <p:cTn id="72" dur="500"/>
                                        <p:tgtEl>
                                          <p:spTgt spid="1028"/>
                                        </p:tgtEl>
                                      </p:cBhvr>
                                    </p:animEffect>
                                  </p:childTnLst>
                                </p:cTn>
                              </p:par>
                            </p:childTnLst>
                          </p:cTn>
                        </p:par>
                        <p:par>
                          <p:cTn id="73" fill="hold">
                            <p:stCondLst>
                              <p:cond delay="2500"/>
                            </p:stCondLst>
                            <p:childTnLst>
                              <p:par>
                                <p:cTn id="74" presetID="31" presetClass="entr" presetSubtype="0" fill="hold" nodeType="afterEffect">
                                  <p:stCondLst>
                                    <p:cond delay="0"/>
                                  </p:stCondLst>
                                  <p:childTnLst>
                                    <p:set>
                                      <p:cBhvr>
                                        <p:cTn id="75" dur="1" fill="hold">
                                          <p:stCondLst>
                                            <p:cond delay="0"/>
                                          </p:stCondLst>
                                        </p:cTn>
                                        <p:tgtEl>
                                          <p:spTgt spid="52"/>
                                        </p:tgtEl>
                                        <p:attrNameLst>
                                          <p:attrName>style.visibility</p:attrName>
                                        </p:attrNameLst>
                                      </p:cBhvr>
                                      <p:to>
                                        <p:strVal val="visible"/>
                                      </p:to>
                                    </p:set>
                                    <p:anim calcmode="lin" valueType="num">
                                      <p:cBhvr>
                                        <p:cTn id="76" dur="1000" fill="hold"/>
                                        <p:tgtEl>
                                          <p:spTgt spid="52"/>
                                        </p:tgtEl>
                                        <p:attrNameLst>
                                          <p:attrName>ppt_w</p:attrName>
                                        </p:attrNameLst>
                                      </p:cBhvr>
                                      <p:tavLst>
                                        <p:tav tm="0">
                                          <p:val>
                                            <p:fltVal val="0"/>
                                          </p:val>
                                        </p:tav>
                                        <p:tav tm="100000">
                                          <p:val>
                                            <p:strVal val="#ppt_w"/>
                                          </p:val>
                                        </p:tav>
                                      </p:tavLst>
                                    </p:anim>
                                    <p:anim calcmode="lin" valueType="num">
                                      <p:cBhvr>
                                        <p:cTn id="77" dur="1000" fill="hold"/>
                                        <p:tgtEl>
                                          <p:spTgt spid="52"/>
                                        </p:tgtEl>
                                        <p:attrNameLst>
                                          <p:attrName>ppt_h</p:attrName>
                                        </p:attrNameLst>
                                      </p:cBhvr>
                                      <p:tavLst>
                                        <p:tav tm="0">
                                          <p:val>
                                            <p:fltVal val="0"/>
                                          </p:val>
                                        </p:tav>
                                        <p:tav tm="100000">
                                          <p:val>
                                            <p:strVal val="#ppt_h"/>
                                          </p:val>
                                        </p:tav>
                                      </p:tavLst>
                                    </p:anim>
                                    <p:anim calcmode="lin" valueType="num">
                                      <p:cBhvr>
                                        <p:cTn id="78" dur="1000" fill="hold"/>
                                        <p:tgtEl>
                                          <p:spTgt spid="52"/>
                                        </p:tgtEl>
                                        <p:attrNameLst>
                                          <p:attrName>style.rotation</p:attrName>
                                        </p:attrNameLst>
                                      </p:cBhvr>
                                      <p:tavLst>
                                        <p:tav tm="0">
                                          <p:val>
                                            <p:fltVal val="90"/>
                                          </p:val>
                                        </p:tav>
                                        <p:tav tm="100000">
                                          <p:val>
                                            <p:fltVal val="0"/>
                                          </p:val>
                                        </p:tav>
                                      </p:tavLst>
                                    </p:anim>
                                    <p:animEffect transition="in" filter="fade">
                                      <p:cBhvr>
                                        <p:cTn id="79" dur="1000"/>
                                        <p:tgtEl>
                                          <p:spTgt spid="52"/>
                                        </p:tgtEl>
                                      </p:cBhvr>
                                    </p:animEffect>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5"/>
                                        </p:tgtEl>
                                        <p:attrNameLst>
                                          <p:attrName>style.visibility</p:attrName>
                                        </p:attrNameLst>
                                      </p:cBhvr>
                                      <p:to>
                                        <p:strVal val="visible"/>
                                      </p:to>
                                    </p:set>
                                    <p:animEffect transition="in" filter="fade">
                                      <p:cBhvr>
                                        <p:cTn id="84" dur="1000"/>
                                        <p:tgtEl>
                                          <p:spTgt spid="15"/>
                                        </p:tgtEl>
                                      </p:cBhvr>
                                    </p:animEffect>
                                    <p:anim calcmode="lin" valueType="num">
                                      <p:cBhvr>
                                        <p:cTn id="85" dur="1000" fill="hold"/>
                                        <p:tgtEl>
                                          <p:spTgt spid="15"/>
                                        </p:tgtEl>
                                        <p:attrNameLst>
                                          <p:attrName>ppt_x</p:attrName>
                                        </p:attrNameLst>
                                      </p:cBhvr>
                                      <p:tavLst>
                                        <p:tav tm="0">
                                          <p:val>
                                            <p:strVal val="#ppt_x"/>
                                          </p:val>
                                        </p:tav>
                                        <p:tav tm="100000">
                                          <p:val>
                                            <p:strVal val="#ppt_x"/>
                                          </p:val>
                                        </p:tav>
                                      </p:tavLst>
                                    </p:anim>
                                    <p:anim calcmode="lin" valueType="num">
                                      <p:cBhvr>
                                        <p:cTn id="86" dur="1000" fill="hold"/>
                                        <p:tgtEl>
                                          <p:spTgt spid="15"/>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2050"/>
                                        </p:tgtEl>
                                        <p:attrNameLst>
                                          <p:attrName>style.visibility</p:attrName>
                                        </p:attrNameLst>
                                      </p:cBhvr>
                                      <p:to>
                                        <p:strVal val="visible"/>
                                      </p:to>
                                    </p:set>
                                    <p:animEffect transition="in" filter="fade">
                                      <p:cBhvr>
                                        <p:cTn id="89" dur="1000"/>
                                        <p:tgtEl>
                                          <p:spTgt spid="2050"/>
                                        </p:tgtEl>
                                      </p:cBhvr>
                                    </p:animEffect>
                                    <p:anim calcmode="lin" valueType="num">
                                      <p:cBhvr>
                                        <p:cTn id="90" dur="1000" fill="hold"/>
                                        <p:tgtEl>
                                          <p:spTgt spid="2050"/>
                                        </p:tgtEl>
                                        <p:attrNameLst>
                                          <p:attrName>ppt_x</p:attrName>
                                        </p:attrNameLst>
                                      </p:cBhvr>
                                      <p:tavLst>
                                        <p:tav tm="0">
                                          <p:val>
                                            <p:strVal val="#ppt_x"/>
                                          </p:val>
                                        </p:tav>
                                        <p:tav tm="100000">
                                          <p:val>
                                            <p:strVal val="#ppt_x"/>
                                          </p:val>
                                        </p:tav>
                                      </p:tavLst>
                                    </p:anim>
                                    <p:anim calcmode="lin" valueType="num">
                                      <p:cBhvr>
                                        <p:cTn id="91"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1" grpId="0" animBg="1"/>
      <p:bldP spid="40" grpId="0"/>
      <p:bldP spid="14341" grpId="0" animBg="1"/>
      <p:bldP spid="42" grpId="0"/>
      <p:bldP spid="43" grpId="0" animBg="1"/>
      <p:bldP spid="51" grpId="0" animBg="1"/>
      <p:bldP spid="7" grpId="0"/>
      <p:bldP spid="11" grpId="0"/>
      <p:bldP spid="13" grpId="0"/>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5 Minutes timer (Đồng hồ đếm ngược 5 phút)">
            <a:hlinkClick r:id="" action="ppaction://media"/>
            <a:extLst>
              <a:ext uri="{FF2B5EF4-FFF2-40B4-BE49-F238E27FC236}">
                <a16:creationId xmlns:a16="http://schemas.microsoft.com/office/drawing/2014/main" id="{7B5442A3-B4F4-F755-D8A8-FAC39365D18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19400" y="1809751"/>
            <a:ext cx="2982717" cy="2056502"/>
          </a:xfrm>
          <a:prstGeom prst="rect">
            <a:avLst/>
          </a:prstGeom>
        </p:spPr>
      </p:pic>
      <p:pic>
        <p:nvPicPr>
          <p:cNvPr id="3" name="5 Minutes timer (Đồng hồ đếm ngược 5 phút)">
            <a:hlinkClick r:id="" action="ppaction://media"/>
            <a:extLst>
              <a:ext uri="{FF2B5EF4-FFF2-40B4-BE49-F238E27FC236}">
                <a16:creationId xmlns:a16="http://schemas.microsoft.com/office/drawing/2014/main" id="{E76FC751-2813-1B16-9FB9-E64ECE468056}"/>
              </a:ext>
            </a:extLst>
          </p:cNvPr>
          <p:cNvPicPr>
            <a:picLocks noChangeAspect="1"/>
          </p:cNvPicPr>
          <p:nvPr>
            <a:videoFile r:link="rId3"/>
            <p:extLst>
              <p:ext uri="{DAA4B4D4-6D71-4841-9C94-3DE7FCFB9230}">
                <p14:media xmlns:p14="http://schemas.microsoft.com/office/powerpoint/2010/main" r:embed="rId1">
                  <p14:trim st="59552"/>
                </p14:media>
              </p:ext>
            </p:extLst>
          </p:nvPr>
        </p:nvPicPr>
        <p:blipFill>
          <a:blip r:embed="rId6"/>
          <a:stretch>
            <a:fillRect/>
          </a:stretch>
        </p:blipFill>
        <p:spPr>
          <a:xfrm>
            <a:off x="1589283" y="1814594"/>
            <a:ext cx="2982717" cy="2056502"/>
          </a:xfrm>
          <a:prstGeom prst="rect">
            <a:avLst/>
          </a:prstGeom>
        </p:spPr>
      </p:pic>
      <p:pic>
        <p:nvPicPr>
          <p:cNvPr id="4" name="Picture 3" descr="Background pattern&#10;&#10;Description automatically generated">
            <a:extLst>
              <a:ext uri="{FF2B5EF4-FFF2-40B4-BE49-F238E27FC236}">
                <a16:creationId xmlns:a16="http://schemas.microsoft.com/office/drawing/2014/main" id="{9E7A56B9-5330-9FB8-EC70-9342E51AA10E}"/>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7382" r="20120" b="2"/>
          <a:stretch/>
        </p:blipFill>
        <p:spPr>
          <a:xfrm>
            <a:off x="5011163" y="1277247"/>
            <a:ext cx="3433139" cy="3433139"/>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5" name="Picture 4" descr="Background pattern&#10;&#10;Description automatically generated">
            <a:extLst>
              <a:ext uri="{FF2B5EF4-FFF2-40B4-BE49-F238E27FC236}">
                <a16:creationId xmlns:a16="http://schemas.microsoft.com/office/drawing/2014/main" id="{C1B7A687-0C1F-9320-1A0E-2B79B2DE114C}"/>
              </a:ext>
            </a:extLst>
          </p:cNvPr>
          <p:cNvPicPr>
            <a:picLocks noChangeAspect="1"/>
          </p:cNvPicPr>
          <p:nvPr/>
        </p:nvPicPr>
        <p:blipFill rotWithShape="1">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36012" r="14448" b="2"/>
          <a:stretch/>
        </p:blipFill>
        <p:spPr>
          <a:xfrm rot="10468605">
            <a:off x="-57884" y="1443828"/>
            <a:ext cx="2455455" cy="2798034"/>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6" name="Picture 5" descr="A picture containing toy, doll&#10;&#10;Description automatically generated">
            <a:extLst>
              <a:ext uri="{FF2B5EF4-FFF2-40B4-BE49-F238E27FC236}">
                <a16:creationId xmlns:a16="http://schemas.microsoft.com/office/drawing/2014/main" id="{7BB1420F-0C2E-46CE-A30A-A4C25D5C26C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09057" y="1380354"/>
            <a:ext cx="2327672" cy="2327672"/>
          </a:xfrm>
          <a:prstGeom prst="rect">
            <a:avLst/>
          </a:prstGeom>
        </p:spPr>
      </p:pic>
      <p:pic>
        <p:nvPicPr>
          <p:cNvPr id="7" name="Picture 6">
            <a:extLst>
              <a:ext uri="{FF2B5EF4-FFF2-40B4-BE49-F238E27FC236}">
                <a16:creationId xmlns:a16="http://schemas.microsoft.com/office/drawing/2014/main" id="{AD02FEA3-73ED-E70D-3C57-B37A57B4A363}"/>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b="8819"/>
          <a:stretch/>
        </p:blipFill>
        <p:spPr>
          <a:xfrm>
            <a:off x="-12485" y="1592893"/>
            <a:ext cx="2327672" cy="2327672"/>
          </a:xfrm>
          <a:prstGeom prst="rect">
            <a:avLst/>
          </a:prstGeom>
        </p:spPr>
      </p:pic>
      <p:sp>
        <p:nvSpPr>
          <p:cNvPr id="8" name="Thought Bubble: Cloud 7">
            <a:extLst>
              <a:ext uri="{FF2B5EF4-FFF2-40B4-BE49-F238E27FC236}">
                <a16:creationId xmlns:a16="http://schemas.microsoft.com/office/drawing/2014/main" id="{A045AE03-318D-B6BF-D66F-5F8E2F383D0E}"/>
              </a:ext>
            </a:extLst>
          </p:cNvPr>
          <p:cNvSpPr/>
          <p:nvPr/>
        </p:nvSpPr>
        <p:spPr>
          <a:xfrm>
            <a:off x="6841728" y="28676"/>
            <a:ext cx="2327672" cy="1237913"/>
          </a:xfrm>
          <a:prstGeom prst="cloudCallout">
            <a:avLst>
              <a:gd name="adj1" fmla="val -12649"/>
              <a:gd name="adj2" fmla="val 7686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Times New Roman" panose="02020603050405020304" pitchFamily="18" charset="0"/>
                <a:cs typeface="Times New Roman" panose="02020603050405020304" pitchFamily="18" charset="0"/>
              </a:rPr>
              <a:t>HĐ:</a:t>
            </a:r>
          </a:p>
          <a:p>
            <a:pPr algn="ctr"/>
            <a:r>
              <a:rPr lang="en-US" sz="2000" b="1">
                <a:solidFill>
                  <a:schemeClr val="tx1"/>
                </a:solidFill>
                <a:latin typeface="Times New Roman" panose="02020603050405020304" pitchFamily="18" charset="0"/>
                <a:cs typeface="Times New Roman" panose="02020603050405020304" pitchFamily="18" charset="0"/>
              </a:rPr>
              <a:t>NHÓM</a:t>
            </a:r>
          </a:p>
        </p:txBody>
      </p:sp>
      <p:sp>
        <p:nvSpPr>
          <p:cNvPr id="9" name="Thought Bubble: Cloud 8">
            <a:extLst>
              <a:ext uri="{FF2B5EF4-FFF2-40B4-BE49-F238E27FC236}">
                <a16:creationId xmlns:a16="http://schemas.microsoft.com/office/drawing/2014/main" id="{7293D467-81DF-16C0-5123-455622930CCD}"/>
              </a:ext>
            </a:extLst>
          </p:cNvPr>
          <p:cNvSpPr/>
          <p:nvPr/>
        </p:nvSpPr>
        <p:spPr>
          <a:xfrm>
            <a:off x="1248387" y="-7307"/>
            <a:ext cx="2133600" cy="1237913"/>
          </a:xfrm>
          <a:prstGeom prst="cloudCallout">
            <a:avLst>
              <a:gd name="adj1" fmla="val -34473"/>
              <a:gd name="adj2" fmla="val 72759"/>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Times New Roman" panose="02020603050405020304" pitchFamily="18" charset="0"/>
                <a:cs typeface="Times New Roman" panose="02020603050405020304" pitchFamily="18" charset="0"/>
              </a:rPr>
              <a:t>HĐ:</a:t>
            </a:r>
          </a:p>
          <a:p>
            <a:pPr algn="ctr"/>
            <a:r>
              <a:rPr lang="en-US" sz="2000" b="1">
                <a:solidFill>
                  <a:schemeClr val="tx1"/>
                </a:solidFill>
                <a:latin typeface="Times New Roman" panose="02020603050405020304" pitchFamily="18" charset="0"/>
                <a:cs typeface="Times New Roman" panose="02020603050405020304" pitchFamily="18" charset="0"/>
              </a:rPr>
              <a:t>CÁ NHÂN</a:t>
            </a:r>
          </a:p>
        </p:txBody>
      </p:sp>
    </p:spTree>
    <p:extLst>
      <p:ext uri="{BB962C8B-B14F-4D97-AF65-F5344CB8AC3E}">
        <p14:creationId xmlns:p14="http://schemas.microsoft.com/office/powerpoint/2010/main" val="348839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par>
                                <p:cTn id="23" presetID="2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240520" fill="hold"/>
                                        <p:tgtEl>
                                          <p:spTgt spid="3"/>
                                        </p:tgtEl>
                                      </p:cBhvr>
                                    </p:cmd>
                                  </p:childTnLst>
                                </p:cTn>
                              </p:par>
                            </p:childTnLst>
                          </p:cTn>
                        </p:par>
                      </p:childTnLst>
                    </p:cTn>
                  </p:par>
                  <p:par>
                    <p:cTn id="30" fill="hold">
                      <p:stCondLst>
                        <p:cond delay="indefinite"/>
                      </p:stCondLst>
                      <p:childTnLst>
                        <p:par>
                          <p:cTn id="31" fill="hold">
                            <p:stCondLst>
                              <p:cond delay="0"/>
                            </p:stCondLst>
                            <p:childTnLst>
                              <p:par>
                                <p:cTn id="32" presetID="3" presetClass="mediacall" presetSubtype="0" fill="hold" nodeType="clickEffect">
                                  <p:stCondLst>
                                    <p:cond delay="0"/>
                                  </p:stCondLst>
                                  <p:childTnLst>
                                    <p:cmd type="call" cmd="stop">
                                      <p:cBhvr>
                                        <p:cTn id="33" dur="1" fill="hold"/>
                                        <p:tgtEl>
                                          <p:spTgt spid="3"/>
                                        </p:tgtEl>
                                      </p:cBhvr>
                                    </p:cmd>
                                  </p:childTnLst>
                                </p:cTn>
                              </p:par>
                              <p:par>
                                <p:cTn id="34" presetID="3" presetClass="exit" presetSubtype="10" fill="hold" nodeType="withEffect">
                                  <p:stCondLst>
                                    <p:cond delay="0"/>
                                  </p:stCondLst>
                                  <p:childTnLst>
                                    <p:animEffect transition="out" filter="blinds(horizontal)">
                                      <p:cBhvr>
                                        <p:cTn id="35" dur="500"/>
                                        <p:tgtEl>
                                          <p:spTgt spid="3"/>
                                        </p:tgtEl>
                                      </p:cBhvr>
                                    </p:animEffect>
                                    <p:set>
                                      <p:cBhvr>
                                        <p:cTn id="36" dur="1" fill="hold">
                                          <p:stCondLst>
                                            <p:cond delay="499"/>
                                          </p:stCondLst>
                                        </p:cTn>
                                        <p:tgtEl>
                                          <p:spTgt spid="3"/>
                                        </p:tgtEl>
                                        <p:attrNameLst>
                                          <p:attrName>style.visibility</p:attrName>
                                        </p:attrNameLst>
                                      </p:cBhvr>
                                      <p:to>
                                        <p:strVal val="hidden"/>
                                      </p:to>
                                    </p:set>
                                    <p:cmd type="call" cmd="stop">
                                      <p:cBhvr>
                                        <p:cTn id="37" dur="1">
                                          <p:stCondLst>
                                            <p:cond delay="499"/>
                                          </p:stCondLst>
                                        </p:cTn>
                                        <p:tgtEl>
                                          <p:spTgt spid="3"/>
                                        </p:tgtEl>
                                      </p:cBhvr>
                                    </p:cmd>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childTnLst>
                                </p:cTn>
                              </p:par>
                              <p:par>
                                <p:cTn id="42" presetID="1" presetClass="mediacall" presetSubtype="0" fill="hold" nodeType="withEffect">
                                  <p:stCondLst>
                                    <p:cond delay="0"/>
                                  </p:stCondLst>
                                  <p:childTnLst>
                                    <p:cmd type="call" cmd="playFrom(0.0)">
                                      <p:cBhvr>
                                        <p:cTn id="43" dur="300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4" fill="hold" display="0">
                  <p:stCondLst>
                    <p:cond delay="indefinite"/>
                  </p:stCondLst>
                </p:cTn>
                <p:tgtEl>
                  <p:spTgt spid="3"/>
                </p:tgtEl>
              </p:cMediaNode>
            </p:video>
            <p:video>
              <p:cMediaNode vol="80000">
                <p:cTn id="45" fill="hold" display="0">
                  <p:stCondLst>
                    <p:cond delay="indefinite"/>
                  </p:stCondLst>
                </p:cTn>
                <p:tgtEl>
                  <p:spTgt spid="2"/>
                </p:tgtEl>
              </p:cMediaNode>
            </p:video>
          </p:childTnLst>
        </p:cTn>
      </p:par>
    </p:tnLst>
    <p:bldLst>
      <p:bldP spid="8" grpId="0"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74C5D3-D2D8-DC52-014A-641B94815B14}"/>
              </a:ext>
            </a:extLst>
          </p:cNvPr>
          <p:cNvSpPr txBox="1"/>
          <p:nvPr/>
        </p:nvSpPr>
        <p:spPr>
          <a:xfrm>
            <a:off x="533400" y="1931510"/>
            <a:ext cx="7942446" cy="640240"/>
          </a:xfrm>
          <a:prstGeom prst="rect">
            <a:avLst/>
          </a:prstGeom>
          <a:noFill/>
        </p:spPr>
        <p:txBody>
          <a:bodyPr wrap="square">
            <a:spAutoFit/>
          </a:bodyPr>
          <a:lstStyle/>
          <a:p>
            <a:pPr>
              <a:lnSpc>
                <a:spcPct val="107000"/>
              </a:lnSpc>
              <a:spcBef>
                <a:spcPts val="720"/>
              </a:spcBef>
              <a:spcAft>
                <a:spcPts val="720"/>
              </a:spcAft>
            </a:pPr>
            <a:r>
              <a:rPr lang="en-US" sz="3500" kern="100">
                <a:effectLst/>
                <a:latin typeface="Times New Roman" panose="02020603050405020304" pitchFamily="18" charset="0"/>
                <a:ea typeface="Calibri" panose="020F0502020204030204" pitchFamily="34" charset="0"/>
                <a:cs typeface="Times New Roman" panose="02020603050405020304" pitchFamily="18" charset="0"/>
              </a:rPr>
              <a:t>a) Điều kiện xác định của biểu thức </a:t>
            </a:r>
            <a:r>
              <a:rPr lang="en-US" sz="3500" i="1" kern="100">
                <a:effectLst/>
                <a:latin typeface="Times New Roman" panose="02020603050405020304" pitchFamily="18" charset="0"/>
                <a:ea typeface="Calibri" panose="020F0502020204030204" pitchFamily="34" charset="0"/>
                <a:cs typeface="Times New Roman" panose="02020603050405020304" pitchFamily="18" charset="0"/>
              </a:rPr>
              <a:t>A</a:t>
            </a:r>
            <a:r>
              <a:rPr lang="en-US" sz="3500" kern="100">
                <a:effectLst/>
                <a:latin typeface="Times New Roman" panose="02020603050405020304" pitchFamily="18" charset="0"/>
                <a:ea typeface="Calibri" panose="020F0502020204030204" pitchFamily="34" charset="0"/>
                <a:cs typeface="Times New Roman" panose="02020603050405020304" pitchFamily="18" charset="0"/>
              </a:rPr>
              <a:t> là:</a:t>
            </a:r>
            <a:endParaRPr lang="en-US" sz="35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9C812DB-10E4-3FDC-DA84-6D082AFF4570}"/>
              </a:ext>
            </a:extLst>
          </p:cNvPr>
          <p:cNvSpPr txBox="1"/>
          <p:nvPr/>
        </p:nvSpPr>
        <p:spPr>
          <a:xfrm>
            <a:off x="0" y="-19050"/>
            <a:ext cx="4572000" cy="561949"/>
          </a:xfrm>
          <a:prstGeom prst="rect">
            <a:avLst/>
          </a:prstGeom>
          <a:noFill/>
        </p:spPr>
        <p:txBody>
          <a:bodyPr wrap="square">
            <a:spAutoFit/>
          </a:bodyPr>
          <a:lstStyle/>
          <a:p>
            <a:pPr>
              <a:lnSpc>
                <a:spcPct val="107000"/>
              </a:lnSpc>
              <a:spcBef>
                <a:spcPts val="720"/>
              </a:spcBef>
              <a:spcAft>
                <a:spcPts val="720"/>
              </a:spcAft>
            </a:pPr>
            <a:r>
              <a:rPr lang="en-US" sz="3000" b="1" kern="100">
                <a:effectLst/>
                <a:latin typeface="Times New Roman" panose="02020603050405020304" pitchFamily="18" charset="0"/>
                <a:ea typeface="Calibri" panose="020F0502020204030204" pitchFamily="34" charset="0"/>
                <a:cs typeface="Times New Roman" panose="02020603050405020304" pitchFamily="18" charset="0"/>
              </a:rPr>
              <a:t>Bài 2 (Trang 49, SGK)</a:t>
            </a:r>
            <a:endParaRPr lang="en-US" sz="3000" b="1" kern="10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45EFF18-110F-37D5-BAF2-E231258467F8}"/>
                  </a:ext>
                </a:extLst>
              </p:cNvPr>
              <p:cNvSpPr txBox="1"/>
              <p:nvPr/>
            </p:nvSpPr>
            <p:spPr>
              <a:xfrm>
                <a:off x="-41710" y="663575"/>
                <a:ext cx="8804710" cy="11507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000" b="1" i="1" smtClean="0">
                          <a:solidFill>
                            <a:schemeClr val="tx1"/>
                          </a:solidFill>
                          <a:latin typeface="Cambria Math" panose="02040503050406030204" pitchFamily="18" charset="0"/>
                        </a:rPr>
                        <m:t>𝑨</m:t>
                      </m:r>
                      <m:r>
                        <a:rPr lang="en-US" sz="3000" b="1" i="0">
                          <a:solidFill>
                            <a:schemeClr val="tx1"/>
                          </a:solidFill>
                          <a:latin typeface="Cambria Math" panose="02040503050406030204" pitchFamily="18" charset="0"/>
                        </a:rPr>
                        <m:t>=</m:t>
                      </m:r>
                      <m:d>
                        <m:dPr>
                          <m:ctrlPr>
                            <a:rPr lang="en-US" sz="3000" b="1" i="1">
                              <a:solidFill>
                                <a:schemeClr val="tx1"/>
                              </a:solidFill>
                              <a:latin typeface="Cambria Math" panose="02040503050406030204" pitchFamily="18" charset="0"/>
                            </a:rPr>
                          </m:ctrlPr>
                        </m:dPr>
                        <m:e>
                          <m:f>
                            <m:fPr>
                              <m:ctrlPr>
                                <a:rPr lang="en-US" sz="3000" b="1" i="1">
                                  <a:solidFill>
                                    <a:schemeClr val="tx1"/>
                                  </a:solidFill>
                                  <a:latin typeface="Cambria Math" panose="02040503050406030204" pitchFamily="18" charset="0"/>
                                </a:rPr>
                              </m:ctrlPr>
                            </m:fPr>
                            <m:num>
                              <m:r>
                                <a:rPr lang="en-US" sz="3000" b="1" i="1">
                                  <a:solidFill>
                                    <a:schemeClr val="tx1"/>
                                  </a:solidFill>
                                  <a:latin typeface="Cambria Math" panose="02040503050406030204" pitchFamily="18" charset="0"/>
                                </a:rPr>
                                <m:t>𝒙</m:t>
                              </m:r>
                              <m:r>
                                <a:rPr lang="en-US" sz="3000" b="1" i="0">
                                  <a:solidFill>
                                    <a:schemeClr val="tx1"/>
                                  </a:solidFill>
                                  <a:latin typeface="Cambria Math" panose="02040503050406030204" pitchFamily="18" charset="0"/>
                                </a:rPr>
                                <m:t>+</m:t>
                              </m:r>
                              <m:r>
                                <a:rPr lang="en-US" sz="3000" b="1" i="0">
                                  <a:solidFill>
                                    <a:schemeClr val="tx1"/>
                                  </a:solidFill>
                                  <a:latin typeface="Cambria Math" panose="02040503050406030204" pitchFamily="18" charset="0"/>
                                </a:rPr>
                                <m:t>𝟏</m:t>
                              </m:r>
                            </m:num>
                            <m:den>
                              <m:r>
                                <a:rPr lang="en-US" sz="3000" b="1" i="0">
                                  <a:solidFill>
                                    <a:schemeClr val="tx1"/>
                                  </a:solidFill>
                                  <a:latin typeface="Cambria Math" panose="02040503050406030204" pitchFamily="18" charset="0"/>
                                </a:rPr>
                                <m:t>𝟐</m:t>
                              </m:r>
                              <m:r>
                                <a:rPr lang="en-US" sz="3000" b="1" i="1">
                                  <a:solidFill>
                                    <a:schemeClr val="tx1"/>
                                  </a:solidFill>
                                  <a:latin typeface="Cambria Math" panose="02040503050406030204" pitchFamily="18" charset="0"/>
                                </a:rPr>
                                <m:t>𝒙</m:t>
                              </m:r>
                              <m:r>
                                <a:rPr lang="en-US" sz="3000" b="1" i="0">
                                  <a:solidFill>
                                    <a:schemeClr val="tx1"/>
                                  </a:solidFill>
                                  <a:latin typeface="Cambria Math" panose="02040503050406030204" pitchFamily="18" charset="0"/>
                                </a:rPr>
                                <m:t>−</m:t>
                              </m:r>
                              <m:r>
                                <a:rPr lang="en-US" sz="3000" b="1" i="0">
                                  <a:solidFill>
                                    <a:schemeClr val="tx1"/>
                                  </a:solidFill>
                                  <a:latin typeface="Cambria Math" panose="02040503050406030204" pitchFamily="18" charset="0"/>
                                </a:rPr>
                                <m:t>𝟐</m:t>
                              </m:r>
                            </m:den>
                          </m:f>
                          <m:r>
                            <a:rPr lang="en-US" sz="3000" b="1" i="0">
                              <a:solidFill>
                                <a:schemeClr val="tx1"/>
                              </a:solidFill>
                              <a:latin typeface="Cambria Math" panose="02040503050406030204" pitchFamily="18" charset="0"/>
                            </a:rPr>
                            <m:t>+</m:t>
                          </m:r>
                          <m:f>
                            <m:fPr>
                              <m:ctrlPr>
                                <a:rPr lang="en-US" sz="3000" b="1" i="1">
                                  <a:solidFill>
                                    <a:schemeClr val="tx1"/>
                                  </a:solidFill>
                                  <a:latin typeface="Cambria Math" panose="02040503050406030204" pitchFamily="18" charset="0"/>
                                </a:rPr>
                              </m:ctrlPr>
                            </m:fPr>
                            <m:num>
                              <m:r>
                                <a:rPr lang="en-US" sz="3000" b="1" i="0">
                                  <a:solidFill>
                                    <a:schemeClr val="tx1"/>
                                  </a:solidFill>
                                  <a:latin typeface="Cambria Math" panose="02040503050406030204" pitchFamily="18" charset="0"/>
                                </a:rPr>
                                <m:t>𝟑</m:t>
                              </m:r>
                            </m:num>
                            <m:den>
                              <m:sSup>
                                <m:sSupPr>
                                  <m:ctrlPr>
                                    <a:rPr lang="en-US" sz="3000" b="1" i="1">
                                      <a:solidFill>
                                        <a:schemeClr val="tx1"/>
                                      </a:solidFill>
                                      <a:latin typeface="Cambria Math" panose="02040503050406030204" pitchFamily="18" charset="0"/>
                                    </a:rPr>
                                  </m:ctrlPr>
                                </m:sSupPr>
                                <m:e>
                                  <m:r>
                                    <a:rPr lang="en-US" sz="3000" b="1" i="1">
                                      <a:solidFill>
                                        <a:schemeClr val="tx1"/>
                                      </a:solidFill>
                                      <a:latin typeface="Cambria Math" panose="02040503050406030204" pitchFamily="18" charset="0"/>
                                    </a:rPr>
                                    <m:t>𝒙</m:t>
                                  </m:r>
                                </m:e>
                                <m:sup>
                                  <m:r>
                                    <a:rPr lang="en-US" sz="3000" b="1" i="0">
                                      <a:solidFill>
                                        <a:schemeClr val="tx1"/>
                                      </a:solidFill>
                                      <a:latin typeface="Cambria Math" panose="02040503050406030204" pitchFamily="18" charset="0"/>
                                    </a:rPr>
                                    <m:t>𝟐</m:t>
                                  </m:r>
                                </m:sup>
                              </m:sSup>
                              <m:r>
                                <a:rPr lang="en-US" sz="3000" b="1" i="0">
                                  <a:solidFill>
                                    <a:schemeClr val="tx1"/>
                                  </a:solidFill>
                                  <a:latin typeface="Cambria Math" panose="02040503050406030204" pitchFamily="18" charset="0"/>
                                </a:rPr>
                                <m:t>−</m:t>
                              </m:r>
                              <m:r>
                                <a:rPr lang="en-US" sz="3000" b="1" i="0">
                                  <a:solidFill>
                                    <a:schemeClr val="tx1"/>
                                  </a:solidFill>
                                  <a:latin typeface="Cambria Math" panose="02040503050406030204" pitchFamily="18" charset="0"/>
                                </a:rPr>
                                <m:t>𝟏</m:t>
                              </m:r>
                            </m:den>
                          </m:f>
                          <m:r>
                            <a:rPr lang="en-US" sz="3000" b="1" i="0">
                              <a:solidFill>
                                <a:schemeClr val="tx1"/>
                              </a:solidFill>
                              <a:latin typeface="Cambria Math" panose="02040503050406030204" pitchFamily="18" charset="0"/>
                            </a:rPr>
                            <m:t>−</m:t>
                          </m:r>
                          <m:f>
                            <m:fPr>
                              <m:ctrlPr>
                                <a:rPr lang="en-US" sz="3000" b="1" i="1">
                                  <a:solidFill>
                                    <a:schemeClr val="tx1"/>
                                  </a:solidFill>
                                  <a:latin typeface="Cambria Math" panose="02040503050406030204" pitchFamily="18" charset="0"/>
                                </a:rPr>
                              </m:ctrlPr>
                            </m:fPr>
                            <m:num>
                              <m:r>
                                <a:rPr lang="en-US" sz="3000" b="1" i="1">
                                  <a:solidFill>
                                    <a:schemeClr val="tx1"/>
                                  </a:solidFill>
                                  <a:latin typeface="Cambria Math" panose="02040503050406030204" pitchFamily="18" charset="0"/>
                                </a:rPr>
                                <m:t>𝒙</m:t>
                              </m:r>
                              <m:r>
                                <a:rPr lang="en-US" sz="3000" b="1" i="0">
                                  <a:solidFill>
                                    <a:schemeClr val="tx1"/>
                                  </a:solidFill>
                                  <a:latin typeface="Cambria Math" panose="02040503050406030204" pitchFamily="18" charset="0"/>
                                </a:rPr>
                                <m:t>−</m:t>
                              </m:r>
                              <m:r>
                                <a:rPr lang="en-US" sz="3000" b="1" i="0">
                                  <a:solidFill>
                                    <a:schemeClr val="tx1"/>
                                  </a:solidFill>
                                  <a:latin typeface="Cambria Math" panose="02040503050406030204" pitchFamily="18" charset="0"/>
                                </a:rPr>
                                <m:t>𝟑</m:t>
                              </m:r>
                            </m:num>
                            <m:den>
                              <m:r>
                                <a:rPr lang="en-US" sz="3000" b="1" i="0">
                                  <a:solidFill>
                                    <a:schemeClr val="tx1"/>
                                  </a:solidFill>
                                  <a:latin typeface="Cambria Math" panose="02040503050406030204" pitchFamily="18" charset="0"/>
                                </a:rPr>
                                <m:t>𝟐</m:t>
                              </m:r>
                              <m:r>
                                <a:rPr lang="en-US" sz="3000" b="1" i="1">
                                  <a:solidFill>
                                    <a:schemeClr val="tx1"/>
                                  </a:solidFill>
                                  <a:latin typeface="Cambria Math" panose="02040503050406030204" pitchFamily="18" charset="0"/>
                                </a:rPr>
                                <m:t>𝒙</m:t>
                              </m:r>
                              <m:r>
                                <a:rPr lang="en-US" sz="3000" b="1" i="0">
                                  <a:solidFill>
                                    <a:schemeClr val="tx1"/>
                                  </a:solidFill>
                                  <a:latin typeface="Cambria Math" panose="02040503050406030204" pitchFamily="18" charset="0"/>
                                </a:rPr>
                                <m:t>+</m:t>
                              </m:r>
                              <m:r>
                                <a:rPr lang="en-US" sz="3000" b="1" i="0">
                                  <a:solidFill>
                                    <a:schemeClr val="tx1"/>
                                  </a:solidFill>
                                  <a:latin typeface="Cambria Math" panose="02040503050406030204" pitchFamily="18" charset="0"/>
                                </a:rPr>
                                <m:t>𝟐</m:t>
                              </m:r>
                            </m:den>
                          </m:f>
                        </m:e>
                      </m:d>
                      <m:r>
                        <a:rPr lang="en-US" sz="3000" b="1" i="0">
                          <a:solidFill>
                            <a:schemeClr val="tx1"/>
                          </a:solidFill>
                          <a:latin typeface="Cambria Math" panose="02040503050406030204" pitchFamily="18" charset="0"/>
                        </a:rPr>
                        <m:t>.</m:t>
                      </m:r>
                      <m:f>
                        <m:fPr>
                          <m:ctrlPr>
                            <a:rPr lang="en-US" sz="3000" b="1" i="1">
                              <a:solidFill>
                                <a:schemeClr val="tx1"/>
                              </a:solidFill>
                              <a:latin typeface="Cambria Math" panose="02040503050406030204" pitchFamily="18" charset="0"/>
                            </a:rPr>
                          </m:ctrlPr>
                        </m:fPr>
                        <m:num>
                          <m:r>
                            <a:rPr lang="en-US" sz="3000" b="1" i="0">
                              <a:solidFill>
                                <a:schemeClr val="tx1"/>
                              </a:solidFill>
                              <a:latin typeface="Cambria Math" panose="02040503050406030204" pitchFamily="18" charset="0"/>
                            </a:rPr>
                            <m:t>𝟒</m:t>
                          </m:r>
                          <m:sSup>
                            <m:sSupPr>
                              <m:ctrlPr>
                                <a:rPr lang="en-US" sz="3000" b="1" i="1">
                                  <a:solidFill>
                                    <a:schemeClr val="tx1"/>
                                  </a:solidFill>
                                  <a:latin typeface="Cambria Math" panose="02040503050406030204" pitchFamily="18" charset="0"/>
                                </a:rPr>
                              </m:ctrlPr>
                            </m:sSupPr>
                            <m:e>
                              <m:r>
                                <a:rPr lang="en-US" sz="3000" b="1" i="1">
                                  <a:solidFill>
                                    <a:schemeClr val="tx1"/>
                                  </a:solidFill>
                                  <a:latin typeface="Cambria Math" panose="02040503050406030204" pitchFamily="18" charset="0"/>
                                </a:rPr>
                                <m:t>𝒙</m:t>
                              </m:r>
                            </m:e>
                            <m:sup>
                              <m:r>
                                <a:rPr lang="en-US" sz="3000" b="1" i="0">
                                  <a:solidFill>
                                    <a:schemeClr val="tx1"/>
                                  </a:solidFill>
                                  <a:latin typeface="Cambria Math" panose="02040503050406030204" pitchFamily="18" charset="0"/>
                                </a:rPr>
                                <m:t>𝟐</m:t>
                              </m:r>
                            </m:sup>
                          </m:sSup>
                          <m:r>
                            <a:rPr lang="en-US" sz="3000" b="1" i="0">
                              <a:solidFill>
                                <a:schemeClr val="tx1"/>
                              </a:solidFill>
                              <a:latin typeface="Cambria Math" panose="02040503050406030204" pitchFamily="18" charset="0"/>
                            </a:rPr>
                            <m:t>−</m:t>
                          </m:r>
                          <m:r>
                            <a:rPr lang="en-US" sz="3000" b="1" i="0">
                              <a:solidFill>
                                <a:schemeClr val="tx1"/>
                              </a:solidFill>
                              <a:latin typeface="Cambria Math" panose="02040503050406030204" pitchFamily="18" charset="0"/>
                            </a:rPr>
                            <m:t>𝟒</m:t>
                          </m:r>
                        </m:num>
                        <m:den>
                          <m:r>
                            <a:rPr lang="en-US" sz="3000" b="1" i="0">
                              <a:solidFill>
                                <a:schemeClr val="tx1"/>
                              </a:solidFill>
                              <a:latin typeface="Cambria Math" panose="02040503050406030204" pitchFamily="18" charset="0"/>
                            </a:rPr>
                            <m:t>𝟓</m:t>
                          </m:r>
                        </m:den>
                      </m:f>
                    </m:oMath>
                  </m:oMathPara>
                </a14:m>
                <a:endParaRPr lang="en-US" sz="3000" b="1">
                  <a:solidFill>
                    <a:schemeClr val="tx1"/>
                  </a:solidFill>
                </a:endParaRPr>
              </a:p>
            </p:txBody>
          </p:sp>
        </mc:Choice>
        <mc:Fallback xmlns="">
          <p:sp>
            <p:nvSpPr>
              <p:cNvPr id="11" name="TextBox 10">
                <a:extLst>
                  <a:ext uri="{FF2B5EF4-FFF2-40B4-BE49-F238E27FC236}">
                    <a16:creationId xmlns:a16="http://schemas.microsoft.com/office/drawing/2014/main" id="{045EFF18-110F-37D5-BAF2-E231258467F8}"/>
                  </a:ext>
                </a:extLst>
              </p:cNvPr>
              <p:cNvSpPr txBox="1">
                <a:spLocks noRot="1" noChangeAspect="1" noMove="1" noResize="1" noEditPoints="1" noAdjustHandles="1" noChangeArrowheads="1" noChangeShapeType="1" noTextEdit="1"/>
              </p:cNvSpPr>
              <p:nvPr/>
            </p:nvSpPr>
            <p:spPr>
              <a:xfrm>
                <a:off x="-41710" y="663575"/>
                <a:ext cx="8804710" cy="1150764"/>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509E8B0-56ED-1C3F-4889-B5814F356D20}"/>
                  </a:ext>
                </a:extLst>
              </p:cNvPr>
              <p:cNvSpPr txBox="1"/>
              <p:nvPr/>
            </p:nvSpPr>
            <p:spPr>
              <a:xfrm>
                <a:off x="2438400" y="2696349"/>
                <a:ext cx="5409398" cy="5539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000" b="1" i="1" smtClean="0">
                          <a:solidFill>
                            <a:schemeClr val="tx1"/>
                          </a:solidFill>
                          <a:latin typeface="Cambria Math" panose="02040503050406030204" pitchFamily="18" charset="0"/>
                        </a:rPr>
                        <m:t>𝟐</m:t>
                      </m:r>
                      <m:r>
                        <a:rPr lang="en-US" sz="3000" b="1" i="1" smtClean="0">
                          <a:solidFill>
                            <a:schemeClr val="tx1"/>
                          </a:solidFill>
                          <a:latin typeface="Cambria Math" panose="02040503050406030204" pitchFamily="18" charset="0"/>
                        </a:rPr>
                        <m:t>𝒙</m:t>
                      </m:r>
                      <m:r>
                        <a:rPr lang="en-US" sz="3000" b="1" i="1" smtClean="0">
                          <a:solidFill>
                            <a:schemeClr val="tx1"/>
                          </a:solidFill>
                          <a:latin typeface="Cambria Math" panose="02040503050406030204" pitchFamily="18" charset="0"/>
                        </a:rPr>
                        <m:t>−</m:t>
                      </m:r>
                      <m:r>
                        <a:rPr lang="en-US" sz="3000" b="1" i="1" smtClean="0">
                          <a:solidFill>
                            <a:schemeClr val="tx1"/>
                          </a:solidFill>
                          <a:latin typeface="Cambria Math" panose="02040503050406030204" pitchFamily="18" charset="0"/>
                        </a:rPr>
                        <m:t>𝟐</m:t>
                      </m:r>
                      <m:r>
                        <a:rPr lang="en-US" sz="3000" b="1" i="1" smtClean="0">
                          <a:solidFill>
                            <a:schemeClr val="tx1"/>
                          </a:solidFill>
                          <a:latin typeface="Cambria Math" panose="02040503050406030204" pitchFamily="18" charset="0"/>
                        </a:rPr>
                        <m:t>≠</m:t>
                      </m:r>
                      <m:r>
                        <a:rPr lang="en-US" sz="3000" b="1" i="1" smtClean="0">
                          <a:solidFill>
                            <a:schemeClr val="tx1"/>
                          </a:solidFill>
                          <a:latin typeface="Cambria Math" panose="02040503050406030204" pitchFamily="18" charset="0"/>
                        </a:rPr>
                        <m:t>𝟎</m:t>
                      </m:r>
                    </m:oMath>
                  </m:oMathPara>
                </a14:m>
                <a:endParaRPr lang="en-US" sz="3000" b="1">
                  <a:solidFill>
                    <a:schemeClr val="tx1"/>
                  </a:solidFill>
                </a:endParaRPr>
              </a:p>
            </p:txBody>
          </p:sp>
        </mc:Choice>
        <mc:Fallback xmlns="">
          <p:sp>
            <p:nvSpPr>
              <p:cNvPr id="18" name="TextBox 17">
                <a:extLst>
                  <a:ext uri="{FF2B5EF4-FFF2-40B4-BE49-F238E27FC236}">
                    <a16:creationId xmlns:a16="http://schemas.microsoft.com/office/drawing/2014/main" id="{6509E8B0-56ED-1C3F-4889-B5814F356D20}"/>
                  </a:ext>
                </a:extLst>
              </p:cNvPr>
              <p:cNvSpPr txBox="1">
                <a:spLocks noRot="1" noChangeAspect="1" noMove="1" noResize="1" noEditPoints="1" noAdjustHandles="1" noChangeArrowheads="1" noChangeShapeType="1" noTextEdit="1"/>
              </p:cNvSpPr>
              <p:nvPr/>
            </p:nvSpPr>
            <p:spPr>
              <a:xfrm>
                <a:off x="2438400" y="2696349"/>
                <a:ext cx="5409398" cy="55399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9A55449-20A5-2225-8BE2-8348ED4590F4}"/>
                  </a:ext>
                </a:extLst>
              </p:cNvPr>
              <p:cNvSpPr txBox="1"/>
              <p:nvPr/>
            </p:nvSpPr>
            <p:spPr>
              <a:xfrm>
                <a:off x="2038952" y="3534549"/>
                <a:ext cx="6208294" cy="56445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3000" b="1" i="1" smtClean="0">
                              <a:solidFill>
                                <a:schemeClr val="tx1"/>
                              </a:solidFill>
                              <a:latin typeface="Cambria Math" panose="02040503050406030204" pitchFamily="18" charset="0"/>
                            </a:rPr>
                          </m:ctrlPr>
                        </m:sSupPr>
                        <m:e>
                          <m:r>
                            <a:rPr lang="en-US" sz="3000" b="1" i="1">
                              <a:solidFill>
                                <a:schemeClr val="tx1"/>
                              </a:solidFill>
                              <a:latin typeface="Cambria Math" panose="02040503050406030204" pitchFamily="18" charset="0"/>
                            </a:rPr>
                            <m:t>𝒙</m:t>
                          </m:r>
                        </m:e>
                        <m:sup>
                          <m:r>
                            <a:rPr lang="en-US" sz="3000" b="1" i="1">
                              <a:solidFill>
                                <a:schemeClr val="tx1"/>
                              </a:solidFill>
                              <a:latin typeface="Cambria Math" panose="02040503050406030204" pitchFamily="18" charset="0"/>
                            </a:rPr>
                            <m:t>𝟐</m:t>
                          </m:r>
                        </m:sup>
                      </m:sSup>
                      <m:r>
                        <a:rPr lang="en-US" sz="3000" b="1" i="1">
                          <a:solidFill>
                            <a:schemeClr val="tx1"/>
                          </a:solidFill>
                          <a:latin typeface="Cambria Math" panose="02040503050406030204" pitchFamily="18" charset="0"/>
                        </a:rPr>
                        <m:t>−</m:t>
                      </m:r>
                      <m:r>
                        <a:rPr lang="en-US" sz="3000" b="1" i="1">
                          <a:solidFill>
                            <a:schemeClr val="tx1"/>
                          </a:solidFill>
                          <a:latin typeface="Cambria Math" panose="02040503050406030204" pitchFamily="18" charset="0"/>
                        </a:rPr>
                        <m:t>𝟏</m:t>
                      </m:r>
                      <m:r>
                        <a:rPr lang="en-US" sz="3000" b="1" i="1">
                          <a:solidFill>
                            <a:schemeClr val="tx1"/>
                          </a:solidFill>
                          <a:latin typeface="Cambria Math" panose="02040503050406030204" pitchFamily="18" charset="0"/>
                        </a:rPr>
                        <m:t>≠</m:t>
                      </m:r>
                      <m:r>
                        <a:rPr lang="en-US" sz="3000" b="1" i="1">
                          <a:solidFill>
                            <a:schemeClr val="tx1"/>
                          </a:solidFill>
                          <a:latin typeface="Cambria Math" panose="02040503050406030204" pitchFamily="18" charset="0"/>
                        </a:rPr>
                        <m:t>𝟎</m:t>
                      </m:r>
                    </m:oMath>
                  </m:oMathPara>
                </a14:m>
                <a:endParaRPr lang="en-US" sz="3000" b="1">
                  <a:solidFill>
                    <a:schemeClr val="tx1"/>
                  </a:solidFill>
                </a:endParaRPr>
              </a:p>
            </p:txBody>
          </p:sp>
        </mc:Choice>
        <mc:Fallback xmlns="">
          <p:sp>
            <p:nvSpPr>
              <p:cNvPr id="20" name="TextBox 19">
                <a:extLst>
                  <a:ext uri="{FF2B5EF4-FFF2-40B4-BE49-F238E27FC236}">
                    <a16:creationId xmlns:a16="http://schemas.microsoft.com/office/drawing/2014/main" id="{B9A55449-20A5-2225-8BE2-8348ED4590F4}"/>
                  </a:ext>
                </a:extLst>
              </p:cNvPr>
              <p:cNvSpPr txBox="1">
                <a:spLocks noRot="1" noChangeAspect="1" noMove="1" noResize="1" noEditPoints="1" noAdjustHandles="1" noChangeArrowheads="1" noChangeShapeType="1" noTextEdit="1"/>
              </p:cNvSpPr>
              <p:nvPr/>
            </p:nvSpPr>
            <p:spPr>
              <a:xfrm>
                <a:off x="2038952" y="3534549"/>
                <a:ext cx="6208294" cy="56445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558C666-1E57-BB1E-16E9-ED47951D5A47}"/>
                  </a:ext>
                </a:extLst>
              </p:cNvPr>
              <p:cNvSpPr txBox="1"/>
              <p:nvPr/>
            </p:nvSpPr>
            <p:spPr>
              <a:xfrm>
                <a:off x="1937887" y="4379952"/>
                <a:ext cx="6410424" cy="55399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000" b="1" i="1" smtClean="0">
                          <a:solidFill>
                            <a:schemeClr val="tx1"/>
                          </a:solidFill>
                          <a:latin typeface="Cambria Math" panose="02040503050406030204" pitchFamily="18" charset="0"/>
                        </a:rPr>
                        <m:t>𝟐</m:t>
                      </m:r>
                      <m:r>
                        <a:rPr lang="en-US" sz="3000" b="1" i="1" smtClean="0">
                          <a:solidFill>
                            <a:schemeClr val="tx1"/>
                          </a:solidFill>
                          <a:latin typeface="Cambria Math" panose="02040503050406030204" pitchFamily="18" charset="0"/>
                        </a:rPr>
                        <m:t>𝒙</m:t>
                      </m:r>
                      <m:r>
                        <a:rPr lang="en-US" sz="3000" b="1" i="1" smtClean="0">
                          <a:solidFill>
                            <a:schemeClr val="tx1"/>
                          </a:solidFill>
                          <a:latin typeface="Cambria Math" panose="02040503050406030204" pitchFamily="18" charset="0"/>
                        </a:rPr>
                        <m:t>+</m:t>
                      </m:r>
                      <m:r>
                        <a:rPr lang="en-US" sz="3000" b="1" i="1" smtClean="0">
                          <a:solidFill>
                            <a:schemeClr val="tx1"/>
                          </a:solidFill>
                          <a:latin typeface="Cambria Math" panose="02040503050406030204" pitchFamily="18" charset="0"/>
                        </a:rPr>
                        <m:t>𝟐</m:t>
                      </m:r>
                      <m:r>
                        <a:rPr lang="en-US" sz="3000" b="1" i="1" smtClean="0">
                          <a:solidFill>
                            <a:schemeClr val="tx1"/>
                          </a:solidFill>
                          <a:latin typeface="Cambria Math" panose="02040503050406030204" pitchFamily="18" charset="0"/>
                        </a:rPr>
                        <m:t>≠</m:t>
                      </m:r>
                      <m:r>
                        <a:rPr lang="en-US" sz="3000" b="1" i="1" smtClean="0">
                          <a:solidFill>
                            <a:schemeClr val="tx1"/>
                          </a:solidFill>
                          <a:latin typeface="Cambria Math" panose="02040503050406030204" pitchFamily="18" charset="0"/>
                        </a:rPr>
                        <m:t>𝟎</m:t>
                      </m:r>
                    </m:oMath>
                  </m:oMathPara>
                </a14:m>
                <a:endParaRPr lang="en-US" sz="3000" b="1">
                  <a:solidFill>
                    <a:schemeClr val="tx1"/>
                  </a:solidFill>
                </a:endParaRPr>
              </a:p>
            </p:txBody>
          </p:sp>
        </mc:Choice>
        <mc:Fallback xmlns="">
          <p:sp>
            <p:nvSpPr>
              <p:cNvPr id="22" name="TextBox 21">
                <a:extLst>
                  <a:ext uri="{FF2B5EF4-FFF2-40B4-BE49-F238E27FC236}">
                    <a16:creationId xmlns:a16="http://schemas.microsoft.com/office/drawing/2014/main" id="{C558C666-1E57-BB1E-16E9-ED47951D5A47}"/>
                  </a:ext>
                </a:extLst>
              </p:cNvPr>
              <p:cNvSpPr txBox="1">
                <a:spLocks noRot="1" noChangeAspect="1" noMove="1" noResize="1" noEditPoints="1" noAdjustHandles="1" noChangeArrowheads="1" noChangeShapeType="1" noTextEdit="1"/>
              </p:cNvSpPr>
              <p:nvPr/>
            </p:nvSpPr>
            <p:spPr>
              <a:xfrm>
                <a:off x="1937887" y="4379952"/>
                <a:ext cx="6410424" cy="553998"/>
              </a:xfrm>
              <a:prstGeom prst="rect">
                <a:avLst/>
              </a:prstGeom>
              <a:blipFill>
                <a:blip r:embed="rId5"/>
                <a:stretch>
                  <a:fillRect/>
                </a:stretch>
              </a:blipFill>
            </p:spPr>
            <p:txBody>
              <a:bodyPr/>
              <a:lstStyle/>
              <a:p>
                <a:r>
                  <a:rPr lang="en-US">
                    <a:noFill/>
                  </a:rPr>
                  <a:t> </a:t>
                </a:r>
              </a:p>
            </p:txBody>
          </p:sp>
        </mc:Fallback>
      </mc:AlternateContent>
      <p:pic>
        <p:nvPicPr>
          <p:cNvPr id="27" name="Picture 26">
            <a:extLst>
              <a:ext uri="{FF2B5EF4-FFF2-40B4-BE49-F238E27FC236}">
                <a16:creationId xmlns:a16="http://schemas.microsoft.com/office/drawing/2014/main" id="{75289DE2-D71D-4258-4E18-1A5C7008ED01}"/>
              </a:ext>
            </a:extLst>
          </p:cNvPr>
          <p:cNvPicPr>
            <a:picLocks noChangeAspect="1"/>
          </p:cNvPicPr>
          <p:nvPr/>
        </p:nvPicPr>
        <p:blipFill>
          <a:blip r:embed="rId6"/>
          <a:stretch>
            <a:fillRect/>
          </a:stretch>
        </p:blipFill>
        <p:spPr>
          <a:xfrm>
            <a:off x="1866897" y="1361016"/>
            <a:ext cx="1085182" cy="268247"/>
          </a:xfrm>
          <a:prstGeom prst="rect">
            <a:avLst/>
          </a:prstGeom>
        </p:spPr>
      </p:pic>
      <p:pic>
        <p:nvPicPr>
          <p:cNvPr id="29" name="Picture 28">
            <a:extLst>
              <a:ext uri="{FF2B5EF4-FFF2-40B4-BE49-F238E27FC236}">
                <a16:creationId xmlns:a16="http://schemas.microsoft.com/office/drawing/2014/main" id="{3D4E9D3A-E2F3-FBBD-E46A-522CE0407F16}"/>
              </a:ext>
            </a:extLst>
          </p:cNvPr>
          <p:cNvPicPr>
            <a:picLocks noChangeAspect="1"/>
          </p:cNvPicPr>
          <p:nvPr/>
        </p:nvPicPr>
        <p:blipFill>
          <a:blip r:embed="rId7"/>
          <a:stretch>
            <a:fillRect/>
          </a:stretch>
        </p:blipFill>
        <p:spPr>
          <a:xfrm>
            <a:off x="3435004" y="1307478"/>
            <a:ext cx="1060796" cy="341406"/>
          </a:xfrm>
          <a:prstGeom prst="rect">
            <a:avLst/>
          </a:prstGeom>
        </p:spPr>
      </p:pic>
      <p:pic>
        <p:nvPicPr>
          <p:cNvPr id="31" name="Picture 30">
            <a:extLst>
              <a:ext uri="{FF2B5EF4-FFF2-40B4-BE49-F238E27FC236}">
                <a16:creationId xmlns:a16="http://schemas.microsoft.com/office/drawing/2014/main" id="{8611275F-CAB3-096C-8B3F-B7090D0C2C11}"/>
              </a:ext>
            </a:extLst>
          </p:cNvPr>
          <p:cNvPicPr>
            <a:picLocks noChangeAspect="1"/>
          </p:cNvPicPr>
          <p:nvPr/>
        </p:nvPicPr>
        <p:blipFill>
          <a:blip r:embed="rId8"/>
          <a:stretch>
            <a:fillRect/>
          </a:stretch>
        </p:blipFill>
        <p:spPr>
          <a:xfrm>
            <a:off x="4982770" y="1363666"/>
            <a:ext cx="1085182" cy="274344"/>
          </a:xfrm>
          <a:prstGeom prst="rect">
            <a:avLst/>
          </a:prstGeom>
        </p:spPr>
      </p:pic>
      <p:sp>
        <p:nvSpPr>
          <p:cNvPr id="33" name="Left Brace 32">
            <a:extLst>
              <a:ext uri="{FF2B5EF4-FFF2-40B4-BE49-F238E27FC236}">
                <a16:creationId xmlns:a16="http://schemas.microsoft.com/office/drawing/2014/main" id="{447CB537-CC01-6091-F617-B0F9194EB882}"/>
              </a:ext>
            </a:extLst>
          </p:cNvPr>
          <p:cNvSpPr/>
          <p:nvPr/>
        </p:nvSpPr>
        <p:spPr>
          <a:xfrm>
            <a:off x="3089710" y="2506133"/>
            <a:ext cx="415490" cy="2537885"/>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77518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childTnLst>
                                </p:cTn>
                              </p:par>
                              <p:par>
                                <p:cTn id="20" presetID="49" presetClass="path" presetSubtype="0" accel="50000" decel="50000" fill="hold" nodeType="withEffect">
                                  <p:stCondLst>
                                    <p:cond delay="0"/>
                                  </p:stCondLst>
                                  <p:childTnLst>
                                    <p:animMotion origin="layout" path="M -1.66667E-6 -2.09877E-6 L 0.26806 0.28364 " pathEditMode="relative" rAng="0" ptsTypes="AA">
                                      <p:cBhvr>
                                        <p:cTn id="21" dur="2000" fill="hold"/>
                                        <p:tgtEl>
                                          <p:spTgt spid="27"/>
                                        </p:tgtEl>
                                        <p:attrNameLst>
                                          <p:attrName>ppt_x</p:attrName>
                                          <p:attrName>ppt_y</p:attrName>
                                        </p:attrNameLst>
                                      </p:cBhvr>
                                      <p:rCtr x="13403" y="14167"/>
                                    </p:animMotion>
                                  </p:childTnLst>
                                </p:cTn>
                              </p:par>
                            </p:childTnLst>
                          </p:cTn>
                        </p:par>
                        <p:par>
                          <p:cTn id="22" fill="hold">
                            <p:stCondLst>
                              <p:cond delay="2000"/>
                            </p:stCondLst>
                            <p:childTnLst>
                              <p:par>
                                <p:cTn id="23" presetID="6" presetClass="emph" presetSubtype="0" fill="hold" nodeType="afterEffect">
                                  <p:stCondLst>
                                    <p:cond delay="0"/>
                                  </p:stCondLst>
                                  <p:childTnLst>
                                    <p:animScale>
                                      <p:cBhvr>
                                        <p:cTn id="24" dur="2000" fill="hold"/>
                                        <p:tgtEl>
                                          <p:spTgt spid="27"/>
                                        </p:tgtEl>
                                      </p:cBhvr>
                                      <p:by x="150000" y="150000"/>
                                    </p:animScale>
                                  </p:childTnLst>
                                </p:cTn>
                              </p:par>
                            </p:childTnLst>
                          </p:cTn>
                        </p:par>
                        <p:par>
                          <p:cTn id="25" fill="hold">
                            <p:stCondLst>
                              <p:cond delay="4000"/>
                            </p:stCondLst>
                            <p:childTnLst>
                              <p:par>
                                <p:cTn id="26" presetID="9" presetClass="exit" presetSubtype="0" fill="hold" nodeType="afterEffect">
                                  <p:stCondLst>
                                    <p:cond delay="0"/>
                                  </p:stCondLst>
                                  <p:childTnLst>
                                    <p:animEffect transition="out" filter="dissolve">
                                      <p:cBhvr>
                                        <p:cTn id="27" dur="500"/>
                                        <p:tgtEl>
                                          <p:spTgt spid="27"/>
                                        </p:tgtEl>
                                      </p:cBhvr>
                                    </p:animEffect>
                                    <p:set>
                                      <p:cBhvr>
                                        <p:cTn id="28" dur="1" fill="hold">
                                          <p:stCondLst>
                                            <p:cond delay="499"/>
                                          </p:stCondLst>
                                        </p:cTn>
                                        <p:tgtEl>
                                          <p:spTgt spid="27"/>
                                        </p:tgtEl>
                                        <p:attrNameLst>
                                          <p:attrName>style.visibility</p:attrName>
                                        </p:attrNameLst>
                                      </p:cBhvr>
                                      <p:to>
                                        <p:strVal val="hidden"/>
                                      </p:to>
                                    </p:set>
                                  </p:childTnLst>
                                </p:cTn>
                              </p:par>
                              <p:par>
                                <p:cTn id="29" presetID="1" presetClass="entr" presetSubtype="0" fill="hold" grpId="3"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6" presetClass="emph" presetSubtype="0" fill="hold" grpId="2" nodeType="withEffect">
                                  <p:stCondLst>
                                    <p:cond delay="0"/>
                                  </p:stCondLst>
                                  <p:childTnLst>
                                    <p:animScale>
                                      <p:cBhvr>
                                        <p:cTn id="32" dur="2000" fill="hold"/>
                                        <p:tgtEl>
                                          <p:spTgt spid="18"/>
                                        </p:tgtEl>
                                      </p:cBhvr>
                                      <p:by x="150000" y="150000"/>
                                    </p:animScale>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42" presetClass="path" presetSubtype="0" accel="50000" decel="50000" fill="hold" nodeType="withEffect">
                                  <p:stCondLst>
                                    <p:cond delay="0"/>
                                  </p:stCondLst>
                                  <p:childTnLst>
                                    <p:animMotion origin="layout" path="M -5.55556E-7 4.32099E-6 L 0.09792 0.44969 " pathEditMode="relative" rAng="0" ptsTypes="AA">
                                      <p:cBhvr>
                                        <p:cTn id="38" dur="2000" fill="hold"/>
                                        <p:tgtEl>
                                          <p:spTgt spid="29"/>
                                        </p:tgtEl>
                                        <p:attrNameLst>
                                          <p:attrName>ppt_x</p:attrName>
                                          <p:attrName>ppt_y</p:attrName>
                                        </p:attrNameLst>
                                      </p:cBhvr>
                                      <p:rCtr x="4896" y="22469"/>
                                    </p:animMotion>
                                  </p:childTnLst>
                                </p:cTn>
                              </p:par>
                            </p:childTnLst>
                          </p:cTn>
                        </p:par>
                        <p:par>
                          <p:cTn id="39" fill="hold">
                            <p:stCondLst>
                              <p:cond delay="2000"/>
                            </p:stCondLst>
                            <p:childTnLst>
                              <p:par>
                                <p:cTn id="40" presetID="6" presetClass="emph" presetSubtype="0" fill="hold" nodeType="afterEffect">
                                  <p:stCondLst>
                                    <p:cond delay="0"/>
                                  </p:stCondLst>
                                  <p:childTnLst>
                                    <p:animScale>
                                      <p:cBhvr>
                                        <p:cTn id="41" dur="2000" fill="hold"/>
                                        <p:tgtEl>
                                          <p:spTgt spid="29"/>
                                        </p:tgtEl>
                                      </p:cBhvr>
                                      <p:by x="150000" y="150000"/>
                                    </p:animScale>
                                  </p:childTnLst>
                                </p:cTn>
                              </p:par>
                            </p:childTnLst>
                          </p:cTn>
                        </p:par>
                        <p:par>
                          <p:cTn id="42" fill="hold">
                            <p:stCondLst>
                              <p:cond delay="4000"/>
                            </p:stCondLst>
                            <p:childTnLst>
                              <p:par>
                                <p:cTn id="43" presetID="3" presetClass="exit" presetSubtype="10" fill="hold" nodeType="afterEffect">
                                  <p:stCondLst>
                                    <p:cond delay="0"/>
                                  </p:stCondLst>
                                  <p:childTnLst>
                                    <p:animEffect transition="out" filter="blinds(horizontal)">
                                      <p:cBhvr>
                                        <p:cTn id="44" dur="500"/>
                                        <p:tgtEl>
                                          <p:spTgt spid="29"/>
                                        </p:tgtEl>
                                      </p:cBhvr>
                                    </p:animEffect>
                                    <p:set>
                                      <p:cBhvr>
                                        <p:cTn id="45" dur="1" fill="hold">
                                          <p:stCondLst>
                                            <p:cond delay="499"/>
                                          </p:stCondLst>
                                        </p:cTn>
                                        <p:tgtEl>
                                          <p:spTgt spid="29"/>
                                        </p:tgtEl>
                                        <p:attrNameLst>
                                          <p:attrName>style.visibility</p:attrName>
                                        </p:attrNameLst>
                                      </p:cBhvr>
                                      <p:to>
                                        <p:strVal val="hidden"/>
                                      </p:to>
                                    </p:set>
                                  </p:childTnLst>
                                </p:cTn>
                              </p:par>
                              <p:par>
                                <p:cTn id="46" presetID="1"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par>
                                <p:cTn id="48" presetID="6" presetClass="emph" presetSubtype="0" fill="hold" grpId="1" nodeType="withEffect">
                                  <p:stCondLst>
                                    <p:cond delay="0"/>
                                  </p:stCondLst>
                                  <p:childTnLst>
                                    <p:animScale>
                                      <p:cBhvr>
                                        <p:cTn id="49" dur="2000" fill="hold"/>
                                        <p:tgtEl>
                                          <p:spTgt spid="20"/>
                                        </p:tgtEl>
                                      </p:cBhvr>
                                      <p:by x="150000" y="150000"/>
                                    </p:animScale>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par>
                                <p:cTn id="54" presetID="49" presetClass="path" presetSubtype="0" accel="50000" decel="50000" fill="hold" nodeType="withEffect">
                                  <p:stCondLst>
                                    <p:cond delay="0"/>
                                  </p:stCondLst>
                                  <p:childTnLst>
                                    <p:animMotion origin="layout" path="M 3.33333E-6 3.33333E-6 L -0.07084 0.62314 " pathEditMode="relative" rAng="0" ptsTypes="AA">
                                      <p:cBhvr>
                                        <p:cTn id="55" dur="2000" fill="hold"/>
                                        <p:tgtEl>
                                          <p:spTgt spid="31"/>
                                        </p:tgtEl>
                                        <p:attrNameLst>
                                          <p:attrName>ppt_x</p:attrName>
                                          <p:attrName>ppt_y</p:attrName>
                                        </p:attrNameLst>
                                      </p:cBhvr>
                                      <p:rCtr x="-3542" y="31142"/>
                                    </p:animMotion>
                                  </p:childTnLst>
                                </p:cTn>
                              </p:par>
                            </p:childTnLst>
                          </p:cTn>
                        </p:par>
                        <p:par>
                          <p:cTn id="56" fill="hold">
                            <p:stCondLst>
                              <p:cond delay="2000"/>
                            </p:stCondLst>
                            <p:childTnLst>
                              <p:par>
                                <p:cTn id="57" presetID="3" presetClass="exit" presetSubtype="10" fill="hold" nodeType="afterEffect">
                                  <p:stCondLst>
                                    <p:cond delay="0"/>
                                  </p:stCondLst>
                                  <p:childTnLst>
                                    <p:animEffect transition="out" filter="blinds(horizontal)">
                                      <p:cBhvr>
                                        <p:cTn id="58" dur="500"/>
                                        <p:tgtEl>
                                          <p:spTgt spid="31"/>
                                        </p:tgtEl>
                                      </p:cBhvr>
                                    </p:animEffect>
                                    <p:set>
                                      <p:cBhvr>
                                        <p:cTn id="59" dur="1" fill="hold">
                                          <p:stCondLst>
                                            <p:cond delay="499"/>
                                          </p:stCondLst>
                                        </p:cTn>
                                        <p:tgtEl>
                                          <p:spTgt spid="31"/>
                                        </p:tgtEl>
                                        <p:attrNameLst>
                                          <p:attrName>style.visibility</p:attrName>
                                        </p:attrNameLst>
                                      </p:cBhvr>
                                      <p:to>
                                        <p:strVal val="hidden"/>
                                      </p:to>
                                    </p:set>
                                  </p:childTnLst>
                                </p:cTn>
                              </p:par>
                            </p:childTnLst>
                          </p:cTn>
                        </p:par>
                        <p:par>
                          <p:cTn id="60" fill="hold">
                            <p:stCondLst>
                              <p:cond delay="2500"/>
                            </p:stCondLst>
                            <p:childTnLst>
                              <p:par>
                                <p:cTn id="61" presetID="1" presetClass="entr" presetSubtype="0"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par>
                          <p:cTn id="63" fill="hold">
                            <p:stCondLst>
                              <p:cond delay="2500"/>
                            </p:stCondLst>
                            <p:childTnLst>
                              <p:par>
                                <p:cTn id="64" presetID="6" presetClass="emph" presetSubtype="0" fill="hold" grpId="1" nodeType="afterEffect">
                                  <p:stCondLst>
                                    <p:cond delay="0"/>
                                  </p:stCondLst>
                                  <p:childTnLst>
                                    <p:animScale>
                                      <p:cBhvr>
                                        <p:cTn id="65" dur="2000" fill="hold"/>
                                        <p:tgtEl>
                                          <p:spTgt spid="22"/>
                                        </p:tgtEl>
                                      </p:cBhvr>
                                      <p:by x="150000" y="150000"/>
                                    </p:animScale>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left)">
                                      <p:cBhvr>
                                        <p:cTn id="7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1" grpId="0"/>
      <p:bldP spid="18" grpId="2"/>
      <p:bldP spid="18" grpId="3"/>
      <p:bldP spid="20" grpId="0"/>
      <p:bldP spid="20" grpId="1"/>
      <p:bldP spid="22" grpId="0"/>
      <p:bldP spid="22" grpId="1"/>
      <p:bldP spid="3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Hình chữ nhật: Góc Tròn 25">
            <a:extLst>
              <a:ext uri="{FF2B5EF4-FFF2-40B4-BE49-F238E27FC236}">
                <a16:creationId xmlns:a16="http://schemas.microsoft.com/office/drawing/2014/main" id="{AEC70F04-4F07-B07A-2DEA-892AAA554E67}"/>
              </a:ext>
            </a:extLst>
          </p:cNvPr>
          <p:cNvSpPr/>
          <p:nvPr/>
        </p:nvSpPr>
        <p:spPr>
          <a:xfrm>
            <a:off x="1722500" y="2672171"/>
            <a:ext cx="2773300" cy="34906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32" name="Hình chữ nhật: Góc Tròn 25">
            <a:extLst>
              <a:ext uri="{FF2B5EF4-FFF2-40B4-BE49-F238E27FC236}">
                <a16:creationId xmlns:a16="http://schemas.microsoft.com/office/drawing/2014/main" id="{822C5E14-B955-2C73-BCB1-AF7555CE4D1F}"/>
              </a:ext>
            </a:extLst>
          </p:cNvPr>
          <p:cNvSpPr/>
          <p:nvPr/>
        </p:nvSpPr>
        <p:spPr>
          <a:xfrm>
            <a:off x="6485334" y="1133415"/>
            <a:ext cx="2582466" cy="353085"/>
          </a:xfrm>
          <a:prstGeom prst="round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CE99BF4C-B521-DCDE-949C-A3D76B435E75}"/>
                  </a:ext>
                </a:extLst>
              </p:cNvPr>
              <p:cNvSpPr txBox="1"/>
              <p:nvPr/>
            </p:nvSpPr>
            <p:spPr>
              <a:xfrm>
                <a:off x="6326158" y="1046948"/>
                <a:ext cx="2808217" cy="8688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i="1" smtClean="0">
                          <a:solidFill>
                            <a:srgbClr val="000000"/>
                          </a:solidFill>
                          <a:latin typeface="Cambria Math" panose="02040503050406030204" pitchFamily="18" charset="0"/>
                        </a:rPr>
                        <m:t>.</m:t>
                      </m:r>
                      <m:r>
                        <a:rPr lang="en-US" sz="2600" b="0" i="1" smtClean="0">
                          <a:solidFill>
                            <a:srgbClr val="000000"/>
                          </a:solidFill>
                          <a:latin typeface="Cambria Math" panose="02040503050406030204" pitchFamily="18" charset="0"/>
                        </a:rPr>
                        <m:t> </m:t>
                      </m:r>
                      <m:f>
                        <m:fPr>
                          <m:ctrlPr>
                            <a:rPr lang="en-US" sz="2600" i="1" smtClean="0">
                              <a:solidFill>
                                <a:srgbClr val="000000"/>
                              </a:solidFill>
                              <a:latin typeface="Cambria Math" panose="02040503050406030204" pitchFamily="18" charset="0"/>
                            </a:rPr>
                          </m:ctrlPr>
                        </m:fPr>
                        <m:num>
                          <m:r>
                            <a:rPr lang="en-US" sz="2600" i="1">
                              <a:solidFill>
                                <a:srgbClr val="000000"/>
                              </a:solidFill>
                              <a:latin typeface="Cambria Math" panose="02040503050406030204" pitchFamily="18" charset="0"/>
                            </a:rPr>
                            <m:t>4</m:t>
                          </m:r>
                          <m:r>
                            <a:rPr lang="en-US" sz="2600" b="0" i="1" smtClean="0">
                              <a:solidFill>
                                <a:srgbClr val="000000"/>
                              </a:solidFill>
                              <a:latin typeface="Cambria Math" panose="02040503050406030204" pitchFamily="18" charset="0"/>
                            </a:rPr>
                            <m:t> </m:t>
                          </m:r>
                          <m:r>
                            <a:rPr lang="en-US" sz="2600" i="1">
                              <a:solidFill>
                                <a:srgbClr val="000000"/>
                              </a:solidFill>
                              <a:latin typeface="Cambria Math" panose="02040503050406030204" pitchFamily="18" charset="0"/>
                            </a:rPr>
                            <m:t>.</m:t>
                          </m:r>
                          <m:d>
                            <m:dPr>
                              <m:ctrlPr>
                                <a:rPr lang="en-US" sz="2600" i="1">
                                  <a:solidFill>
                                    <a:srgbClr val="000000"/>
                                  </a:solidFill>
                                  <a:latin typeface="Cambria Math" panose="02040503050406030204" pitchFamily="18" charset="0"/>
                                </a:rPr>
                              </m:ctrlPr>
                            </m:dPr>
                            <m:e>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−1</m:t>
                              </m:r>
                            </m:e>
                          </m:d>
                          <m:r>
                            <a:rPr lang="en-US" sz="2600" b="0" i="1" smtClean="0">
                              <a:solidFill>
                                <a:srgbClr val="000000"/>
                              </a:solidFill>
                              <a:latin typeface="Cambria Math" panose="02040503050406030204" pitchFamily="18" charset="0"/>
                            </a:rPr>
                            <m:t> </m:t>
                          </m:r>
                          <m:r>
                            <a:rPr lang="en-US" sz="2600" i="1">
                              <a:solidFill>
                                <a:srgbClr val="000000"/>
                              </a:solidFill>
                              <a:latin typeface="Cambria Math" panose="02040503050406030204" pitchFamily="18" charset="0"/>
                            </a:rPr>
                            <m:t>.</m:t>
                          </m:r>
                          <m:d>
                            <m:dPr>
                              <m:ctrlPr>
                                <a:rPr lang="en-US" sz="2600" i="1">
                                  <a:solidFill>
                                    <a:srgbClr val="000000"/>
                                  </a:solidFill>
                                  <a:latin typeface="Cambria Math" panose="02040503050406030204" pitchFamily="18" charset="0"/>
                                </a:rPr>
                              </m:ctrlPr>
                            </m:dPr>
                            <m:e>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+1</m:t>
                              </m:r>
                            </m:e>
                          </m:d>
                        </m:num>
                        <m:den>
                          <m:r>
                            <a:rPr lang="en-US" sz="2600" i="1">
                              <a:solidFill>
                                <a:srgbClr val="000000"/>
                              </a:solidFill>
                              <a:latin typeface="Cambria Math" panose="02040503050406030204" pitchFamily="18" charset="0"/>
                            </a:rPr>
                            <m:t>5</m:t>
                          </m:r>
                        </m:den>
                      </m:f>
                    </m:oMath>
                  </m:oMathPara>
                </a14:m>
                <a:endParaRPr lang="en-US" sz="2600"/>
              </a:p>
            </p:txBody>
          </p:sp>
        </mc:Choice>
        <mc:Fallback xmlns="">
          <p:sp>
            <p:nvSpPr>
              <p:cNvPr id="28" name="TextBox 27">
                <a:extLst>
                  <a:ext uri="{FF2B5EF4-FFF2-40B4-BE49-F238E27FC236}">
                    <a16:creationId xmlns:a16="http://schemas.microsoft.com/office/drawing/2014/main" id="{CE99BF4C-B521-DCDE-949C-A3D76B435E75}"/>
                  </a:ext>
                </a:extLst>
              </p:cNvPr>
              <p:cNvSpPr txBox="1">
                <a:spLocks noRot="1" noChangeAspect="1" noMove="1" noResize="1" noEditPoints="1" noAdjustHandles="1" noChangeArrowheads="1" noChangeShapeType="1" noTextEdit="1"/>
              </p:cNvSpPr>
              <p:nvPr/>
            </p:nvSpPr>
            <p:spPr>
              <a:xfrm>
                <a:off x="6326158" y="1046948"/>
                <a:ext cx="2808217" cy="868892"/>
              </a:xfrm>
              <a:prstGeom prst="rect">
                <a:avLst/>
              </a:prstGeom>
              <a:blipFill>
                <a:blip r:embed="rId2"/>
                <a:stretch>
                  <a:fillRect r="-1957"/>
                </a:stretch>
              </a:blipFill>
            </p:spPr>
            <p:txBody>
              <a:bodyPr/>
              <a:lstStyle/>
              <a:p>
                <a:r>
                  <a:rPr lang="en-US">
                    <a:noFill/>
                  </a:rPr>
                  <a:t> </a:t>
                </a:r>
              </a:p>
            </p:txBody>
          </p:sp>
        </mc:Fallback>
      </mc:AlternateContent>
      <p:sp>
        <p:nvSpPr>
          <p:cNvPr id="35" name="Hình chữ nhật: Góc Tròn 25">
            <a:extLst>
              <a:ext uri="{FF2B5EF4-FFF2-40B4-BE49-F238E27FC236}">
                <a16:creationId xmlns:a16="http://schemas.microsoft.com/office/drawing/2014/main" id="{4D4E80C6-EA76-7BB5-0F81-0869BEEAD233}"/>
              </a:ext>
            </a:extLst>
          </p:cNvPr>
          <p:cNvSpPr/>
          <p:nvPr/>
        </p:nvSpPr>
        <p:spPr>
          <a:xfrm>
            <a:off x="552000" y="1535743"/>
            <a:ext cx="1276799" cy="321195"/>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12" name="Hình chữ nhật: Góc Tròn 25">
            <a:extLst>
              <a:ext uri="{FF2B5EF4-FFF2-40B4-BE49-F238E27FC236}">
                <a16:creationId xmlns:a16="http://schemas.microsoft.com/office/drawing/2014/main" id="{517B3B67-D8B5-6911-EB3E-9ADCB9E3F78A}"/>
              </a:ext>
            </a:extLst>
          </p:cNvPr>
          <p:cNvSpPr/>
          <p:nvPr/>
        </p:nvSpPr>
        <p:spPr>
          <a:xfrm>
            <a:off x="2415228" y="618259"/>
            <a:ext cx="1089972" cy="353291"/>
          </a:xfrm>
          <a:prstGeom prst="roundRect">
            <a:avLst/>
          </a:prstGeom>
          <a:solidFill>
            <a:srgbClr val="92D050"/>
          </a:solidFill>
          <a:ln>
            <a:solidFill>
              <a:srgbClr val="8BCD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pic>
        <p:nvPicPr>
          <p:cNvPr id="3" name="Picture 2">
            <a:extLst>
              <a:ext uri="{FF2B5EF4-FFF2-40B4-BE49-F238E27FC236}">
                <a16:creationId xmlns:a16="http://schemas.microsoft.com/office/drawing/2014/main" id="{343F78AE-0F74-C5F4-F295-9151C3E7F24D}"/>
              </a:ext>
            </a:extLst>
          </p:cNvPr>
          <p:cNvPicPr>
            <a:picLocks noChangeAspect="1"/>
          </p:cNvPicPr>
          <p:nvPr/>
        </p:nvPicPr>
        <p:blipFill>
          <a:blip r:embed="rId3"/>
          <a:stretch>
            <a:fillRect/>
          </a:stretch>
        </p:blipFill>
        <p:spPr>
          <a:xfrm>
            <a:off x="-17646" y="3714750"/>
            <a:ext cx="2457450" cy="1428750"/>
          </a:xfrm>
          <a:prstGeom prst="rect">
            <a:avLst/>
          </a:prstGeom>
        </p:spPr>
      </p:pic>
      <mc:AlternateContent xmlns:mc="http://schemas.openxmlformats.org/markup-compatibility/2006" xmlns:a14="http://schemas.microsoft.com/office/drawing/2010/main">
        <mc:Choice Requires="a14">
          <p:sp>
            <p:nvSpPr>
              <p:cNvPr id="7" name="Object 1">
                <a:extLst>
                  <a:ext uri="{FF2B5EF4-FFF2-40B4-BE49-F238E27FC236}">
                    <a16:creationId xmlns:a16="http://schemas.microsoft.com/office/drawing/2014/main" id="{089E314B-0FB7-C3D2-FD6B-97EE6292E446}"/>
                  </a:ext>
                </a:extLst>
              </p:cNvPr>
              <p:cNvSpPr txBox="1"/>
              <p:nvPr/>
            </p:nvSpPr>
            <p:spPr>
              <a:xfrm>
                <a:off x="-76961" y="2038350"/>
                <a:ext cx="6096761" cy="83048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b="0" i="1" smtClean="0">
                          <a:solidFill>
                            <a:srgbClr val="000000"/>
                          </a:solidFill>
                          <a:latin typeface="Cambria Math" panose="02040503050406030204" pitchFamily="18" charset="0"/>
                        </a:rPr>
                        <m:t>= </m:t>
                      </m:r>
                      <m:d>
                        <m:dPr>
                          <m:ctrlPr>
                            <a:rPr lang="en-US" sz="2800" i="1">
                              <a:solidFill>
                                <a:srgbClr val="000000"/>
                              </a:solidFill>
                              <a:latin typeface="Cambria Math" panose="02040503050406030204" pitchFamily="18" charset="0"/>
                            </a:rPr>
                          </m:ctrlPr>
                        </m:dPr>
                        <m:e>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+3.2−</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+3</m:t>
                                  </m:r>
                                </m:e>
                              </m:d>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num>
                            <m:den>
                              <m:r>
                                <a:rPr lang="en-US" sz="2800" i="1">
                                  <a:solidFill>
                                    <a:srgbClr val="000000"/>
                                  </a:solidFill>
                                  <a:latin typeface="Cambria Math" panose="02040503050406030204" pitchFamily="18" charset="0"/>
                                </a:rPr>
                                <m:t>2.</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den>
                          </m:f>
                        </m:e>
                      </m:d>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4</m:t>
                          </m:r>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num>
                        <m:den>
                          <m:r>
                            <a:rPr lang="en-US" sz="2800" i="1">
                              <a:solidFill>
                                <a:srgbClr val="000000"/>
                              </a:solidFill>
                              <a:latin typeface="Cambria Math" panose="02040503050406030204" pitchFamily="18" charset="0"/>
                            </a:rPr>
                            <m:t>5</m:t>
                          </m:r>
                        </m:den>
                      </m:f>
                    </m:oMath>
                  </m:oMathPara>
                </a14:m>
                <a:endParaRPr lang="en-US" sz="2800"/>
              </a:p>
            </p:txBody>
          </p:sp>
        </mc:Choice>
        <mc:Fallback xmlns="">
          <p:sp>
            <p:nvSpPr>
              <p:cNvPr id="7" name="Object 1">
                <a:extLst>
                  <a:ext uri="{FF2B5EF4-FFF2-40B4-BE49-F238E27FC236}">
                    <a16:creationId xmlns:a16="http://schemas.microsoft.com/office/drawing/2014/main" id="{089E314B-0FB7-C3D2-FD6B-97EE6292E446}"/>
                  </a:ext>
                </a:extLst>
              </p:cNvPr>
              <p:cNvSpPr txBox="1">
                <a:spLocks noRot="1" noChangeAspect="1" noMove="1" noResize="1" noEditPoints="1" noAdjustHandles="1" noChangeArrowheads="1" noChangeShapeType="1" noTextEdit="1"/>
              </p:cNvSpPr>
              <p:nvPr/>
            </p:nvSpPr>
            <p:spPr>
              <a:xfrm>
                <a:off x="-76961" y="2038350"/>
                <a:ext cx="6096761" cy="830481"/>
              </a:xfrm>
              <a:prstGeom prst="rect">
                <a:avLst/>
              </a:prstGeom>
              <a:blipFill>
                <a:blip r:embed="rId4"/>
                <a:stretch>
                  <a:fillRect r="-46553" b="-2189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Object 1">
                <a:extLst>
                  <a:ext uri="{FF2B5EF4-FFF2-40B4-BE49-F238E27FC236}">
                    <a16:creationId xmlns:a16="http://schemas.microsoft.com/office/drawing/2014/main" id="{998337AF-41A0-684B-47A4-2E7007778094}"/>
                  </a:ext>
                </a:extLst>
              </p:cNvPr>
              <p:cNvSpPr txBox="1"/>
              <p:nvPr/>
            </p:nvSpPr>
            <p:spPr>
              <a:xfrm>
                <a:off x="-76200" y="3068420"/>
                <a:ext cx="5229685" cy="64633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+2</m:t>
                              </m:r>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+1+6−</m:t>
                              </m:r>
                              <m:d>
                                <m:dPr>
                                  <m:ctrlPr>
                                    <a:rPr lang="en-US" sz="2800" i="1">
                                      <a:solidFill>
                                        <a:srgbClr val="000000"/>
                                      </a:solidFill>
                                      <a:latin typeface="Cambria Math" panose="02040503050406030204" pitchFamily="18" charset="0"/>
                                    </a:rPr>
                                  </m:ctrlPr>
                                </m:dPr>
                                <m:e>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+2</m:t>
                                  </m:r>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−3</m:t>
                                  </m:r>
                                </m:e>
                              </m:d>
                            </m:num>
                            <m:den>
                              <m:r>
                                <a:rPr lang="en-US" sz="2800" i="1">
                                  <a:solidFill>
                                    <a:srgbClr val="000000"/>
                                  </a:solidFill>
                                  <a:latin typeface="Cambria Math" panose="02040503050406030204" pitchFamily="18" charset="0"/>
                                </a:rPr>
                                <m:t>2</m:t>
                              </m:r>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den>
                          </m:f>
                        </m:e>
                      </m:d>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4</m:t>
                          </m:r>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num>
                        <m:den>
                          <m:r>
                            <a:rPr lang="en-US" sz="2800" i="1">
                              <a:solidFill>
                                <a:srgbClr val="000000"/>
                              </a:solidFill>
                              <a:latin typeface="Cambria Math" panose="02040503050406030204" pitchFamily="18" charset="0"/>
                            </a:rPr>
                            <m:t>5</m:t>
                          </m:r>
                        </m:den>
                      </m:f>
                    </m:oMath>
                  </m:oMathPara>
                </a14:m>
                <a:endParaRPr lang="en-US" sz="2800"/>
              </a:p>
            </p:txBody>
          </p:sp>
        </mc:Choice>
        <mc:Fallback xmlns="">
          <p:sp>
            <p:nvSpPr>
              <p:cNvPr id="8" name="Object 1">
                <a:extLst>
                  <a:ext uri="{FF2B5EF4-FFF2-40B4-BE49-F238E27FC236}">
                    <a16:creationId xmlns:a16="http://schemas.microsoft.com/office/drawing/2014/main" id="{998337AF-41A0-684B-47A4-2E7007778094}"/>
                  </a:ext>
                </a:extLst>
              </p:cNvPr>
              <p:cNvSpPr txBox="1">
                <a:spLocks noRot="1" noChangeAspect="1" noMove="1" noResize="1" noEditPoints="1" noAdjustHandles="1" noChangeArrowheads="1" noChangeShapeType="1" noTextEdit="1"/>
              </p:cNvSpPr>
              <p:nvPr/>
            </p:nvSpPr>
            <p:spPr>
              <a:xfrm>
                <a:off x="-76200" y="3068420"/>
                <a:ext cx="5229685" cy="646330"/>
              </a:xfrm>
              <a:prstGeom prst="rect">
                <a:avLst/>
              </a:prstGeom>
              <a:blipFill>
                <a:blip r:embed="rId5"/>
                <a:stretch>
                  <a:fillRect r="-69697" b="-575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bject 1">
                <a:extLst>
                  <a:ext uri="{FF2B5EF4-FFF2-40B4-BE49-F238E27FC236}">
                    <a16:creationId xmlns:a16="http://schemas.microsoft.com/office/drawing/2014/main" id="{DC624249-ED74-337A-B808-978B7142E7DC}"/>
                  </a:ext>
                </a:extLst>
              </p:cNvPr>
              <p:cNvSpPr txBox="1"/>
              <p:nvPr/>
            </p:nvSpPr>
            <p:spPr>
              <a:xfrm>
                <a:off x="-76200" y="4163483"/>
                <a:ext cx="7010400" cy="922867"/>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10</m:t>
                              </m:r>
                            </m:num>
                            <m:den>
                              <m:r>
                                <a:rPr lang="en-US" sz="2800" i="1">
                                  <a:solidFill>
                                    <a:srgbClr val="000000"/>
                                  </a:solidFill>
                                  <a:latin typeface="Cambria Math" panose="02040503050406030204" pitchFamily="18" charset="0"/>
                                </a:rPr>
                                <m:t>2</m:t>
                              </m:r>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den>
                          </m:f>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r>
                        <a:rPr lang="en-US" sz="2800" b="0" i="1" smtClean="0">
                          <a:solidFill>
                            <a:srgbClr val="000000"/>
                          </a:solidFill>
                          <a:latin typeface="Cambria Math" panose="02040503050406030204" pitchFamily="18" charset="0"/>
                        </a:rPr>
                        <m:t>  </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4</m:t>
                          </m:r>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e>
                          </m:d>
                        </m:num>
                        <m:den>
                          <m:r>
                            <a:rPr lang="en-US" sz="2800" i="1">
                              <a:solidFill>
                                <a:srgbClr val="000000"/>
                              </a:solidFill>
                              <a:latin typeface="Cambria Math" panose="02040503050406030204" pitchFamily="18" charset="0"/>
                            </a:rPr>
                            <m:t>5</m:t>
                          </m:r>
                        </m:den>
                      </m:f>
                    </m:oMath>
                  </m:oMathPara>
                </a14:m>
                <a:endParaRPr lang="en-US" sz="2800"/>
              </a:p>
            </p:txBody>
          </p:sp>
        </mc:Choice>
        <mc:Fallback xmlns="">
          <p:sp>
            <p:nvSpPr>
              <p:cNvPr id="9" name="Object 1">
                <a:extLst>
                  <a:ext uri="{FF2B5EF4-FFF2-40B4-BE49-F238E27FC236}">
                    <a16:creationId xmlns:a16="http://schemas.microsoft.com/office/drawing/2014/main" id="{DC624249-ED74-337A-B808-978B7142E7DC}"/>
                  </a:ext>
                </a:extLst>
              </p:cNvPr>
              <p:cNvSpPr txBox="1">
                <a:spLocks noRot="1" noChangeAspect="1" noMove="1" noResize="1" noEditPoints="1" noAdjustHandles="1" noChangeArrowheads="1" noChangeShapeType="1" noTextEdit="1"/>
              </p:cNvSpPr>
              <p:nvPr/>
            </p:nvSpPr>
            <p:spPr>
              <a:xfrm>
                <a:off x="-76200" y="4163483"/>
                <a:ext cx="7010400" cy="922867"/>
              </a:xfrm>
              <a:prstGeom prst="rect">
                <a:avLst/>
              </a:prstGeom>
              <a:blipFill>
                <a:blip r:embed="rId6"/>
                <a:stretch>
                  <a:fillRect b="-92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Object 1">
                <a:extLst>
                  <a:ext uri="{FF2B5EF4-FFF2-40B4-BE49-F238E27FC236}">
                    <a16:creationId xmlns:a16="http://schemas.microsoft.com/office/drawing/2014/main" id="{1C509E17-EFAA-BE73-376B-D006AF1504CC}"/>
                  </a:ext>
                </a:extLst>
              </p:cNvPr>
              <p:cNvSpPr txBox="1"/>
              <p:nvPr/>
            </p:nvSpPr>
            <p:spPr>
              <a:xfrm>
                <a:off x="6797801" y="4429125"/>
                <a:ext cx="838200" cy="501114"/>
              </a:xfrm>
              <a:prstGeom prst="rect">
                <a:avLst/>
              </a:prstGeom>
            </p:spPr>
            <p:txBody>
              <a:bodyPr>
                <a:noAutofit/>
              </a:bodyPr>
              <a:lstStyle/>
              <a:p>
                <a:pPr/>
                <a14:m>
                  <m:oMathPara xmlns:m="http://schemas.openxmlformats.org/officeDocument/2006/math">
                    <m:oMathParaPr>
                      <m:jc m:val="centerGroup"/>
                    </m:oMathParaPr>
                    <m:oMath xmlns:m="http://schemas.openxmlformats.org/officeDocument/2006/math">
                      <m:r>
                        <a:rPr lang="en-US" sz="2800" i="1">
                          <a:solidFill>
                            <a:srgbClr val="000000"/>
                          </a:solidFill>
                          <a:latin typeface="Cambria Math" panose="02040503050406030204" pitchFamily="18" charset="0"/>
                        </a:rPr>
                        <m:t>=4</m:t>
                      </m:r>
                    </m:oMath>
                  </m:oMathPara>
                </a14:m>
                <a:endParaRPr lang="en-US" sz="2800"/>
              </a:p>
            </p:txBody>
          </p:sp>
        </mc:Choice>
        <mc:Fallback xmlns="">
          <p:sp>
            <p:nvSpPr>
              <p:cNvPr id="10" name="Object 1">
                <a:extLst>
                  <a:ext uri="{FF2B5EF4-FFF2-40B4-BE49-F238E27FC236}">
                    <a16:creationId xmlns:a16="http://schemas.microsoft.com/office/drawing/2014/main" xmlns:a14="http://schemas.microsoft.com/office/drawing/2010/main" xmlns="" id="{1C509E17-EFAA-BE73-376B-D006AF1504CC}"/>
                  </a:ext>
                </a:extLst>
              </p:cNvPr>
              <p:cNvSpPr txBox="1">
                <a:spLocks noRot="1" noChangeAspect="1" noMove="1" noResize="1" noEditPoints="1" noAdjustHandles="1" noChangeArrowheads="1" noChangeShapeType="1" noTextEdit="1"/>
              </p:cNvSpPr>
              <p:nvPr/>
            </p:nvSpPr>
            <p:spPr>
              <a:xfrm>
                <a:off x="6797801" y="4429125"/>
                <a:ext cx="838200" cy="501114"/>
              </a:xfrm>
              <a:prstGeom prst="rect">
                <a:avLst/>
              </a:prstGeom>
              <a:blipFill rotWithShape="0">
                <a:blip r:embed="rId7"/>
                <a:stretch>
                  <a:fillRect/>
                </a:stretch>
              </a:blipFill>
            </p:spPr>
            <p:txBody>
              <a:bodyPr/>
              <a:lstStyle/>
              <a:p>
                <a:r>
                  <a:rPr lang="en-US">
                    <a:noFill/>
                  </a:rPr>
                  <a:t> </a:t>
                </a:r>
              </a:p>
            </p:txBody>
          </p:sp>
        </mc:Fallback>
      </mc:AlternateContent>
      <p:sp>
        <p:nvSpPr>
          <p:cNvPr id="11" name="Hình chữ nhật: Góc Tròn 25">
            <a:extLst>
              <a:ext uri="{FF2B5EF4-FFF2-40B4-BE49-F238E27FC236}">
                <a16:creationId xmlns:a16="http://schemas.microsoft.com/office/drawing/2014/main" id="{5A2CE855-937E-2C95-C961-420C7DC9CA58}"/>
              </a:ext>
            </a:extLst>
          </p:cNvPr>
          <p:cNvSpPr/>
          <p:nvPr/>
        </p:nvSpPr>
        <p:spPr>
          <a:xfrm>
            <a:off x="1043628" y="657125"/>
            <a:ext cx="1089972" cy="290944"/>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15" name="Hình chữ nhật: Góc Tròn 25">
            <a:extLst>
              <a:ext uri="{FF2B5EF4-FFF2-40B4-BE49-F238E27FC236}">
                <a16:creationId xmlns:a16="http://schemas.microsoft.com/office/drawing/2014/main" id="{F37BA10E-0E37-DFEC-A4BA-936D325AE827}"/>
              </a:ext>
            </a:extLst>
          </p:cNvPr>
          <p:cNvSpPr/>
          <p:nvPr/>
        </p:nvSpPr>
        <p:spPr>
          <a:xfrm>
            <a:off x="3894667" y="623648"/>
            <a:ext cx="1089972" cy="339435"/>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16" name="Hình chữ nhật: Góc Tròn 25">
            <a:extLst>
              <a:ext uri="{FF2B5EF4-FFF2-40B4-BE49-F238E27FC236}">
                <a16:creationId xmlns:a16="http://schemas.microsoft.com/office/drawing/2014/main" id="{705B8BE1-FAB1-99C0-3299-BC477BA6D259}"/>
              </a:ext>
            </a:extLst>
          </p:cNvPr>
          <p:cNvSpPr/>
          <p:nvPr/>
        </p:nvSpPr>
        <p:spPr>
          <a:xfrm>
            <a:off x="4876800" y="1546515"/>
            <a:ext cx="1295400" cy="339435"/>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17" name="Hình chữ nhật: Góc Tròn 25">
            <a:extLst>
              <a:ext uri="{FF2B5EF4-FFF2-40B4-BE49-F238E27FC236}">
                <a16:creationId xmlns:a16="http://schemas.microsoft.com/office/drawing/2014/main" id="{695E21A7-D69A-C6C2-D767-D270B4AE2C31}"/>
              </a:ext>
            </a:extLst>
          </p:cNvPr>
          <p:cNvSpPr/>
          <p:nvPr/>
        </p:nvSpPr>
        <p:spPr>
          <a:xfrm>
            <a:off x="2286000" y="1546515"/>
            <a:ext cx="2133600" cy="349060"/>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23A28D5-45D7-ED9E-4675-5E214673733B}"/>
                  </a:ext>
                </a:extLst>
              </p:cNvPr>
              <p:cNvSpPr txBox="1"/>
              <p:nvPr/>
            </p:nvSpPr>
            <p:spPr>
              <a:xfrm>
                <a:off x="1828799" y="1064305"/>
                <a:ext cx="2695514" cy="90069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i="1" smtClean="0">
                          <a:solidFill>
                            <a:srgbClr val="000000"/>
                          </a:solidFill>
                          <a:latin typeface="Cambria Math" panose="02040503050406030204" pitchFamily="18" charset="0"/>
                        </a:rPr>
                        <m:t>+</m:t>
                      </m:r>
                      <m:f>
                        <m:fPr>
                          <m:ctrlPr>
                            <a:rPr lang="en-US" sz="2600" i="1">
                              <a:solidFill>
                                <a:srgbClr val="000000"/>
                              </a:solidFill>
                              <a:latin typeface="Cambria Math" panose="02040503050406030204" pitchFamily="18" charset="0"/>
                            </a:rPr>
                          </m:ctrlPr>
                        </m:fPr>
                        <m:num>
                          <m:r>
                            <a:rPr lang="en-US" sz="2600" i="1">
                              <a:solidFill>
                                <a:srgbClr val="000000"/>
                              </a:solidFill>
                              <a:latin typeface="Cambria Math" panose="02040503050406030204" pitchFamily="18" charset="0"/>
                            </a:rPr>
                            <m:t>3</m:t>
                          </m:r>
                        </m:num>
                        <m:den>
                          <m:d>
                            <m:dPr>
                              <m:ctrlPr>
                                <a:rPr lang="en-US" sz="2600" i="1">
                                  <a:solidFill>
                                    <a:srgbClr val="000000"/>
                                  </a:solidFill>
                                  <a:latin typeface="Cambria Math" panose="02040503050406030204" pitchFamily="18" charset="0"/>
                                </a:rPr>
                              </m:ctrlPr>
                            </m:dPr>
                            <m:e>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−1</m:t>
                              </m:r>
                            </m:e>
                          </m:d>
                          <m:r>
                            <a:rPr lang="en-US" sz="2600" b="0" i="1" smtClean="0">
                              <a:solidFill>
                                <a:srgbClr val="000000"/>
                              </a:solidFill>
                              <a:latin typeface="Cambria Math" panose="02040503050406030204" pitchFamily="18" charset="0"/>
                            </a:rPr>
                            <m:t> </m:t>
                          </m:r>
                          <m:r>
                            <a:rPr lang="en-US" sz="2600" i="1">
                              <a:solidFill>
                                <a:srgbClr val="000000"/>
                              </a:solidFill>
                              <a:latin typeface="Cambria Math" panose="02040503050406030204" pitchFamily="18" charset="0"/>
                            </a:rPr>
                            <m:t>.</m:t>
                          </m:r>
                          <m:d>
                            <m:dPr>
                              <m:ctrlPr>
                                <a:rPr lang="en-US" sz="2600" i="1">
                                  <a:solidFill>
                                    <a:srgbClr val="000000"/>
                                  </a:solidFill>
                                  <a:latin typeface="Cambria Math" panose="02040503050406030204" pitchFamily="18" charset="0"/>
                                </a:rPr>
                              </m:ctrlPr>
                            </m:dPr>
                            <m:e>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+1</m:t>
                              </m:r>
                            </m:e>
                          </m:d>
                        </m:den>
                      </m:f>
                    </m:oMath>
                  </m:oMathPara>
                </a14:m>
                <a:endParaRPr lang="en-US" sz="2600"/>
              </a:p>
            </p:txBody>
          </p:sp>
        </mc:Choice>
        <mc:Fallback xmlns="">
          <p:sp>
            <p:nvSpPr>
              <p:cNvPr id="24" name="TextBox 23">
                <a:extLst>
                  <a:ext uri="{FF2B5EF4-FFF2-40B4-BE49-F238E27FC236}">
                    <a16:creationId xmlns:a16="http://schemas.microsoft.com/office/drawing/2014/main" id="{D23A28D5-45D7-ED9E-4675-5E214673733B}"/>
                  </a:ext>
                </a:extLst>
              </p:cNvPr>
              <p:cNvSpPr txBox="1">
                <a:spLocks noRot="1" noChangeAspect="1" noMove="1" noResize="1" noEditPoints="1" noAdjustHandles="1" noChangeArrowheads="1" noChangeShapeType="1" noTextEdit="1"/>
              </p:cNvSpPr>
              <p:nvPr/>
            </p:nvSpPr>
            <p:spPr>
              <a:xfrm>
                <a:off x="1828799" y="1064305"/>
                <a:ext cx="2695514" cy="900696"/>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E7ABC4F-4CA7-15B0-B82D-CBDC6497077C}"/>
                  </a:ext>
                </a:extLst>
              </p:cNvPr>
              <p:cNvSpPr txBox="1"/>
              <p:nvPr/>
            </p:nvSpPr>
            <p:spPr>
              <a:xfrm>
                <a:off x="4455566" y="1057843"/>
                <a:ext cx="1587366" cy="90069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i="1" smtClean="0">
                          <a:solidFill>
                            <a:srgbClr val="000000"/>
                          </a:solidFill>
                          <a:latin typeface="Cambria Math" panose="02040503050406030204" pitchFamily="18" charset="0"/>
                        </a:rPr>
                        <m:t>−</m:t>
                      </m:r>
                      <m:f>
                        <m:fPr>
                          <m:ctrlPr>
                            <a:rPr lang="en-US" sz="2600" i="1">
                              <a:solidFill>
                                <a:srgbClr val="000000"/>
                              </a:solidFill>
                              <a:latin typeface="Cambria Math" panose="02040503050406030204" pitchFamily="18" charset="0"/>
                            </a:rPr>
                          </m:ctrlPr>
                        </m:fPr>
                        <m:num>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+3</m:t>
                          </m:r>
                        </m:num>
                        <m:den>
                          <m:r>
                            <a:rPr lang="en-US" sz="2600" i="1">
                              <a:solidFill>
                                <a:srgbClr val="000000"/>
                              </a:solidFill>
                              <a:latin typeface="Cambria Math" panose="02040503050406030204" pitchFamily="18" charset="0"/>
                            </a:rPr>
                            <m:t>2</m:t>
                          </m:r>
                          <m:r>
                            <a:rPr lang="en-US" sz="2600" b="0" i="1" smtClean="0">
                              <a:solidFill>
                                <a:srgbClr val="000000"/>
                              </a:solidFill>
                              <a:latin typeface="Cambria Math" panose="02040503050406030204" pitchFamily="18" charset="0"/>
                            </a:rPr>
                            <m:t> </m:t>
                          </m:r>
                          <m:r>
                            <a:rPr lang="en-US" sz="2600" i="1">
                              <a:solidFill>
                                <a:srgbClr val="000000"/>
                              </a:solidFill>
                              <a:latin typeface="Cambria Math" panose="02040503050406030204" pitchFamily="18" charset="0"/>
                            </a:rPr>
                            <m:t>.</m:t>
                          </m:r>
                          <m:d>
                            <m:dPr>
                              <m:ctrlPr>
                                <a:rPr lang="en-US" sz="2600" i="1">
                                  <a:solidFill>
                                    <a:srgbClr val="000000"/>
                                  </a:solidFill>
                                  <a:latin typeface="Cambria Math" panose="02040503050406030204" pitchFamily="18" charset="0"/>
                                </a:rPr>
                              </m:ctrlPr>
                            </m:dPr>
                            <m:e>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+1</m:t>
                              </m:r>
                            </m:e>
                          </m:d>
                        </m:den>
                      </m:f>
                    </m:oMath>
                  </m:oMathPara>
                </a14:m>
                <a:endParaRPr lang="en-US" sz="2600"/>
              </a:p>
            </p:txBody>
          </p:sp>
        </mc:Choice>
        <mc:Fallback xmlns="">
          <p:sp>
            <p:nvSpPr>
              <p:cNvPr id="26" name="TextBox 25">
                <a:extLst>
                  <a:ext uri="{FF2B5EF4-FFF2-40B4-BE49-F238E27FC236}">
                    <a16:creationId xmlns:a16="http://schemas.microsoft.com/office/drawing/2014/main" id="{DE7ABC4F-4CA7-15B0-B82D-CBDC6497077C}"/>
                  </a:ext>
                </a:extLst>
              </p:cNvPr>
              <p:cNvSpPr txBox="1">
                <a:spLocks noRot="1" noChangeAspect="1" noMove="1" noResize="1" noEditPoints="1" noAdjustHandles="1" noChangeArrowheads="1" noChangeShapeType="1" noTextEdit="1"/>
              </p:cNvSpPr>
              <p:nvPr/>
            </p:nvSpPr>
            <p:spPr>
              <a:xfrm>
                <a:off x="4455566" y="1057843"/>
                <a:ext cx="1587366" cy="900696"/>
              </a:xfrm>
              <a:prstGeom prst="rect">
                <a:avLst/>
              </a:prstGeom>
              <a:blipFill>
                <a:blip r:embed="rId9"/>
                <a:stretch>
                  <a:fillRect r="-13846"/>
                </a:stretch>
              </a:blipFill>
            </p:spPr>
            <p:txBody>
              <a:bodyPr/>
              <a:lstStyle/>
              <a:p>
                <a:r>
                  <a:rPr lang="en-US">
                    <a:noFill/>
                  </a:rPr>
                  <a:t> </a:t>
                </a:r>
              </a:p>
            </p:txBody>
          </p:sp>
        </mc:Fallback>
      </mc:AlternateContent>
      <p:sp>
        <p:nvSpPr>
          <p:cNvPr id="29" name="Hình chữ nhật: Góc Tròn 25">
            <a:extLst>
              <a:ext uri="{FF2B5EF4-FFF2-40B4-BE49-F238E27FC236}">
                <a16:creationId xmlns:a16="http://schemas.microsoft.com/office/drawing/2014/main" id="{C1F91856-36BC-1BA8-CFB3-395F5A4F2C91}"/>
              </a:ext>
            </a:extLst>
          </p:cNvPr>
          <p:cNvSpPr/>
          <p:nvPr/>
        </p:nvSpPr>
        <p:spPr>
          <a:xfrm>
            <a:off x="5257801" y="98715"/>
            <a:ext cx="1219199" cy="339435"/>
          </a:xfrm>
          <a:prstGeom prst="round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6750D32A-1AE8-C33C-6DB0-C40F06CD6AAE}"/>
                  </a:ext>
                </a:extLst>
              </p:cNvPr>
              <p:cNvSpPr txBox="1"/>
              <p:nvPr/>
            </p:nvSpPr>
            <p:spPr>
              <a:xfrm>
                <a:off x="0" y="11218"/>
                <a:ext cx="7636001" cy="83048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800" i="1" smtClean="0">
                          <a:solidFill>
                            <a:srgbClr val="000000"/>
                          </a:solidFill>
                          <a:latin typeface="Cambria Math" panose="02040503050406030204" pitchFamily="18" charset="0"/>
                        </a:rPr>
                        <m:t>𝐴</m:t>
                      </m:r>
                      <m:r>
                        <a:rPr lang="en-US" sz="2800" i="1" smtClean="0">
                          <a:solidFill>
                            <a:srgbClr val="000000"/>
                          </a:solidFill>
                          <a:latin typeface="Cambria Math" panose="02040503050406030204" pitchFamily="18" charset="0"/>
                        </a:rPr>
                        <m:t>=</m:t>
                      </m:r>
                      <m:d>
                        <m:dPr>
                          <m:ctrlPr>
                            <a:rPr lang="en-US" sz="2800" i="1">
                              <a:solidFill>
                                <a:srgbClr val="000000"/>
                              </a:solidFill>
                              <a:latin typeface="Cambria Math" panose="02040503050406030204" pitchFamily="18" charset="0"/>
                            </a:rPr>
                          </m:ctrlPr>
                        </m:dPr>
                        <m:e>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+1</m:t>
                              </m:r>
                            </m:num>
                            <m:den>
                              <m:r>
                                <a:rPr lang="en-US" sz="2800" i="1">
                                  <a:solidFill>
                                    <a:srgbClr val="000000"/>
                                  </a:solidFill>
                                  <a:latin typeface="Cambria Math" panose="02040503050406030204" pitchFamily="18" charset="0"/>
                                </a:rPr>
                                <m:t>2</m:t>
                              </m:r>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den>
                          </m:f>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3</m:t>
                              </m:r>
                            </m:num>
                            <m:den>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−1</m:t>
                              </m:r>
                            </m:den>
                          </m:f>
                          <m:r>
                            <a:rPr lang="en-US" sz="2800" i="1">
                              <a:solidFill>
                                <a:srgbClr val="000000"/>
                              </a:solidFill>
                              <a:latin typeface="Cambria Math" panose="02040503050406030204" pitchFamily="18" charset="0"/>
                            </a:rPr>
                            <m:t>−</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+3</m:t>
                              </m:r>
                            </m:num>
                            <m:den>
                              <m:r>
                                <a:rPr lang="en-US" sz="2800" i="1">
                                  <a:solidFill>
                                    <a:srgbClr val="000000"/>
                                  </a:solidFill>
                                  <a:latin typeface="Cambria Math" panose="02040503050406030204" pitchFamily="18" charset="0"/>
                                </a:rPr>
                                <m:t>2</m:t>
                              </m:r>
                              <m:r>
                                <a:rPr lang="en-US" sz="2800" i="1">
                                  <a:solidFill>
                                    <a:srgbClr val="000000"/>
                                  </a:solidFill>
                                  <a:latin typeface="Cambria Math" panose="02040503050406030204" pitchFamily="18" charset="0"/>
                                </a:rPr>
                                <m:t>𝑥</m:t>
                              </m:r>
                              <m:r>
                                <a:rPr lang="en-US" sz="2800" i="1">
                                  <a:solidFill>
                                    <a:srgbClr val="000000"/>
                                  </a:solidFill>
                                  <a:latin typeface="Cambria Math" panose="02040503050406030204" pitchFamily="18" charset="0"/>
                                </a:rPr>
                                <m:t>+2</m:t>
                              </m:r>
                            </m:den>
                          </m:f>
                        </m:e>
                      </m:d>
                      <m:r>
                        <a:rPr lang="en-US" sz="2800" b="0" i="1" smtClean="0">
                          <a:solidFill>
                            <a:srgbClr val="000000"/>
                          </a:solidFill>
                          <a:latin typeface="Cambria Math" panose="02040503050406030204" pitchFamily="18" charset="0"/>
                        </a:rPr>
                        <m:t> </m:t>
                      </m:r>
                      <m:r>
                        <a:rPr lang="en-US" sz="2800" i="1">
                          <a:solidFill>
                            <a:srgbClr val="000000"/>
                          </a:solidFill>
                          <a:latin typeface="Cambria Math" panose="02040503050406030204" pitchFamily="18" charset="0"/>
                        </a:rPr>
                        <m:t>.</m:t>
                      </m:r>
                      <m:r>
                        <a:rPr lang="en-US" sz="2800" b="0" i="1" smtClean="0">
                          <a:solidFill>
                            <a:srgbClr val="000000"/>
                          </a:solidFill>
                          <a:latin typeface="Cambria Math" panose="02040503050406030204" pitchFamily="18" charset="0"/>
                        </a:rPr>
                        <m:t> </m:t>
                      </m:r>
                      <m:f>
                        <m:fPr>
                          <m:ctrlPr>
                            <a:rPr lang="en-US" sz="2800" i="1">
                              <a:solidFill>
                                <a:srgbClr val="000000"/>
                              </a:solidFill>
                              <a:latin typeface="Cambria Math" panose="02040503050406030204" pitchFamily="18" charset="0"/>
                            </a:rPr>
                          </m:ctrlPr>
                        </m:fPr>
                        <m:num>
                          <m:r>
                            <a:rPr lang="en-US" sz="2800" i="1">
                              <a:solidFill>
                                <a:srgbClr val="000000"/>
                              </a:solidFill>
                              <a:latin typeface="Cambria Math" panose="02040503050406030204" pitchFamily="18" charset="0"/>
                            </a:rPr>
                            <m:t>4</m:t>
                          </m:r>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𝑥</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−4</m:t>
                          </m:r>
                        </m:num>
                        <m:den>
                          <m:r>
                            <a:rPr lang="en-US" sz="2800" i="1">
                              <a:solidFill>
                                <a:srgbClr val="000000"/>
                              </a:solidFill>
                              <a:latin typeface="Cambria Math" panose="02040503050406030204" pitchFamily="18" charset="0"/>
                            </a:rPr>
                            <m:t>5</m:t>
                          </m:r>
                        </m:den>
                      </m:f>
                    </m:oMath>
                  </m:oMathPara>
                </a14:m>
                <a:endParaRPr lang="en-US" sz="2800"/>
              </a:p>
            </p:txBody>
          </p:sp>
        </mc:Choice>
        <mc:Fallback xmlns="">
          <p:sp>
            <p:nvSpPr>
              <p:cNvPr id="2" name="Object 1">
                <a:extLst>
                  <a:ext uri="{FF2B5EF4-FFF2-40B4-BE49-F238E27FC236}">
                    <a16:creationId xmlns:a16="http://schemas.microsoft.com/office/drawing/2014/main" id="{6750D32A-1AE8-C33C-6DB0-C40F06CD6AAE}"/>
                  </a:ext>
                </a:extLst>
              </p:cNvPr>
              <p:cNvSpPr txBox="1">
                <a:spLocks noRot="1" noChangeAspect="1" noMove="1" noResize="1" noEditPoints="1" noAdjustHandles="1" noChangeArrowheads="1" noChangeShapeType="1" noTextEdit="1"/>
              </p:cNvSpPr>
              <p:nvPr/>
            </p:nvSpPr>
            <p:spPr>
              <a:xfrm>
                <a:off x="0" y="11218"/>
                <a:ext cx="7636001" cy="830481"/>
              </a:xfrm>
              <a:prstGeom prst="rect">
                <a:avLst/>
              </a:prstGeom>
              <a:blipFill>
                <a:blip r:embed="rId10"/>
                <a:stretch>
                  <a:fillRect b="-2205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bject 1">
                <a:extLst>
                  <a:ext uri="{FF2B5EF4-FFF2-40B4-BE49-F238E27FC236}">
                    <a16:creationId xmlns:a16="http://schemas.microsoft.com/office/drawing/2014/main" id="{517FBF77-4807-68FD-CADC-C26AC54B88D5}"/>
                  </a:ext>
                </a:extLst>
              </p:cNvPr>
              <p:cNvSpPr txBox="1"/>
              <p:nvPr/>
            </p:nvSpPr>
            <p:spPr>
              <a:xfrm>
                <a:off x="-96213" y="1014019"/>
                <a:ext cx="6705600" cy="838200"/>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600" i="1" smtClean="0">
                          <a:solidFill>
                            <a:srgbClr val="000000"/>
                          </a:solidFill>
                          <a:latin typeface="Cambria Math" panose="02040503050406030204" pitchFamily="18" charset="0"/>
                        </a:rPr>
                        <m:t>=</m:t>
                      </m:r>
                      <m:d>
                        <m:dPr>
                          <m:ctrlPr>
                            <a:rPr lang="en-US" sz="2600" i="1" smtClean="0">
                              <a:solidFill>
                                <a:srgbClr val="000000"/>
                              </a:solidFill>
                              <a:latin typeface="Cambria Math" panose="02040503050406030204" pitchFamily="18" charset="0"/>
                            </a:rPr>
                          </m:ctrlPr>
                        </m:dPr>
                        <m:e>
                          <m:f>
                            <m:fPr>
                              <m:ctrlPr>
                                <a:rPr lang="en-US" sz="2600" i="1">
                                  <a:solidFill>
                                    <a:srgbClr val="000000"/>
                                  </a:solidFill>
                                  <a:latin typeface="Cambria Math" panose="02040503050406030204" pitchFamily="18" charset="0"/>
                                </a:rPr>
                              </m:ctrlPr>
                            </m:fPr>
                            <m:num>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+1</m:t>
                              </m:r>
                            </m:num>
                            <m:den>
                              <m:r>
                                <a:rPr lang="en-US" sz="2600" i="1">
                                  <a:solidFill>
                                    <a:srgbClr val="000000"/>
                                  </a:solidFill>
                                  <a:latin typeface="Cambria Math" panose="02040503050406030204" pitchFamily="18" charset="0"/>
                                </a:rPr>
                                <m:t>2</m:t>
                              </m:r>
                              <m:r>
                                <a:rPr lang="en-US" sz="2600" b="0" i="1" smtClean="0">
                                  <a:solidFill>
                                    <a:srgbClr val="000000"/>
                                  </a:solidFill>
                                  <a:latin typeface="Cambria Math" panose="02040503050406030204" pitchFamily="18" charset="0"/>
                                </a:rPr>
                                <m:t> </m:t>
                              </m:r>
                              <m:r>
                                <a:rPr lang="en-US" sz="2600" i="1">
                                  <a:solidFill>
                                    <a:srgbClr val="000000"/>
                                  </a:solidFill>
                                  <a:latin typeface="Cambria Math" panose="02040503050406030204" pitchFamily="18" charset="0"/>
                                </a:rPr>
                                <m:t>.</m:t>
                              </m:r>
                              <m:d>
                                <m:dPr>
                                  <m:ctrlPr>
                                    <a:rPr lang="en-US" sz="2600" i="1">
                                      <a:solidFill>
                                        <a:srgbClr val="000000"/>
                                      </a:solidFill>
                                      <a:latin typeface="Cambria Math" panose="02040503050406030204" pitchFamily="18" charset="0"/>
                                    </a:rPr>
                                  </m:ctrlPr>
                                </m:dPr>
                                <m:e>
                                  <m:r>
                                    <a:rPr lang="en-US" sz="2600" i="1">
                                      <a:solidFill>
                                        <a:srgbClr val="000000"/>
                                      </a:solidFill>
                                      <a:latin typeface="Cambria Math" panose="02040503050406030204" pitchFamily="18" charset="0"/>
                                    </a:rPr>
                                    <m:t>𝑥</m:t>
                                  </m:r>
                                  <m:r>
                                    <a:rPr lang="en-US" sz="2600" i="1">
                                      <a:solidFill>
                                        <a:srgbClr val="000000"/>
                                      </a:solidFill>
                                      <a:latin typeface="Cambria Math" panose="02040503050406030204" pitchFamily="18" charset="0"/>
                                    </a:rPr>
                                    <m:t>−1</m:t>
                                  </m:r>
                                </m:e>
                              </m:d>
                            </m:den>
                          </m:f>
                          <m:r>
                            <a:rPr lang="en-US" sz="2600" b="0" i="1" smtClean="0">
                              <a:solidFill>
                                <a:srgbClr val="000000"/>
                              </a:solidFill>
                              <a:latin typeface="Cambria Math" panose="02040503050406030204" pitchFamily="18" charset="0"/>
                            </a:rPr>
                            <m:t>                                                          </m:t>
                          </m:r>
                        </m:e>
                      </m:d>
                    </m:oMath>
                  </m:oMathPara>
                </a14:m>
                <a:endParaRPr lang="en-US" sz="2600"/>
              </a:p>
            </p:txBody>
          </p:sp>
        </mc:Choice>
        <mc:Fallback xmlns="">
          <p:sp>
            <p:nvSpPr>
              <p:cNvPr id="6" name="Object 1">
                <a:extLst>
                  <a:ext uri="{FF2B5EF4-FFF2-40B4-BE49-F238E27FC236}">
                    <a16:creationId xmlns:a16="http://schemas.microsoft.com/office/drawing/2014/main" id="{517FBF77-4807-68FD-CADC-C26AC54B88D5}"/>
                  </a:ext>
                </a:extLst>
              </p:cNvPr>
              <p:cNvSpPr txBox="1">
                <a:spLocks noRot="1" noChangeAspect="1" noMove="1" noResize="1" noEditPoints="1" noAdjustHandles="1" noChangeArrowheads="1" noChangeShapeType="1" noTextEdit="1"/>
              </p:cNvSpPr>
              <p:nvPr/>
            </p:nvSpPr>
            <p:spPr>
              <a:xfrm>
                <a:off x="-96213" y="1014019"/>
                <a:ext cx="6705600" cy="838200"/>
              </a:xfrm>
              <a:prstGeom prst="rect">
                <a:avLst/>
              </a:prstGeom>
              <a:blipFill>
                <a:blip r:embed="rId11"/>
                <a:stretch>
                  <a:fillRect b="-11594"/>
                </a:stretch>
              </a:blipFill>
            </p:spPr>
            <p:txBody>
              <a:bodyPr/>
              <a:lstStyle/>
              <a:p>
                <a:r>
                  <a:rPr lang="en-US">
                    <a:noFill/>
                  </a:rPr>
                  <a:t> </a:t>
                </a:r>
              </a:p>
            </p:txBody>
          </p:sp>
        </mc:Fallback>
      </mc:AlternateContent>
    </p:spTree>
    <p:extLst>
      <p:ext uri="{BB962C8B-B14F-4D97-AF65-F5344CB8AC3E}">
        <p14:creationId xmlns:p14="http://schemas.microsoft.com/office/powerpoint/2010/main" val="212025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1000"/>
                                        <p:tgtEl>
                                          <p:spTgt spid="3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10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10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barn(inVertical)">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10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left)">
                                      <p:cBhvr>
                                        <p:cTn id="55" dur="10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barn(inVertical)">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wipe(left)">
                                      <p:cBhvr>
                                        <p:cTn id="65" dur="10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1" nodeType="clickEffect">
                                  <p:stCondLst>
                                    <p:cond delay="0"/>
                                  </p:stCondLst>
                                  <p:childTnLst>
                                    <p:animEffect transition="out" filter="fade">
                                      <p:cBhvr>
                                        <p:cTn id="69" dur="500"/>
                                        <p:tgtEl>
                                          <p:spTgt spid="11"/>
                                        </p:tgtEl>
                                      </p:cBhvr>
                                    </p:animEffect>
                                    <p:set>
                                      <p:cBhvr>
                                        <p:cTn id="70" dur="1" fill="hold">
                                          <p:stCondLst>
                                            <p:cond delay="499"/>
                                          </p:stCondLst>
                                        </p:cTn>
                                        <p:tgtEl>
                                          <p:spTgt spid="11"/>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12"/>
                                        </p:tgtEl>
                                      </p:cBhvr>
                                    </p:animEffect>
                                    <p:set>
                                      <p:cBhvr>
                                        <p:cTn id="73" dur="1" fill="hold">
                                          <p:stCondLst>
                                            <p:cond delay="499"/>
                                          </p:stCondLst>
                                        </p:cTn>
                                        <p:tgtEl>
                                          <p:spTgt spid="12"/>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15"/>
                                        </p:tgtEl>
                                      </p:cBhvr>
                                    </p:animEffect>
                                    <p:set>
                                      <p:cBhvr>
                                        <p:cTn id="76" dur="1" fill="hold">
                                          <p:stCondLst>
                                            <p:cond delay="499"/>
                                          </p:stCondLst>
                                        </p:cTn>
                                        <p:tgtEl>
                                          <p:spTgt spid="15"/>
                                        </p:tgtEl>
                                        <p:attrNameLst>
                                          <p:attrName>style.visibility</p:attrName>
                                        </p:attrNameLst>
                                      </p:cBhvr>
                                      <p:to>
                                        <p:strVal val="hidden"/>
                                      </p:to>
                                    </p:set>
                                  </p:childTnLst>
                                </p:cTn>
                              </p:par>
                              <p:par>
                                <p:cTn id="77" presetID="3" presetClass="exit" presetSubtype="10" fill="hold" grpId="1" nodeType="withEffect">
                                  <p:stCondLst>
                                    <p:cond delay="0"/>
                                  </p:stCondLst>
                                  <p:childTnLst>
                                    <p:animEffect transition="out" filter="blinds(horizontal)">
                                      <p:cBhvr>
                                        <p:cTn id="78" dur="500"/>
                                        <p:tgtEl>
                                          <p:spTgt spid="29"/>
                                        </p:tgtEl>
                                      </p:cBhvr>
                                    </p:animEffect>
                                    <p:set>
                                      <p:cBhvr>
                                        <p:cTn id="79" dur="1" fill="hold">
                                          <p:stCondLst>
                                            <p:cond delay="499"/>
                                          </p:stCondLst>
                                        </p:cTn>
                                        <p:tgtEl>
                                          <p:spTgt spid="29"/>
                                        </p:tgtEl>
                                        <p:attrNameLst>
                                          <p:attrName>style.visibility</p:attrName>
                                        </p:attrNameLst>
                                      </p:cBhvr>
                                      <p:to>
                                        <p:strVal val="hidden"/>
                                      </p:to>
                                    </p:set>
                                  </p:childTnLst>
                                </p:cTn>
                              </p:par>
                              <p:par>
                                <p:cTn id="80" presetID="3" presetClass="exit" presetSubtype="10" fill="hold" grpId="1" nodeType="withEffect">
                                  <p:stCondLst>
                                    <p:cond delay="0"/>
                                  </p:stCondLst>
                                  <p:childTnLst>
                                    <p:animEffect transition="out" filter="blinds(horizontal)">
                                      <p:cBhvr>
                                        <p:cTn id="81" dur="500"/>
                                        <p:tgtEl>
                                          <p:spTgt spid="32"/>
                                        </p:tgtEl>
                                      </p:cBhvr>
                                    </p:animEffect>
                                    <p:set>
                                      <p:cBhvr>
                                        <p:cTn id="82" dur="1" fill="hold">
                                          <p:stCondLst>
                                            <p:cond delay="499"/>
                                          </p:stCondLst>
                                        </p:cTn>
                                        <p:tgtEl>
                                          <p:spTgt spid="32"/>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7"/>
                                        </p:tgtEl>
                                        <p:attrNameLst>
                                          <p:attrName>style.visibility</p:attrName>
                                        </p:attrNameLst>
                                      </p:cBhvr>
                                      <p:to>
                                        <p:strVal val="visible"/>
                                      </p:to>
                                    </p:set>
                                    <p:animEffect transition="in" filter="wipe(left)">
                                      <p:cBhvr>
                                        <p:cTn id="87" dur="500"/>
                                        <p:tgtEl>
                                          <p:spTgt spid="7"/>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wipe(left)">
                                      <p:cBhvr>
                                        <p:cTn id="90" dur="1000"/>
                                        <p:tgtEl>
                                          <p:spTgt spid="20"/>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6"/>
                                        </p:tgtEl>
                                      </p:cBhvr>
                                    </p:animEffect>
                                    <p:set>
                                      <p:cBhvr>
                                        <p:cTn id="95" dur="1" fill="hold">
                                          <p:stCondLst>
                                            <p:cond delay="499"/>
                                          </p:stCondLst>
                                        </p:cTn>
                                        <p:tgtEl>
                                          <p:spTgt spid="1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17"/>
                                        </p:tgtEl>
                                      </p:cBhvr>
                                    </p:animEffect>
                                    <p:set>
                                      <p:cBhvr>
                                        <p:cTn id="98" dur="1" fill="hold">
                                          <p:stCondLst>
                                            <p:cond delay="499"/>
                                          </p:stCondLst>
                                        </p:cTn>
                                        <p:tgtEl>
                                          <p:spTgt spid="17"/>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20"/>
                                        </p:tgtEl>
                                      </p:cBhvr>
                                    </p:animEffect>
                                    <p:set>
                                      <p:cBhvr>
                                        <p:cTn id="101" dur="1" fill="hold">
                                          <p:stCondLst>
                                            <p:cond delay="499"/>
                                          </p:stCondLst>
                                        </p:cTn>
                                        <p:tgtEl>
                                          <p:spTgt spid="20"/>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5"/>
                                        </p:tgtEl>
                                      </p:cBhvr>
                                    </p:animEffect>
                                    <p:set>
                                      <p:cBhvr>
                                        <p:cTn id="104" dur="1" fill="hold">
                                          <p:stCondLst>
                                            <p:cond delay="499"/>
                                          </p:stCondLst>
                                        </p:cTn>
                                        <p:tgtEl>
                                          <p:spTgt spid="35"/>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8"/>
                                        </p:tgtEl>
                                        <p:attrNameLst>
                                          <p:attrName>style.visibility</p:attrName>
                                        </p:attrNameLst>
                                      </p:cBhvr>
                                      <p:to>
                                        <p:strVal val="visible"/>
                                      </p:to>
                                    </p:set>
                                    <p:animEffect transition="in" filter="wipe(left)">
                                      <p:cBhvr>
                                        <p:cTn id="109" dur="500"/>
                                        <p:tgtEl>
                                          <p:spTgt spid="8"/>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grpId="0" nodeType="clickEffect">
                                  <p:stCondLst>
                                    <p:cond delay="0"/>
                                  </p:stCondLst>
                                  <p:childTnLst>
                                    <p:set>
                                      <p:cBhvr>
                                        <p:cTn id="113" dur="1" fill="hold">
                                          <p:stCondLst>
                                            <p:cond delay="0"/>
                                          </p:stCondLst>
                                        </p:cTn>
                                        <p:tgtEl>
                                          <p:spTgt spid="9"/>
                                        </p:tgtEl>
                                        <p:attrNameLst>
                                          <p:attrName>style.visibility</p:attrName>
                                        </p:attrNameLst>
                                      </p:cBhvr>
                                      <p:to>
                                        <p:strVal val="visible"/>
                                      </p:to>
                                    </p:set>
                                    <p:animEffect transition="in" filter="wipe(left)">
                                      <p:cBhvr>
                                        <p:cTn id="114" dur="500"/>
                                        <p:tgtEl>
                                          <p:spTgt spid="9"/>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grpId="0" nodeType="clickEffect">
                                  <p:stCondLst>
                                    <p:cond delay="0"/>
                                  </p:stCondLst>
                                  <p:childTnLst>
                                    <p:set>
                                      <p:cBhvr>
                                        <p:cTn id="118" dur="1" fill="hold">
                                          <p:stCondLst>
                                            <p:cond delay="0"/>
                                          </p:stCondLst>
                                        </p:cTn>
                                        <p:tgtEl>
                                          <p:spTgt spid="10"/>
                                        </p:tgtEl>
                                        <p:attrNameLst>
                                          <p:attrName>style.visibility</p:attrName>
                                        </p:attrNameLst>
                                      </p:cBhvr>
                                      <p:to>
                                        <p:strVal val="visible"/>
                                      </p:to>
                                    </p:set>
                                    <p:animEffect transition="in" filter="wipe(left)">
                                      <p:cBhvr>
                                        <p:cTn id="1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32" grpId="0" animBg="1"/>
      <p:bldP spid="32" grpId="1" animBg="1"/>
      <p:bldP spid="28" grpId="0"/>
      <p:bldP spid="35" grpId="0" animBg="1"/>
      <p:bldP spid="35" grpId="1" animBg="1"/>
      <p:bldP spid="12" grpId="0" animBg="1"/>
      <p:bldP spid="12" grpId="1" animBg="1"/>
      <p:bldP spid="7" grpId="0"/>
      <p:bldP spid="8" grpId="0"/>
      <p:bldP spid="9" grpId="0"/>
      <p:bldP spid="10" grpId="0"/>
      <p:bldP spid="11" grpId="0" animBg="1"/>
      <p:bldP spid="11" grpId="1" animBg="1"/>
      <p:bldP spid="15" grpId="0" animBg="1"/>
      <p:bldP spid="15" grpId="1" animBg="1"/>
      <p:bldP spid="16" grpId="0" animBg="1"/>
      <p:bldP spid="16" grpId="1" animBg="1"/>
      <p:bldP spid="17" grpId="0" animBg="1"/>
      <p:bldP spid="17" grpId="1" animBg="1"/>
      <p:bldP spid="24" grpId="0"/>
      <p:bldP spid="26" grpId="0"/>
      <p:bldP spid="29" grpId="0" animBg="1"/>
      <p:bldP spid="29" grpId="1" animBg="1"/>
      <p:bldP spid="2"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3F78AE-0F74-C5F4-F295-9151C3E7F24D}"/>
              </a:ext>
            </a:extLst>
          </p:cNvPr>
          <p:cNvPicPr>
            <a:picLocks noChangeAspect="1"/>
          </p:cNvPicPr>
          <p:nvPr/>
        </p:nvPicPr>
        <p:blipFill>
          <a:blip r:embed="rId2"/>
          <a:stretch>
            <a:fillRect/>
          </a:stretch>
        </p:blipFill>
        <p:spPr>
          <a:xfrm>
            <a:off x="-17646" y="3714750"/>
            <a:ext cx="2457450" cy="1428750"/>
          </a:xfrm>
          <a:prstGeom prst="rect">
            <a:avLst/>
          </a:prstGeom>
        </p:spPr>
      </p:pic>
      <mc:AlternateContent xmlns:mc="http://schemas.openxmlformats.org/markup-compatibility/2006" xmlns:a14="http://schemas.microsoft.com/office/drawing/2010/main">
        <mc:Choice Requires="a14">
          <p:sp>
            <p:nvSpPr>
              <p:cNvPr id="2" name="Object 1">
                <a:extLst>
                  <a:ext uri="{FF2B5EF4-FFF2-40B4-BE49-F238E27FC236}">
                    <a16:creationId xmlns:a16="http://schemas.microsoft.com/office/drawing/2014/main" id="{6750D32A-1AE8-C33C-6DB0-C40F06CD6AAE}"/>
                  </a:ext>
                </a:extLst>
              </p:cNvPr>
              <p:cNvSpPr txBox="1"/>
              <p:nvPr/>
            </p:nvSpPr>
            <p:spPr>
              <a:xfrm>
                <a:off x="304800" y="668178"/>
                <a:ext cx="9677400" cy="83048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600" i="1" smtClean="0">
                          <a:solidFill>
                            <a:srgbClr val="000000"/>
                          </a:solidFill>
                          <a:latin typeface="Cambria Math" panose="02040503050406030204" pitchFamily="18" charset="0"/>
                        </a:rPr>
                        <m:t>𝐴</m:t>
                      </m:r>
                      <m:r>
                        <a:rPr lang="en-US" sz="3600" i="1" smtClean="0">
                          <a:solidFill>
                            <a:srgbClr val="000000"/>
                          </a:solidFill>
                          <a:latin typeface="Cambria Math" panose="02040503050406030204" pitchFamily="18" charset="0"/>
                        </a:rPr>
                        <m:t>=</m:t>
                      </m:r>
                      <m:d>
                        <m:dPr>
                          <m:ctrlPr>
                            <a:rPr lang="en-US" sz="3600" i="1">
                              <a:solidFill>
                                <a:srgbClr val="000000"/>
                              </a:solidFill>
                              <a:latin typeface="Cambria Math" panose="02040503050406030204" pitchFamily="18" charset="0"/>
                            </a:rPr>
                          </m:ctrlPr>
                        </m:dPr>
                        <m:e>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𝑥</m:t>
                              </m:r>
                              <m:r>
                                <a:rPr lang="en-US" sz="3600" i="1">
                                  <a:solidFill>
                                    <a:srgbClr val="000000"/>
                                  </a:solidFill>
                                  <a:latin typeface="Cambria Math" panose="02040503050406030204" pitchFamily="18" charset="0"/>
                                </a:rPr>
                                <m:t>+1</m:t>
                              </m:r>
                            </m:num>
                            <m:den>
                              <m:r>
                                <a:rPr lang="en-US" sz="3600" i="1">
                                  <a:solidFill>
                                    <a:srgbClr val="000000"/>
                                  </a:solidFill>
                                  <a:latin typeface="Cambria Math" panose="02040503050406030204" pitchFamily="18" charset="0"/>
                                </a:rPr>
                                <m:t>2</m:t>
                              </m:r>
                              <m:r>
                                <a:rPr lang="en-US" sz="3600" i="1">
                                  <a:solidFill>
                                    <a:srgbClr val="000000"/>
                                  </a:solidFill>
                                  <a:latin typeface="Cambria Math" panose="02040503050406030204" pitchFamily="18" charset="0"/>
                                </a:rPr>
                                <m:t>𝑥</m:t>
                              </m:r>
                              <m:r>
                                <a:rPr lang="en-US" sz="3600" i="1">
                                  <a:solidFill>
                                    <a:srgbClr val="000000"/>
                                  </a:solidFill>
                                  <a:latin typeface="Cambria Math" panose="02040503050406030204" pitchFamily="18" charset="0"/>
                                </a:rPr>
                                <m:t>−2</m:t>
                              </m:r>
                            </m:den>
                          </m:f>
                          <m:r>
                            <a:rPr lang="en-US" sz="3600" i="1">
                              <a:solidFill>
                                <a:srgbClr val="000000"/>
                              </a:solidFill>
                              <a:latin typeface="Cambria Math" panose="02040503050406030204" pitchFamily="18" charset="0"/>
                            </a:rPr>
                            <m:t>+</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3</m:t>
                              </m:r>
                            </m:num>
                            <m:den>
                              <m:sSup>
                                <m:sSupPr>
                                  <m:ctrlPr>
                                    <a:rPr lang="en-US" sz="3600" i="1">
                                      <a:solidFill>
                                        <a:srgbClr val="000000"/>
                                      </a:solidFill>
                                      <a:latin typeface="Cambria Math" panose="02040503050406030204" pitchFamily="18" charset="0"/>
                                    </a:rPr>
                                  </m:ctrlPr>
                                </m:sSupPr>
                                <m:e>
                                  <m:r>
                                    <a:rPr lang="en-US" sz="3600" i="1">
                                      <a:solidFill>
                                        <a:srgbClr val="000000"/>
                                      </a:solidFill>
                                      <a:latin typeface="Cambria Math" panose="02040503050406030204" pitchFamily="18" charset="0"/>
                                    </a:rPr>
                                    <m:t>𝑥</m:t>
                                  </m:r>
                                </m:e>
                                <m:sup>
                                  <m:r>
                                    <a:rPr lang="en-US" sz="3600" i="1">
                                      <a:solidFill>
                                        <a:srgbClr val="000000"/>
                                      </a:solidFill>
                                      <a:latin typeface="Cambria Math" panose="02040503050406030204" pitchFamily="18" charset="0"/>
                                    </a:rPr>
                                    <m:t>2</m:t>
                                  </m:r>
                                </m:sup>
                              </m:sSup>
                              <m:r>
                                <a:rPr lang="en-US" sz="3600" i="1">
                                  <a:solidFill>
                                    <a:srgbClr val="000000"/>
                                  </a:solidFill>
                                  <a:latin typeface="Cambria Math" panose="02040503050406030204" pitchFamily="18" charset="0"/>
                                </a:rPr>
                                <m:t>−1</m:t>
                              </m:r>
                            </m:den>
                          </m:f>
                          <m:r>
                            <a:rPr lang="en-US" sz="3600" i="1">
                              <a:solidFill>
                                <a:srgbClr val="000000"/>
                              </a:solidFill>
                              <a:latin typeface="Cambria Math" panose="02040503050406030204" pitchFamily="18" charset="0"/>
                            </a:rPr>
                            <m:t>−</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𝑥</m:t>
                              </m:r>
                              <m:r>
                                <a:rPr lang="en-US" sz="3600" i="1">
                                  <a:solidFill>
                                    <a:srgbClr val="000000"/>
                                  </a:solidFill>
                                  <a:latin typeface="Cambria Math" panose="02040503050406030204" pitchFamily="18" charset="0"/>
                                </a:rPr>
                                <m:t>+3</m:t>
                              </m:r>
                            </m:num>
                            <m:den>
                              <m:r>
                                <a:rPr lang="en-US" sz="3600" i="1">
                                  <a:solidFill>
                                    <a:srgbClr val="000000"/>
                                  </a:solidFill>
                                  <a:latin typeface="Cambria Math" panose="02040503050406030204" pitchFamily="18" charset="0"/>
                                </a:rPr>
                                <m:t>2</m:t>
                              </m:r>
                              <m:r>
                                <a:rPr lang="en-US" sz="3600" i="1">
                                  <a:solidFill>
                                    <a:srgbClr val="000000"/>
                                  </a:solidFill>
                                  <a:latin typeface="Cambria Math" panose="02040503050406030204" pitchFamily="18" charset="0"/>
                                </a:rPr>
                                <m:t>𝑥</m:t>
                              </m:r>
                              <m:r>
                                <a:rPr lang="en-US" sz="3600" i="1">
                                  <a:solidFill>
                                    <a:srgbClr val="000000"/>
                                  </a:solidFill>
                                  <a:latin typeface="Cambria Math" panose="02040503050406030204" pitchFamily="18" charset="0"/>
                                </a:rPr>
                                <m:t>+2</m:t>
                              </m:r>
                            </m:den>
                          </m:f>
                        </m:e>
                      </m:d>
                      <m:r>
                        <a:rPr lang="en-US" sz="3600" b="0" i="1" smtClean="0">
                          <a:solidFill>
                            <a:srgbClr val="000000"/>
                          </a:solidFill>
                          <a:latin typeface="Cambria Math" panose="02040503050406030204" pitchFamily="18" charset="0"/>
                        </a:rPr>
                        <m:t> </m:t>
                      </m:r>
                      <m:r>
                        <a:rPr lang="en-US" sz="3600" i="1">
                          <a:solidFill>
                            <a:srgbClr val="000000"/>
                          </a:solidFill>
                          <a:latin typeface="Cambria Math" panose="02040503050406030204" pitchFamily="18" charset="0"/>
                        </a:rPr>
                        <m:t>.</m:t>
                      </m:r>
                      <m:r>
                        <a:rPr lang="en-US" sz="3600" b="0" i="1" smtClean="0">
                          <a:solidFill>
                            <a:srgbClr val="000000"/>
                          </a:solidFill>
                          <a:latin typeface="Cambria Math" panose="02040503050406030204" pitchFamily="18" charset="0"/>
                        </a:rPr>
                        <m:t>  </m:t>
                      </m:r>
                      <m:f>
                        <m:fPr>
                          <m:ctrlPr>
                            <a:rPr lang="en-US" sz="3600" i="1">
                              <a:solidFill>
                                <a:srgbClr val="000000"/>
                              </a:solidFill>
                              <a:latin typeface="Cambria Math" panose="02040503050406030204" pitchFamily="18" charset="0"/>
                            </a:rPr>
                          </m:ctrlPr>
                        </m:fPr>
                        <m:num>
                          <m:r>
                            <a:rPr lang="en-US" sz="3600" i="1">
                              <a:solidFill>
                                <a:srgbClr val="000000"/>
                              </a:solidFill>
                              <a:latin typeface="Cambria Math" panose="02040503050406030204" pitchFamily="18" charset="0"/>
                            </a:rPr>
                            <m:t>4</m:t>
                          </m:r>
                          <m:sSup>
                            <m:sSupPr>
                              <m:ctrlPr>
                                <a:rPr lang="en-US" sz="3600" i="1">
                                  <a:solidFill>
                                    <a:srgbClr val="000000"/>
                                  </a:solidFill>
                                  <a:latin typeface="Cambria Math" panose="02040503050406030204" pitchFamily="18" charset="0"/>
                                </a:rPr>
                              </m:ctrlPr>
                            </m:sSupPr>
                            <m:e>
                              <m:r>
                                <a:rPr lang="en-US" sz="3600" i="1">
                                  <a:solidFill>
                                    <a:srgbClr val="000000"/>
                                  </a:solidFill>
                                  <a:latin typeface="Cambria Math" panose="02040503050406030204" pitchFamily="18" charset="0"/>
                                </a:rPr>
                                <m:t>𝑥</m:t>
                              </m:r>
                            </m:e>
                            <m:sup>
                              <m:r>
                                <a:rPr lang="en-US" sz="3600" i="1">
                                  <a:solidFill>
                                    <a:srgbClr val="000000"/>
                                  </a:solidFill>
                                  <a:latin typeface="Cambria Math" panose="02040503050406030204" pitchFamily="18" charset="0"/>
                                </a:rPr>
                                <m:t>2</m:t>
                              </m:r>
                            </m:sup>
                          </m:sSup>
                          <m:r>
                            <a:rPr lang="en-US" sz="3600" i="1">
                              <a:solidFill>
                                <a:srgbClr val="000000"/>
                              </a:solidFill>
                              <a:latin typeface="Cambria Math" panose="02040503050406030204" pitchFamily="18" charset="0"/>
                            </a:rPr>
                            <m:t>−4</m:t>
                          </m:r>
                        </m:num>
                        <m:den>
                          <m:r>
                            <a:rPr lang="en-US" sz="3600" i="1">
                              <a:solidFill>
                                <a:srgbClr val="000000"/>
                              </a:solidFill>
                              <a:latin typeface="Cambria Math" panose="02040503050406030204" pitchFamily="18" charset="0"/>
                            </a:rPr>
                            <m:t>5</m:t>
                          </m:r>
                        </m:den>
                      </m:f>
                    </m:oMath>
                  </m:oMathPara>
                </a14:m>
                <a:endParaRPr lang="en-US" sz="3600"/>
              </a:p>
            </p:txBody>
          </p:sp>
        </mc:Choice>
        <mc:Fallback xmlns="">
          <p:sp>
            <p:nvSpPr>
              <p:cNvPr id="2" name="Object 1">
                <a:extLst>
                  <a:ext uri="{FF2B5EF4-FFF2-40B4-BE49-F238E27FC236}">
                    <a16:creationId xmlns:a16="http://schemas.microsoft.com/office/drawing/2014/main" id="{6750D32A-1AE8-C33C-6DB0-C40F06CD6AAE}"/>
                  </a:ext>
                </a:extLst>
              </p:cNvPr>
              <p:cNvSpPr txBox="1">
                <a:spLocks noRot="1" noChangeAspect="1" noMove="1" noResize="1" noEditPoints="1" noAdjustHandles="1" noChangeArrowheads="1" noChangeShapeType="1" noTextEdit="1"/>
              </p:cNvSpPr>
              <p:nvPr/>
            </p:nvSpPr>
            <p:spPr>
              <a:xfrm>
                <a:off x="304800" y="668178"/>
                <a:ext cx="9677400" cy="830481"/>
              </a:xfrm>
              <a:prstGeom prst="rect">
                <a:avLst/>
              </a:prstGeom>
              <a:blipFill>
                <a:blip r:embed="rId3"/>
                <a:stretch>
                  <a:fillRect b="-55882"/>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10FFAE55-286B-3727-84AC-C528AE6449C8}"/>
              </a:ext>
            </a:extLst>
          </p:cNvPr>
          <p:cNvSpPr txBox="1"/>
          <p:nvPr/>
        </p:nvSpPr>
        <p:spPr>
          <a:xfrm>
            <a:off x="304800" y="3409950"/>
            <a:ext cx="8534400" cy="1015663"/>
          </a:xfrm>
          <a:prstGeom prst="rect">
            <a:avLst/>
          </a:prstGeom>
          <a:noFill/>
        </p:spPr>
        <p:txBody>
          <a:bodyPr wrap="square">
            <a:spAutoFit/>
          </a:bodyPr>
          <a:lstStyle/>
          <a:p>
            <a:r>
              <a:rPr lang="en-US" sz="3000" b="1">
                <a:solidFill>
                  <a:srgbClr val="FF0000"/>
                </a:solidFill>
                <a:effectLst/>
                <a:latin typeface="Times New Roman" panose="02020603050405020304" pitchFamily="18" charset="0"/>
                <a:ea typeface="Calibri" panose="020F0502020204030204" pitchFamily="34" charset="0"/>
              </a:rPr>
              <a:t>Vậy giá trị của biểu thức </a:t>
            </a:r>
            <a:r>
              <a:rPr lang="en-US" sz="3000" b="1" i="1">
                <a:solidFill>
                  <a:srgbClr val="FF0000"/>
                </a:solidFill>
                <a:effectLst/>
                <a:latin typeface="Times New Roman" panose="02020603050405020304" pitchFamily="18" charset="0"/>
                <a:ea typeface="Calibri" panose="020F0502020204030204" pitchFamily="34" charset="0"/>
              </a:rPr>
              <a:t>A</a:t>
            </a:r>
            <a:r>
              <a:rPr lang="en-US" sz="3000" b="1">
                <a:solidFill>
                  <a:srgbClr val="FF0000"/>
                </a:solidFill>
                <a:effectLst/>
                <a:latin typeface="Times New Roman" panose="02020603050405020304" pitchFamily="18" charset="0"/>
                <a:ea typeface="Calibri" panose="020F0502020204030204" pitchFamily="34" charset="0"/>
              </a:rPr>
              <a:t> không phụ thuộc vào giá trị của biến.</a:t>
            </a:r>
            <a:endParaRPr lang="en-US" sz="3000" b="1">
              <a:solidFill>
                <a:srgbClr val="FF0000"/>
              </a:solidFill>
            </a:endParaRPr>
          </a:p>
        </p:txBody>
      </p:sp>
      <mc:AlternateContent xmlns:mc="http://schemas.openxmlformats.org/markup-compatibility/2006" xmlns:a14="http://schemas.microsoft.com/office/drawing/2010/main">
        <mc:Choice Requires="a14">
          <p:sp>
            <p:nvSpPr>
              <p:cNvPr id="10" name="Object 1">
                <a:extLst>
                  <a:ext uri="{FF2B5EF4-FFF2-40B4-BE49-F238E27FC236}">
                    <a16:creationId xmlns:a16="http://schemas.microsoft.com/office/drawing/2014/main" id="{1C509E17-EFAA-BE73-376B-D006AF1504CC}"/>
                  </a:ext>
                </a:extLst>
              </p:cNvPr>
              <p:cNvSpPr txBox="1"/>
              <p:nvPr/>
            </p:nvSpPr>
            <p:spPr>
              <a:xfrm>
                <a:off x="762000" y="2375436"/>
                <a:ext cx="1062283" cy="50111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3600" i="1" smtClean="0">
                          <a:solidFill>
                            <a:srgbClr val="000000"/>
                          </a:solidFill>
                          <a:latin typeface="Cambria Math" panose="02040503050406030204" pitchFamily="18" charset="0"/>
                        </a:rPr>
                        <m:t>=4</m:t>
                      </m:r>
                      <m:r>
                        <a:rPr lang="en-US" sz="3600" b="0" i="1" smtClean="0">
                          <a:solidFill>
                            <a:srgbClr val="000000"/>
                          </a:solidFill>
                          <a:latin typeface="Cambria Math" panose="02040503050406030204" pitchFamily="18" charset="0"/>
                        </a:rPr>
                        <m:t>.</m:t>
                      </m:r>
                    </m:oMath>
                  </m:oMathPara>
                </a14:m>
                <a:endParaRPr lang="en-US" sz="3600"/>
              </a:p>
            </p:txBody>
          </p:sp>
        </mc:Choice>
        <mc:Fallback xmlns="">
          <p:sp>
            <p:nvSpPr>
              <p:cNvPr id="10" name="Object 1">
                <a:extLst>
                  <a:ext uri="{FF2B5EF4-FFF2-40B4-BE49-F238E27FC236}">
                    <a16:creationId xmlns:a16="http://schemas.microsoft.com/office/drawing/2014/main" id="{1C509E17-EFAA-BE73-376B-D006AF1504CC}"/>
                  </a:ext>
                </a:extLst>
              </p:cNvPr>
              <p:cNvSpPr txBox="1">
                <a:spLocks noRot="1" noChangeAspect="1" noMove="1" noResize="1" noEditPoints="1" noAdjustHandles="1" noChangeArrowheads="1" noChangeShapeType="1" noTextEdit="1"/>
              </p:cNvSpPr>
              <p:nvPr/>
            </p:nvSpPr>
            <p:spPr>
              <a:xfrm>
                <a:off x="762000" y="2375436"/>
                <a:ext cx="1062283" cy="501114"/>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9510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p:cNvSpPr/>
          <p:nvPr/>
        </p:nvSpPr>
        <p:spPr>
          <a:xfrm>
            <a:off x="609600" y="514350"/>
            <a:ext cx="3235960" cy="318516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HOẠT ĐỘNG</a:t>
            </a:r>
          </a:p>
        </p:txBody>
      </p:sp>
      <p:pic>
        <p:nvPicPr>
          <p:cNvPr id="4" name="Hình ảnh 3" descr="Ảnh có chứa văn bản, đồ chơi, đồ họa véc-tơ, danh thiếp&#10;&#10;Mô tả được tạo tự độ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9225" y="2676087"/>
            <a:ext cx="2320220" cy="2234972"/>
          </a:xfrm>
          <a:prstGeom prst="rect">
            <a:avLst/>
          </a:prstGeom>
        </p:spPr>
      </p:pic>
      <p:sp>
        <p:nvSpPr>
          <p:cNvPr id="2" name="TextBox 10"/>
          <p:cNvSpPr txBox="1"/>
          <p:nvPr/>
        </p:nvSpPr>
        <p:spPr>
          <a:xfrm>
            <a:off x="4075090" y="1815147"/>
            <a:ext cx="2438400" cy="583565"/>
          </a:xfrm>
          <a:prstGeom prst="rect">
            <a:avLst/>
          </a:prstGeom>
          <a:solidFill>
            <a:schemeClr val="accent6">
              <a:lumMod val="40000"/>
              <a:lumOff val="60000"/>
            </a:schemeClr>
          </a:solidFill>
        </p:spPr>
        <p:txBody>
          <a:bodyPr wrap="square">
            <a:spAutoFit/>
          </a:bodyPr>
          <a:lstStyle/>
          <a:p>
            <a:r>
              <a:rPr lang="en-GB" altLang="en-US" sz="3200" b="1" dirty="0">
                <a:solidFill>
                  <a:srgbClr val="FF0000"/>
                </a:solidFill>
                <a:latin typeface="Times New Roman" panose="02020603050405020304" pitchFamily="18" charset="0"/>
              </a:rPr>
              <a:t>VẬN DỤNG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B3F0D365-159B-20A2-A3A4-F135E5EDAE48}"/>
              </a:ext>
            </a:extLst>
          </p:cNvPr>
          <p:cNvPicPr>
            <a:picLocks noChangeAspect="1"/>
          </p:cNvPicPr>
          <p:nvPr/>
        </p:nvPicPr>
        <p:blipFill>
          <a:blip r:embed="rId3"/>
          <a:stretch>
            <a:fillRect/>
          </a:stretch>
        </p:blipFill>
        <p:spPr>
          <a:xfrm>
            <a:off x="-17646" y="3714750"/>
            <a:ext cx="2457450" cy="1428750"/>
          </a:xfrm>
          <a:prstGeom prst="rect">
            <a:avLst/>
          </a:prstGeom>
        </p:spPr>
      </p:pic>
      <p:pic>
        <p:nvPicPr>
          <p:cNvPr id="5" name="Picture 4" descr="A picture containing ship, boat, drawing, watercraft&#10;&#10;Description automatically generated">
            <a:extLst>
              <a:ext uri="{FF2B5EF4-FFF2-40B4-BE49-F238E27FC236}">
                <a16:creationId xmlns:a16="http://schemas.microsoft.com/office/drawing/2014/main" id="{88A5B0DB-D6D2-BC80-270B-0FCA138895A4}"/>
              </a:ext>
            </a:extLst>
          </p:cNvPr>
          <p:cNvPicPr>
            <a:picLocks noChangeAspect="1"/>
          </p:cNvPicPr>
          <p:nvPr/>
        </p:nvPicPr>
        <p:blipFill rotWithShape="1">
          <a:blip r:embed="rId4">
            <a:extLst>
              <a:ext uri="{28A0092B-C50C-407E-A947-70E740481C1C}">
                <a14:useLocalDpi xmlns:a14="http://schemas.microsoft.com/office/drawing/2010/main" val="0"/>
              </a:ext>
            </a:extLst>
          </a:blip>
          <a:srcRect r="14000"/>
          <a:stretch/>
        </p:blipFill>
        <p:spPr>
          <a:xfrm>
            <a:off x="6096000" y="-360699"/>
            <a:ext cx="3404947" cy="2857500"/>
          </a:xfrm>
          <a:prstGeom prst="rect">
            <a:avLst/>
          </a:prstGeom>
        </p:spPr>
      </p:pic>
      <p:grpSp>
        <p:nvGrpSpPr>
          <p:cNvPr id="10" name="Group 9">
            <a:extLst>
              <a:ext uri="{FF2B5EF4-FFF2-40B4-BE49-F238E27FC236}">
                <a16:creationId xmlns:a16="http://schemas.microsoft.com/office/drawing/2014/main" id="{2E53DC82-9D95-CF19-0D93-9765D5E94E9B}"/>
              </a:ext>
            </a:extLst>
          </p:cNvPr>
          <p:cNvGrpSpPr/>
          <p:nvPr/>
        </p:nvGrpSpPr>
        <p:grpSpPr>
          <a:xfrm>
            <a:off x="149111" y="584983"/>
            <a:ext cx="7089890" cy="1477328"/>
            <a:chOff x="381000" y="1060812"/>
            <a:chExt cx="3933922" cy="1477328"/>
          </a:xfrm>
        </p:grpSpPr>
        <p:sp>
          <p:nvSpPr>
            <p:cNvPr id="8" name="TextBox 7">
              <a:extLst>
                <a:ext uri="{FF2B5EF4-FFF2-40B4-BE49-F238E27FC236}">
                  <a16:creationId xmlns:a16="http://schemas.microsoft.com/office/drawing/2014/main" id="{D2A7CFC1-A83B-3708-F501-5D88A7A5FBE5}"/>
                </a:ext>
              </a:extLst>
            </p:cNvPr>
            <p:cNvSpPr txBox="1"/>
            <p:nvPr/>
          </p:nvSpPr>
          <p:spPr>
            <a:xfrm>
              <a:off x="381000" y="1060812"/>
              <a:ext cx="3933922" cy="1477328"/>
            </a:xfrm>
            <a:prstGeom prst="rect">
              <a:avLst/>
            </a:prstGeom>
            <a:noFill/>
          </p:spPr>
          <p:txBody>
            <a:bodyPr wrap="square">
              <a:spAutoFit/>
            </a:bodyPr>
            <a:lstStyle/>
            <a:p>
              <a:r>
                <a:rPr lang="en-US" sz="3000">
                  <a:solidFill>
                    <a:srgbClr val="02023C"/>
                  </a:solidFill>
                  <a:effectLst/>
                  <a:latin typeface="Times New Roman" panose="02020603050405020304" pitchFamily="18" charset="0"/>
                  <a:ea typeface="Calibri" panose="020F0502020204030204" pitchFamily="34" charset="0"/>
                </a:rPr>
                <a:t>Một con thuyền đi trên sông với </a:t>
              </a:r>
              <a:r>
                <a:rPr lang="en-US" sz="3000">
                  <a:solidFill>
                    <a:srgbClr val="02023C"/>
                  </a:solidFill>
                  <a:latin typeface="Times New Roman" panose="02020603050405020304" pitchFamily="18" charset="0"/>
                  <a:ea typeface="Calibri" panose="020F0502020204030204" pitchFamily="34" charset="0"/>
                </a:rPr>
                <a:t>vận </a:t>
              </a:r>
              <a:r>
                <a:rPr lang="en-US" sz="3000">
                  <a:solidFill>
                    <a:srgbClr val="02023C"/>
                  </a:solidFill>
                  <a:effectLst/>
                  <a:latin typeface="Times New Roman" panose="02020603050405020304" pitchFamily="18" charset="0"/>
                  <a:ea typeface="Calibri" panose="020F0502020204030204" pitchFamily="34" charset="0"/>
                </a:rPr>
                <a:t>tốc riêng là </a:t>
              </a:r>
              <a:r>
                <a:rPr lang="en-US" sz="3000" i="1">
                  <a:solidFill>
                    <a:srgbClr val="02023C"/>
                  </a:solidFill>
                  <a:effectLst/>
                  <a:latin typeface="Times New Roman" panose="02020603050405020304" pitchFamily="18" charset="0"/>
                  <a:ea typeface="Calibri" panose="020F0502020204030204" pitchFamily="34" charset="0"/>
                </a:rPr>
                <a:t>x</a:t>
              </a:r>
              <a:r>
                <a:rPr lang="en-US" sz="3000">
                  <a:solidFill>
                    <a:srgbClr val="02023C"/>
                  </a:solidFill>
                  <a:effectLst/>
                  <a:latin typeface="Times New Roman" panose="02020603050405020304" pitchFamily="18" charset="0"/>
                  <a:ea typeface="Calibri" panose="020F0502020204030204" pitchFamily="34" charset="0"/>
                </a:rPr>
                <a:t> (km/h), biết vận tốc của dòng nước là 4 km/h</a:t>
              </a:r>
              <a:r>
                <a:rPr lang="en-US" sz="3000">
                  <a:solidFill>
                    <a:srgbClr val="02023C"/>
                  </a:solidFill>
                </a:rPr>
                <a:t>.</a:t>
              </a:r>
              <a:r>
                <a:rPr lang="en-US" sz="3000">
                  <a:solidFill>
                    <a:srgbClr val="02023C"/>
                  </a:solidFill>
                  <a:effectLst/>
                  <a:latin typeface="Times New Roman" panose="02020603050405020304" pitchFamily="18" charset="0"/>
                  <a:ea typeface="Calibri" panose="020F0502020204030204" pitchFamily="34" charset="0"/>
                </a:rPr>
                <a:t>  </a:t>
              </a:r>
              <a:endParaRPr lang="en-US" sz="3000">
                <a:solidFill>
                  <a:srgbClr val="02023C"/>
                </a:solidFill>
              </a:endParaRPr>
            </a:p>
          </p:txBody>
        </p:sp>
        <p:sp>
          <p:nvSpPr>
            <p:cNvPr id="13" name="Object 12">
              <a:extLst>
                <a:ext uri="{FF2B5EF4-FFF2-40B4-BE49-F238E27FC236}">
                  <a16:creationId xmlns:a16="http://schemas.microsoft.com/office/drawing/2014/main" id="{BB839765-2FAC-B24F-78FD-5DC126114E13}"/>
                </a:ext>
              </a:extLst>
            </p:cNvPr>
            <p:cNvSpPr txBox="1"/>
            <p:nvPr/>
          </p:nvSpPr>
          <p:spPr>
            <a:xfrm>
              <a:off x="814786" y="1549187"/>
              <a:ext cx="1092014" cy="273686"/>
            </a:xfrm>
            <a:prstGeom prst="rect">
              <a:avLst/>
            </a:prstGeom>
          </p:spPr>
          <p:txBody>
            <a:bodyPr>
              <a:noAutofit/>
            </a:bodyPr>
            <a:lstStyle/>
            <a:p>
              <a:endParaRPr lang="en-US" sz="3000">
                <a:solidFill>
                  <a:srgbClr val="02023C"/>
                </a:solidFill>
              </a:endParaRPr>
            </a:p>
          </p:txBody>
        </p:sp>
      </p:grpSp>
      <p:sp>
        <p:nvSpPr>
          <p:cNvPr id="19" name="TextBox 18">
            <a:extLst>
              <a:ext uri="{FF2B5EF4-FFF2-40B4-BE49-F238E27FC236}">
                <a16:creationId xmlns:a16="http://schemas.microsoft.com/office/drawing/2014/main" id="{3E5CC535-F307-EAB7-02CE-1A4E8F8610F9}"/>
              </a:ext>
            </a:extLst>
          </p:cNvPr>
          <p:cNvSpPr txBox="1"/>
          <p:nvPr/>
        </p:nvSpPr>
        <p:spPr>
          <a:xfrm>
            <a:off x="193326" y="2004358"/>
            <a:ext cx="6740874" cy="984885"/>
          </a:xfrm>
          <a:prstGeom prst="rect">
            <a:avLst/>
          </a:prstGeom>
          <a:noFill/>
        </p:spPr>
        <p:txBody>
          <a:bodyPr wrap="square">
            <a:spAutoFit/>
          </a:bodyPr>
          <a:lstStyle/>
          <a:p>
            <a:r>
              <a:rPr lang="en-US" sz="2900">
                <a:solidFill>
                  <a:srgbClr val="02023C"/>
                </a:solidFill>
                <a:effectLst/>
                <a:latin typeface="Times New Roman" panose="02020603050405020304" pitchFamily="18" charset="0"/>
                <a:ea typeface="Calibri" panose="020F0502020204030204" pitchFamily="34" charset="0"/>
              </a:rPr>
              <a:t>a) </a:t>
            </a:r>
            <a:r>
              <a:rPr lang="en-US" sz="29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Hỏi vận tốc xuôi dòng và vận tốc ngược dòng của con thuyền là bao nhiêu?</a:t>
            </a:r>
            <a:endParaRPr lang="en-US" sz="2900" kern="100">
              <a:solidFill>
                <a:srgbClr val="02023C"/>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A81A7EC1-51E4-639D-5BCF-C8E868E051E2}"/>
              </a:ext>
            </a:extLst>
          </p:cNvPr>
          <p:cNvSpPr txBox="1"/>
          <p:nvPr/>
        </p:nvSpPr>
        <p:spPr>
          <a:xfrm>
            <a:off x="146370" y="2931290"/>
            <a:ext cx="9220200" cy="1477328"/>
          </a:xfrm>
          <a:prstGeom prst="rect">
            <a:avLst/>
          </a:prstGeom>
          <a:noFill/>
        </p:spPr>
        <p:txBody>
          <a:bodyPr wrap="square">
            <a:spAutoFit/>
          </a:bodyPr>
          <a:lstStyle/>
          <a:p>
            <a:r>
              <a:rPr lang="en-US" sz="2900">
                <a:solidFill>
                  <a:srgbClr val="02023C"/>
                </a:solidFill>
                <a:effectLst/>
                <a:latin typeface="Times New Roman" panose="02020603050405020304" pitchFamily="18" charset="0"/>
                <a:ea typeface="Calibri" panose="020F0502020204030204" pitchFamily="34" charset="0"/>
              </a:rPr>
              <a:t>b) Biết con thuyền xuôi dòng 20 km và ngược dòng 15 km. Hãy tính tổng thời gian xuôi dòng và ngược dòng của con thuyền. Đưa kết quả về dưới dạng một phân thức. </a:t>
            </a:r>
            <a:endParaRPr lang="en-US" sz="2900">
              <a:solidFill>
                <a:srgbClr val="02023C"/>
              </a:solidFill>
            </a:endParaRPr>
          </a:p>
        </p:txBody>
      </p:sp>
      <p:sp>
        <p:nvSpPr>
          <p:cNvPr id="4" name="TextBox 3">
            <a:extLst>
              <a:ext uri="{FF2B5EF4-FFF2-40B4-BE49-F238E27FC236}">
                <a16:creationId xmlns:a16="http://schemas.microsoft.com/office/drawing/2014/main" id="{C5284DB4-F7AF-E8C1-F5EF-DE0A923F228D}"/>
              </a:ext>
            </a:extLst>
          </p:cNvPr>
          <p:cNvSpPr txBox="1"/>
          <p:nvPr/>
        </p:nvSpPr>
        <p:spPr>
          <a:xfrm>
            <a:off x="3124200" y="0"/>
            <a:ext cx="3085891" cy="561949"/>
          </a:xfrm>
          <a:prstGeom prst="rect">
            <a:avLst/>
          </a:prstGeom>
          <a:noFill/>
        </p:spPr>
        <p:txBody>
          <a:bodyPr wrap="square">
            <a:spAutoFit/>
          </a:bodyPr>
          <a:lstStyle/>
          <a:p>
            <a:pPr>
              <a:lnSpc>
                <a:spcPct val="107000"/>
              </a:lnSpc>
              <a:spcBef>
                <a:spcPts val="720"/>
              </a:spcBef>
              <a:spcAft>
                <a:spcPts val="720"/>
              </a:spcAft>
            </a:pPr>
            <a:r>
              <a:rPr lang="en-US" sz="3000" b="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Bài tập vận dụng</a:t>
            </a:r>
            <a:endParaRPr lang="en-US" sz="3000" kern="100">
              <a:solidFill>
                <a:srgbClr val="02023C"/>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1628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5" grpId="0"/>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2275F238-15BB-28F1-73F7-8B88340FBB7E}"/>
              </a:ext>
            </a:extLst>
          </p:cNvPr>
          <p:cNvPicPr>
            <a:picLocks noChangeAspect="1"/>
          </p:cNvPicPr>
          <p:nvPr/>
        </p:nvPicPr>
        <p:blipFill>
          <a:blip r:embed="rId2"/>
          <a:stretch>
            <a:fillRect/>
          </a:stretch>
        </p:blipFill>
        <p:spPr>
          <a:xfrm>
            <a:off x="6400800" y="-6350"/>
            <a:ext cx="2743200" cy="1409407"/>
          </a:xfrm>
          <a:prstGeom prst="rect">
            <a:avLst/>
          </a:prstGeom>
        </p:spPr>
      </p:pic>
      <p:pic>
        <p:nvPicPr>
          <p:cNvPr id="18" name="Picture 17">
            <a:extLst>
              <a:ext uri="{FF2B5EF4-FFF2-40B4-BE49-F238E27FC236}">
                <a16:creationId xmlns:a16="http://schemas.microsoft.com/office/drawing/2014/main" id="{62F25188-55FA-E2AB-5B81-08C1D16097FE}"/>
              </a:ext>
            </a:extLst>
          </p:cNvPr>
          <p:cNvPicPr>
            <a:picLocks noChangeAspect="1"/>
          </p:cNvPicPr>
          <p:nvPr/>
        </p:nvPicPr>
        <p:blipFill>
          <a:blip r:embed="rId2"/>
          <a:stretch>
            <a:fillRect/>
          </a:stretch>
        </p:blipFill>
        <p:spPr>
          <a:xfrm>
            <a:off x="0" y="3734093"/>
            <a:ext cx="1800222" cy="1409407"/>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01D9746-8CA0-9091-DC64-F7C66B8DB25D}"/>
                  </a:ext>
                </a:extLst>
              </p:cNvPr>
              <p:cNvSpPr txBox="1"/>
              <p:nvPr/>
            </p:nvSpPr>
            <p:spPr>
              <a:xfrm>
                <a:off x="228600" y="2190750"/>
                <a:ext cx="8915400" cy="552972"/>
              </a:xfrm>
              <a:prstGeom prst="rect">
                <a:avLst/>
              </a:prstGeom>
              <a:noFill/>
            </p:spPr>
            <p:txBody>
              <a:bodyPr wrap="square">
                <a:spAutoFit/>
              </a:bodyPr>
              <a:lstStyle/>
              <a:p>
                <a:pPr>
                  <a:lnSpc>
                    <a:spcPct val="107000"/>
                  </a:lnSpc>
                  <a:spcBef>
                    <a:spcPts val="720"/>
                  </a:spcBef>
                  <a:spcAft>
                    <a:spcPts val="720"/>
                  </a:spcAft>
                </a:pPr>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i) Thời gian thuyền xuôi dòng từ điểm </a:t>
                </a:r>
                <a14:m>
                  <m:oMath xmlns:m="http://schemas.openxmlformats.org/officeDocument/2006/math">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𝐴</m:t>
                    </m:r>
                  </m:oMath>
                </a14:m>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 đến điểm </a:t>
                </a:r>
                <a14:m>
                  <m:oMath xmlns:m="http://schemas.openxmlformats.org/officeDocument/2006/math">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𝐵</m:t>
                    </m:r>
                  </m:oMath>
                </a14:m>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a:t>
                </a:r>
              </a:p>
            </p:txBody>
          </p:sp>
        </mc:Choice>
        <mc:Fallback xmlns="">
          <p:sp>
            <p:nvSpPr>
              <p:cNvPr id="15" name="TextBox 14">
                <a:extLst>
                  <a:ext uri="{FF2B5EF4-FFF2-40B4-BE49-F238E27FC236}">
                    <a16:creationId xmlns:a16="http://schemas.microsoft.com/office/drawing/2014/main" id="{401D9746-8CA0-9091-DC64-F7C66B8DB25D}"/>
                  </a:ext>
                </a:extLst>
              </p:cNvPr>
              <p:cNvSpPr txBox="1">
                <a:spLocks noRot="1" noChangeAspect="1" noMove="1" noResize="1" noEditPoints="1" noAdjustHandles="1" noChangeArrowheads="1" noChangeShapeType="1" noTextEdit="1"/>
              </p:cNvSpPr>
              <p:nvPr/>
            </p:nvSpPr>
            <p:spPr>
              <a:xfrm>
                <a:off x="228600" y="2190750"/>
                <a:ext cx="8915400" cy="552972"/>
              </a:xfrm>
              <a:prstGeom prst="rect">
                <a:avLst/>
              </a:prstGeom>
              <a:blipFill>
                <a:blip r:embed="rId3"/>
                <a:stretch>
                  <a:fillRect l="-1642" t="-14286" b="-32967"/>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9EC51E88-E482-BA2D-FA2C-5752B101B9D3}"/>
              </a:ext>
            </a:extLst>
          </p:cNvPr>
          <p:cNvSpPr txBox="1"/>
          <p:nvPr/>
        </p:nvSpPr>
        <p:spPr>
          <a:xfrm>
            <a:off x="97367" y="110067"/>
            <a:ext cx="8648701" cy="1938992"/>
          </a:xfrm>
          <a:prstGeom prst="rect">
            <a:avLst/>
          </a:prstGeom>
          <a:noFill/>
        </p:spPr>
        <p:txBody>
          <a:bodyPr wrap="square">
            <a:spAutoFit/>
          </a:bodyPr>
          <a:lstStyle/>
          <a:p>
            <a:r>
              <a:rPr lang="vi-VN" sz="3000">
                <a:latin typeface="Times New Roman" panose="02020603050405020304" pitchFamily="18" charset="0"/>
                <a:cs typeface="Times New Roman" panose="02020603050405020304" pitchFamily="18" charset="0"/>
              </a:rPr>
              <a:t>c) Nếu thuyền xuất phát từ điểm 𝐴, đi xuôi dòng 18</a:t>
            </a:r>
            <a:r>
              <a:rPr lang="en-US" sz="3000">
                <a:latin typeface="Times New Roman" panose="02020603050405020304" pitchFamily="18" charset="0"/>
                <a:cs typeface="Times New Roman" panose="02020603050405020304" pitchFamily="18" charset="0"/>
              </a:rPr>
              <a:t> </a:t>
            </a:r>
            <a:r>
              <a:rPr lang="vi-VN" sz="3000">
                <a:latin typeface="Times New Roman" panose="02020603050405020304" pitchFamily="18" charset="0"/>
                <a:cs typeface="Times New Roman" panose="02020603050405020304" pitchFamily="18" charset="0"/>
              </a:rPr>
              <a:t>km đến điểm 𝐵, rồi nghỉ 20 phút. Sau thời gian nghỉ</a:t>
            </a:r>
            <a:r>
              <a:rPr lang="en-US" sz="3000">
                <a:latin typeface="Times New Roman" panose="02020603050405020304" pitchFamily="18" charset="0"/>
                <a:cs typeface="Times New Roman" panose="02020603050405020304" pitchFamily="18" charset="0"/>
              </a:rPr>
              <a:t>,</a:t>
            </a:r>
            <a:r>
              <a:rPr lang="vi-VN" sz="3000">
                <a:latin typeface="Times New Roman" panose="02020603050405020304" pitchFamily="18" charset="0"/>
                <a:cs typeface="Times New Roman" panose="02020603050405020304" pitchFamily="18" charset="0"/>
              </a:rPr>
              <a:t> lại đi ngược dòng từ 𝐵 về 𝐴. Hãy viết biểu thức biểu thị các đại lượng sau:</a:t>
            </a: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E1418D66-4AA7-C65F-9C65-37F36055CDEA}"/>
                  </a:ext>
                </a:extLst>
              </p:cNvPr>
              <p:cNvSpPr txBox="1"/>
              <p:nvPr/>
            </p:nvSpPr>
            <p:spPr>
              <a:xfrm>
                <a:off x="228600" y="2876550"/>
                <a:ext cx="8915400" cy="552972"/>
              </a:xfrm>
              <a:prstGeom prst="rect">
                <a:avLst/>
              </a:prstGeom>
              <a:noFill/>
            </p:spPr>
            <p:txBody>
              <a:bodyPr wrap="square">
                <a:spAutoFit/>
              </a:bodyPr>
              <a:lstStyle/>
              <a:p>
                <a:pPr>
                  <a:lnSpc>
                    <a:spcPct val="107000"/>
                  </a:lnSpc>
                  <a:spcBef>
                    <a:spcPts val="720"/>
                  </a:spcBef>
                  <a:spcAft>
                    <a:spcPts val="720"/>
                  </a:spcAft>
                </a:pPr>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ii) Thời gian thuyền ngược dòng từ điểm </a:t>
                </a:r>
                <a14:m>
                  <m:oMath xmlns:m="http://schemas.openxmlformats.org/officeDocument/2006/math">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𝐵</m:t>
                    </m:r>
                  </m:oMath>
                </a14:m>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 đến điểm</a:t>
                </a:r>
                <a14:m>
                  <m:oMath xmlns:m="http://schemas.openxmlformats.org/officeDocument/2006/math">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 </m:t>
                    </m:r>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𝐴</m:t>
                    </m:r>
                  </m:oMath>
                </a14:m>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a:t>
                </a:r>
              </a:p>
            </p:txBody>
          </p:sp>
        </mc:Choice>
        <mc:Fallback xmlns="">
          <p:sp>
            <p:nvSpPr>
              <p:cNvPr id="29" name="TextBox 28">
                <a:extLst>
                  <a:ext uri="{FF2B5EF4-FFF2-40B4-BE49-F238E27FC236}">
                    <a16:creationId xmlns:a16="http://schemas.microsoft.com/office/drawing/2014/main" id="{E1418D66-4AA7-C65F-9C65-37F36055CDEA}"/>
                  </a:ext>
                </a:extLst>
              </p:cNvPr>
              <p:cNvSpPr txBox="1">
                <a:spLocks noRot="1" noChangeAspect="1" noMove="1" noResize="1" noEditPoints="1" noAdjustHandles="1" noChangeArrowheads="1" noChangeShapeType="1" noTextEdit="1"/>
              </p:cNvSpPr>
              <p:nvPr/>
            </p:nvSpPr>
            <p:spPr>
              <a:xfrm>
                <a:off x="228600" y="2876550"/>
                <a:ext cx="8915400" cy="552972"/>
              </a:xfrm>
              <a:prstGeom prst="rect">
                <a:avLst/>
              </a:prstGeom>
              <a:blipFill>
                <a:blip r:embed="rId4"/>
                <a:stretch>
                  <a:fillRect l="-1642" t="-14286" r="-342" b="-329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24448A40-46B6-A8FE-6BA0-7E9C7EF3F9FB}"/>
                  </a:ext>
                </a:extLst>
              </p:cNvPr>
              <p:cNvSpPr txBox="1"/>
              <p:nvPr/>
            </p:nvSpPr>
            <p:spPr>
              <a:xfrm>
                <a:off x="157689" y="3551357"/>
                <a:ext cx="8915400" cy="1540935"/>
              </a:xfrm>
              <a:prstGeom prst="rect">
                <a:avLst/>
              </a:prstGeom>
              <a:noFill/>
            </p:spPr>
            <p:txBody>
              <a:bodyPr wrap="square">
                <a:spAutoFit/>
              </a:bodyPr>
              <a:lstStyle/>
              <a:p>
                <a:pPr>
                  <a:lnSpc>
                    <a:spcPct val="107000"/>
                  </a:lnSpc>
                  <a:spcBef>
                    <a:spcPts val="720"/>
                  </a:spcBef>
                  <a:spcAft>
                    <a:spcPts val="720"/>
                  </a:spcAft>
                </a:pPr>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iii) Tổng thời gian để thuyền xuất phát từ điểm </a:t>
                </a:r>
                <a14:m>
                  <m:oMath xmlns:m="http://schemas.openxmlformats.org/officeDocument/2006/math">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𝐴</m:t>
                    </m:r>
                  </m:oMath>
                </a14:m>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 đến điểm </a:t>
                </a:r>
                <a14:m>
                  <m:oMath xmlns:m="http://schemas.openxmlformats.org/officeDocument/2006/math">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𝐵</m:t>
                    </m:r>
                  </m:oMath>
                </a14:m>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 và trở lại điểm </a:t>
                </a:r>
                <a14:m>
                  <m:oMath xmlns:m="http://schemas.openxmlformats.org/officeDocument/2006/math">
                    <m:r>
                      <a:rPr lang="en-US" sz="3000" i="1" kern="100">
                        <a:effectLst/>
                        <a:latin typeface="Cambria Math" panose="02040503050406030204" pitchFamily="18" charset="0"/>
                        <a:ea typeface="Calibri" panose="020F0502020204030204" pitchFamily="34" charset="0"/>
                        <a:cs typeface="Times New Roman" panose="02020603050405020304" pitchFamily="18" charset="0"/>
                      </a:rPr>
                      <m:t>𝐴</m:t>
                    </m:r>
                  </m:oMath>
                </a14:m>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 Đưa kết quả về dưới dạng một phân thức.</a:t>
                </a:r>
              </a:p>
            </p:txBody>
          </p:sp>
        </mc:Choice>
        <mc:Fallback xmlns="">
          <p:sp>
            <p:nvSpPr>
              <p:cNvPr id="30" name="TextBox 29">
                <a:extLst>
                  <a:ext uri="{FF2B5EF4-FFF2-40B4-BE49-F238E27FC236}">
                    <a16:creationId xmlns:a16="http://schemas.microsoft.com/office/drawing/2014/main" id="{24448A40-46B6-A8FE-6BA0-7E9C7EF3F9FB}"/>
                  </a:ext>
                </a:extLst>
              </p:cNvPr>
              <p:cNvSpPr txBox="1">
                <a:spLocks noRot="1" noChangeAspect="1" noMove="1" noResize="1" noEditPoints="1" noAdjustHandles="1" noChangeArrowheads="1" noChangeShapeType="1" noTextEdit="1"/>
              </p:cNvSpPr>
              <p:nvPr/>
            </p:nvSpPr>
            <p:spPr>
              <a:xfrm>
                <a:off x="157689" y="3551357"/>
                <a:ext cx="8915400" cy="1540935"/>
              </a:xfrm>
              <a:prstGeom prst="rect">
                <a:avLst/>
              </a:prstGeom>
              <a:blipFill>
                <a:blip r:embed="rId5"/>
                <a:stretch>
                  <a:fillRect l="-1642" t="-5159" r="-1368" b="-11905"/>
                </a:stretch>
              </a:blipFill>
            </p:spPr>
            <p:txBody>
              <a:bodyPr/>
              <a:lstStyle/>
              <a:p>
                <a:r>
                  <a:rPr lang="en-US">
                    <a:noFill/>
                  </a:rPr>
                  <a:t> </a:t>
                </a:r>
              </a:p>
            </p:txBody>
          </p:sp>
        </mc:Fallback>
      </mc:AlternateContent>
    </p:spTree>
    <p:extLst>
      <p:ext uri="{BB962C8B-B14F-4D97-AF65-F5344CB8AC3E}">
        <p14:creationId xmlns:p14="http://schemas.microsoft.com/office/powerpoint/2010/main" val="304205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1428750" y="628650"/>
            <a:ext cx="3143250" cy="30861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a:extLst>
              <a:ext uri="{FF2B5EF4-FFF2-40B4-BE49-F238E27FC236}">
                <a16:creationId xmlns:a16="http://schemas.microsoft.com/office/drawing/2014/main" id="{B812FD0D-3345-4D97-BED4-5A0590056D2D}"/>
              </a:ext>
            </a:extLst>
          </p:cNvPr>
          <p:cNvSpPr txBox="1"/>
          <p:nvPr/>
        </p:nvSpPr>
        <p:spPr>
          <a:xfrm>
            <a:off x="4593265" y="1863382"/>
            <a:ext cx="1731335" cy="646331"/>
          </a:xfrm>
          <a:prstGeom prst="rect">
            <a:avLst/>
          </a:prstGeom>
          <a:solidFill>
            <a:srgbClr val="FFFF00"/>
          </a:solidFill>
        </p:spPr>
        <p:txBody>
          <a:bodyPr wrap="square">
            <a:spAutoFit/>
          </a:bodyPr>
          <a:lstStyle/>
          <a:p>
            <a:r>
              <a:rPr lang="en-US" sz="3600" b="1" dirty="0" err="1">
                <a:solidFill>
                  <a:srgbClr val="FF0000"/>
                </a:solidFill>
                <a:latin typeface="Times New Roman" panose="02020603050405020304" pitchFamily="18" charset="0"/>
              </a:rPr>
              <a:t>Mở</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đầu</a:t>
            </a:r>
            <a:endParaRPr lang="en-US" sz="3600" dirty="0"/>
          </a:p>
        </p:txBody>
      </p:sp>
      <p:pic>
        <p:nvPicPr>
          <p:cNvPr id="6" name="Hình ảnh 5">
            <a:extLst>
              <a:ext uri="{FF2B5EF4-FFF2-40B4-BE49-F238E27FC236}">
                <a16:creationId xmlns:a16="http://schemas.microsoft.com/office/drawing/2014/main" id="{C4143E7E-651B-40FB-A4A2-3F088BFE4B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711" t="12222" r="20015" b="20370"/>
          <a:stretch/>
        </p:blipFill>
        <p:spPr>
          <a:xfrm>
            <a:off x="5276850" y="2633787"/>
            <a:ext cx="2305049" cy="2231484"/>
          </a:xfrm>
          <a:prstGeom prst="ellipse">
            <a:avLst/>
          </a:prstGeom>
        </p:spPr>
      </p:pic>
    </p:spTree>
    <p:extLst>
      <p:ext uri="{BB962C8B-B14F-4D97-AF65-F5344CB8AC3E}">
        <p14:creationId xmlns:p14="http://schemas.microsoft.com/office/powerpoint/2010/main" val="2644939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62B4DB9-46BA-8F9C-85A2-0460A1A58F34}"/>
              </a:ext>
            </a:extLst>
          </p:cNvPr>
          <p:cNvSpPr txBox="1"/>
          <p:nvPr/>
        </p:nvSpPr>
        <p:spPr>
          <a:xfrm>
            <a:off x="838200" y="3160008"/>
            <a:ext cx="8575288" cy="630942"/>
          </a:xfrm>
          <a:prstGeom prst="rect">
            <a:avLst/>
          </a:prstGeom>
          <a:noFill/>
        </p:spPr>
        <p:txBody>
          <a:bodyPr wrap="square">
            <a:spAutoFit/>
          </a:bodyPr>
          <a:lstStyle/>
          <a:p>
            <a:r>
              <a:rPr lang="en-US" sz="3500">
                <a:effectLst/>
                <a:latin typeface="Times New Roman" panose="02020603050405020304" pitchFamily="18" charset="0"/>
                <a:ea typeface="Calibri" panose="020F0502020204030204" pitchFamily="34" charset="0"/>
              </a:rPr>
              <a:t>Vận tốc ngược dòng là: </a:t>
            </a:r>
            <a:r>
              <a:rPr lang="en-US" sz="3500" i="1">
                <a:effectLst/>
                <a:latin typeface="Times New Roman" panose="02020603050405020304" pitchFamily="18" charset="0"/>
                <a:ea typeface="Calibri" panose="020F0502020204030204" pitchFamily="34" charset="0"/>
              </a:rPr>
              <a:t>x</a:t>
            </a:r>
            <a:r>
              <a:rPr lang="en-US" sz="3500">
                <a:effectLst/>
                <a:latin typeface="Times New Roman" panose="02020603050405020304" pitchFamily="18" charset="0"/>
                <a:ea typeface="Calibri" panose="020F0502020204030204" pitchFamily="34" charset="0"/>
              </a:rPr>
              <a:t> - </a:t>
            </a:r>
            <a:r>
              <a:rPr lang="en-US" sz="3500">
                <a:latin typeface="Times New Roman" panose="02020603050405020304" pitchFamily="18" charset="0"/>
                <a:ea typeface="Calibri" panose="020F0502020204030204" pitchFamily="34" charset="0"/>
              </a:rPr>
              <a:t>4</a:t>
            </a:r>
            <a:r>
              <a:rPr lang="en-US" sz="3500">
                <a:effectLst/>
                <a:latin typeface="Times New Roman" panose="02020603050405020304" pitchFamily="18" charset="0"/>
                <a:ea typeface="Calibri" panose="020F0502020204030204" pitchFamily="34" charset="0"/>
              </a:rPr>
              <a:t> (km/h)</a:t>
            </a:r>
            <a:endParaRPr lang="en-US" sz="3500"/>
          </a:p>
        </p:txBody>
      </p:sp>
      <p:sp>
        <p:nvSpPr>
          <p:cNvPr id="4" name="TextBox 3">
            <a:extLst>
              <a:ext uri="{FF2B5EF4-FFF2-40B4-BE49-F238E27FC236}">
                <a16:creationId xmlns:a16="http://schemas.microsoft.com/office/drawing/2014/main" id="{1897265C-4A38-A32B-6E9D-236399D41A42}"/>
              </a:ext>
            </a:extLst>
          </p:cNvPr>
          <p:cNvSpPr txBox="1"/>
          <p:nvPr/>
        </p:nvSpPr>
        <p:spPr>
          <a:xfrm>
            <a:off x="367990" y="1266608"/>
            <a:ext cx="8575288" cy="630942"/>
          </a:xfrm>
          <a:prstGeom prst="rect">
            <a:avLst/>
          </a:prstGeom>
          <a:noFill/>
        </p:spPr>
        <p:txBody>
          <a:bodyPr wrap="square">
            <a:spAutoFit/>
          </a:bodyPr>
          <a:lstStyle/>
          <a:p>
            <a:r>
              <a:rPr lang="en-US" sz="3500">
                <a:effectLst/>
                <a:latin typeface="Times New Roman" panose="02020603050405020304" pitchFamily="18" charset="0"/>
                <a:ea typeface="Calibri" panose="020F0502020204030204" pitchFamily="34" charset="0"/>
              </a:rPr>
              <a:t>a) Vận tốc dòng nước là 4 km/h. </a:t>
            </a:r>
            <a:endParaRPr lang="en-US" sz="3500"/>
          </a:p>
        </p:txBody>
      </p:sp>
      <p:sp>
        <p:nvSpPr>
          <p:cNvPr id="25" name="TextBox 24">
            <a:extLst>
              <a:ext uri="{FF2B5EF4-FFF2-40B4-BE49-F238E27FC236}">
                <a16:creationId xmlns:a16="http://schemas.microsoft.com/office/drawing/2014/main" id="{67DE7A0D-3114-D76F-20DC-812DAC4F7EC1}"/>
              </a:ext>
            </a:extLst>
          </p:cNvPr>
          <p:cNvSpPr txBox="1"/>
          <p:nvPr/>
        </p:nvSpPr>
        <p:spPr>
          <a:xfrm>
            <a:off x="367990" y="438150"/>
            <a:ext cx="8606659" cy="640240"/>
          </a:xfrm>
          <a:prstGeom prst="rect">
            <a:avLst/>
          </a:prstGeom>
          <a:noFill/>
        </p:spPr>
        <p:txBody>
          <a:bodyPr wrap="square">
            <a:spAutoFit/>
          </a:bodyPr>
          <a:lstStyle/>
          <a:p>
            <a:pPr>
              <a:lnSpc>
                <a:spcPct val="107000"/>
              </a:lnSpc>
              <a:spcBef>
                <a:spcPts val="720"/>
              </a:spcBef>
              <a:spcAft>
                <a:spcPts val="720"/>
              </a:spcAft>
            </a:pPr>
            <a:r>
              <a:rPr lang="en-US" sz="3500" b="1" kern="100">
                <a:effectLst/>
                <a:latin typeface="Times New Roman" panose="02020603050405020304" pitchFamily="18" charset="0"/>
                <a:ea typeface="Calibri" panose="020F0502020204030204" pitchFamily="34" charset="0"/>
                <a:cs typeface="Times New Roman" panose="02020603050405020304" pitchFamily="18" charset="0"/>
              </a:rPr>
              <a:t>Bài tập vận dụng</a:t>
            </a:r>
            <a:endParaRPr lang="en-US" sz="35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640A950-DA09-572E-E798-E7A41E72955D}"/>
              </a:ext>
            </a:extLst>
          </p:cNvPr>
          <p:cNvSpPr txBox="1"/>
          <p:nvPr/>
        </p:nvSpPr>
        <p:spPr>
          <a:xfrm>
            <a:off x="838200" y="2213308"/>
            <a:ext cx="8575288" cy="630942"/>
          </a:xfrm>
          <a:prstGeom prst="rect">
            <a:avLst/>
          </a:prstGeom>
          <a:noFill/>
        </p:spPr>
        <p:txBody>
          <a:bodyPr wrap="square">
            <a:spAutoFit/>
          </a:bodyPr>
          <a:lstStyle/>
          <a:p>
            <a:r>
              <a:rPr lang="en-US" sz="3500">
                <a:effectLst/>
                <a:latin typeface="Times New Roman" panose="02020603050405020304" pitchFamily="18" charset="0"/>
                <a:ea typeface="Calibri" panose="020F0502020204030204" pitchFamily="34" charset="0"/>
              </a:rPr>
              <a:t>Vận tốc xuôi dòng là: </a:t>
            </a:r>
            <a:r>
              <a:rPr lang="en-US" sz="3500" i="1">
                <a:effectLst/>
                <a:latin typeface="Times New Roman" panose="02020603050405020304" pitchFamily="18" charset="0"/>
                <a:ea typeface="Calibri" panose="020F0502020204030204" pitchFamily="34" charset="0"/>
              </a:rPr>
              <a:t>x</a:t>
            </a:r>
            <a:r>
              <a:rPr lang="en-US" sz="3500">
                <a:effectLst/>
                <a:latin typeface="Times New Roman" panose="02020603050405020304" pitchFamily="18" charset="0"/>
                <a:ea typeface="Calibri" panose="020F0502020204030204" pitchFamily="34" charset="0"/>
              </a:rPr>
              <a:t> + </a:t>
            </a:r>
            <a:r>
              <a:rPr lang="en-US" sz="3500">
                <a:latin typeface="Times New Roman" panose="02020603050405020304" pitchFamily="18" charset="0"/>
                <a:ea typeface="Calibri" panose="020F0502020204030204" pitchFamily="34" charset="0"/>
              </a:rPr>
              <a:t>4</a:t>
            </a:r>
            <a:r>
              <a:rPr lang="en-US" sz="3500">
                <a:effectLst/>
                <a:latin typeface="Times New Roman" panose="02020603050405020304" pitchFamily="18" charset="0"/>
                <a:ea typeface="Calibri" panose="020F0502020204030204" pitchFamily="34" charset="0"/>
              </a:rPr>
              <a:t> (km/h)</a:t>
            </a:r>
            <a:endParaRPr lang="en-US" sz="3500"/>
          </a:p>
        </p:txBody>
      </p:sp>
    </p:spTree>
    <p:extLst>
      <p:ext uri="{BB962C8B-B14F-4D97-AF65-F5344CB8AC3E}">
        <p14:creationId xmlns:p14="http://schemas.microsoft.com/office/powerpoint/2010/main" val="146437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p:bldP spid="25" grpId="0"/>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B178899-93FD-B2FF-42C0-D01723479F5E}"/>
                  </a:ext>
                </a:extLst>
              </p:cNvPr>
              <p:cNvSpPr txBox="1"/>
              <p:nvPr/>
            </p:nvSpPr>
            <p:spPr>
              <a:xfrm>
                <a:off x="30480" y="57150"/>
                <a:ext cx="9116122" cy="900631"/>
              </a:xfrm>
              <a:prstGeom prst="rect">
                <a:avLst/>
              </a:prstGeom>
              <a:noFill/>
            </p:spPr>
            <p:txBody>
              <a:bodyPr wrap="square">
                <a:spAutoFit/>
              </a:bodyPr>
              <a:lstStyle/>
              <a:p>
                <a:r>
                  <a:rPr lang="en-US" sz="3000">
                    <a:solidFill>
                      <a:schemeClr val="tx1"/>
                    </a:solidFill>
                    <a:effectLst/>
                    <a:latin typeface="Times New Roman" panose="02020603050405020304" pitchFamily="18" charset="0"/>
                    <a:ea typeface="Calibri" panose="020F0502020204030204" pitchFamily="34" charset="0"/>
                  </a:rPr>
                  <a:t>b) Thời gian con thuyền xuôi dòng: </a:t>
                </a:r>
                <a14:m>
                  <m:oMath xmlns:m="http://schemas.openxmlformats.org/officeDocument/2006/math">
                    <m:f>
                      <m:fPr>
                        <m:ctrlPr>
                          <a:rPr lang="en-US" sz="3700" i="1" smtClean="0">
                            <a:solidFill>
                              <a:schemeClr val="tx1"/>
                            </a:solidFill>
                            <a:latin typeface="Cambria Math" panose="02040503050406030204" pitchFamily="18" charset="0"/>
                          </a:rPr>
                        </m:ctrlPr>
                      </m:fPr>
                      <m:num>
                        <m:r>
                          <a:rPr lang="en-US" sz="3700" i="1">
                            <a:solidFill>
                              <a:schemeClr val="tx1"/>
                            </a:solidFill>
                            <a:latin typeface="Cambria Math" panose="02040503050406030204" pitchFamily="18" charset="0"/>
                          </a:rPr>
                          <m:t>20</m:t>
                        </m:r>
                      </m:num>
                      <m:den>
                        <m:r>
                          <a:rPr lang="en-US" sz="3700" i="1">
                            <a:solidFill>
                              <a:schemeClr val="tx1"/>
                            </a:solidFill>
                            <a:latin typeface="Cambria Math" panose="02040503050406030204" pitchFamily="18" charset="0"/>
                          </a:rPr>
                          <m:t>𝑥</m:t>
                        </m:r>
                        <m:r>
                          <a:rPr lang="en-US" sz="3700" b="0" i="1" smtClean="0">
                            <a:solidFill>
                              <a:schemeClr val="tx1"/>
                            </a:solidFill>
                            <a:latin typeface="Cambria Math" panose="02040503050406030204" pitchFamily="18" charset="0"/>
                          </a:rPr>
                          <m:t> </m:t>
                        </m:r>
                        <m:r>
                          <a:rPr lang="en-US" sz="3700" i="1">
                            <a:solidFill>
                              <a:schemeClr val="tx1"/>
                            </a:solidFill>
                            <a:latin typeface="Cambria Math" panose="02040503050406030204" pitchFamily="18" charset="0"/>
                          </a:rPr>
                          <m:t>+</m:t>
                        </m:r>
                        <m:r>
                          <a:rPr lang="en-US" sz="3700" b="0" i="1" smtClean="0">
                            <a:solidFill>
                              <a:schemeClr val="tx1"/>
                            </a:solidFill>
                            <a:latin typeface="Cambria Math" panose="02040503050406030204" pitchFamily="18" charset="0"/>
                          </a:rPr>
                          <m:t> </m:t>
                        </m:r>
                        <m:r>
                          <a:rPr lang="en-US" sz="3700" i="1">
                            <a:solidFill>
                              <a:schemeClr val="tx1"/>
                            </a:solidFill>
                            <a:latin typeface="Cambria Math" panose="02040503050406030204" pitchFamily="18" charset="0"/>
                          </a:rPr>
                          <m:t>4</m:t>
                        </m:r>
                      </m:den>
                    </m:f>
                  </m:oMath>
                </a14:m>
                <a:r>
                  <a:rPr lang="en-US" sz="3000">
                    <a:solidFill>
                      <a:schemeClr val="tx1"/>
                    </a:solidFill>
                    <a:effectLst/>
                    <a:latin typeface="Times New Roman" panose="02020603050405020304" pitchFamily="18" charset="0"/>
                    <a:ea typeface="Calibri" panose="020F0502020204030204" pitchFamily="34" charset="0"/>
                  </a:rPr>
                  <a:t> (h). </a:t>
                </a:r>
                <a:endParaRPr lang="en-US" sz="3000">
                  <a:solidFill>
                    <a:schemeClr val="tx1"/>
                  </a:solidFill>
                </a:endParaRPr>
              </a:p>
            </p:txBody>
          </p:sp>
        </mc:Choice>
        <mc:Fallback xmlns="">
          <p:sp>
            <p:nvSpPr>
              <p:cNvPr id="2" name="TextBox 1">
                <a:extLst>
                  <a:ext uri="{FF2B5EF4-FFF2-40B4-BE49-F238E27FC236}">
                    <a16:creationId xmlns:a16="http://schemas.microsoft.com/office/drawing/2014/main" id="{DB178899-93FD-B2FF-42C0-D01723479F5E}"/>
                  </a:ext>
                </a:extLst>
              </p:cNvPr>
              <p:cNvSpPr txBox="1">
                <a:spLocks noRot="1" noChangeAspect="1" noMove="1" noResize="1" noEditPoints="1" noAdjustHandles="1" noChangeArrowheads="1" noChangeShapeType="1" noTextEdit="1"/>
              </p:cNvSpPr>
              <p:nvPr/>
            </p:nvSpPr>
            <p:spPr>
              <a:xfrm>
                <a:off x="30480" y="57150"/>
                <a:ext cx="9116122" cy="900631"/>
              </a:xfrm>
              <a:prstGeom prst="rect">
                <a:avLst/>
              </a:prstGeom>
              <a:blipFill>
                <a:blip r:embed="rId2"/>
                <a:stretch>
                  <a:fillRect l="-1538" b="-33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934BA52-A854-81FB-F9CC-29151DC2851D}"/>
                  </a:ext>
                </a:extLst>
              </p:cNvPr>
              <p:cNvSpPr txBox="1"/>
              <p:nvPr/>
            </p:nvSpPr>
            <p:spPr>
              <a:xfrm>
                <a:off x="264656" y="1061701"/>
                <a:ext cx="9339146" cy="908710"/>
              </a:xfrm>
              <a:prstGeom prst="rect">
                <a:avLst/>
              </a:prstGeom>
              <a:noFill/>
            </p:spPr>
            <p:txBody>
              <a:bodyPr wrap="square">
                <a:spAutoFit/>
              </a:bodyPr>
              <a:lstStyle/>
              <a:p>
                <a:r>
                  <a:rPr lang="en-US" sz="3000">
                    <a:solidFill>
                      <a:schemeClr val="tx1"/>
                    </a:solidFill>
                    <a:effectLst/>
                    <a:latin typeface="Times New Roman" panose="02020603050405020304" pitchFamily="18" charset="0"/>
                    <a:ea typeface="Calibri" panose="020F0502020204030204" pitchFamily="34" charset="0"/>
                  </a:rPr>
                  <a:t>Thời gian con thuyền ngược dòng: </a:t>
                </a:r>
                <a14:m>
                  <m:oMath xmlns:m="http://schemas.openxmlformats.org/officeDocument/2006/math">
                    <m:f>
                      <m:fPr>
                        <m:ctrlPr>
                          <a:rPr lang="en-US" sz="3700" i="1" smtClean="0">
                            <a:solidFill>
                              <a:schemeClr val="tx1"/>
                            </a:solidFill>
                            <a:latin typeface="Cambria Math" panose="02040503050406030204" pitchFamily="18" charset="0"/>
                          </a:rPr>
                        </m:ctrlPr>
                      </m:fPr>
                      <m:num>
                        <m:r>
                          <a:rPr lang="en-US" sz="3700" i="1">
                            <a:solidFill>
                              <a:schemeClr val="tx1"/>
                            </a:solidFill>
                            <a:latin typeface="Cambria Math" panose="02040503050406030204" pitchFamily="18" charset="0"/>
                          </a:rPr>
                          <m:t>15</m:t>
                        </m:r>
                      </m:num>
                      <m:den>
                        <m:r>
                          <a:rPr lang="en-US" sz="3700" i="1">
                            <a:solidFill>
                              <a:schemeClr val="tx1"/>
                            </a:solidFill>
                            <a:latin typeface="Cambria Math" panose="02040503050406030204" pitchFamily="18" charset="0"/>
                          </a:rPr>
                          <m:t>𝑥</m:t>
                        </m:r>
                        <m:r>
                          <a:rPr lang="en-US" sz="3700" b="0" i="1" smtClean="0">
                            <a:solidFill>
                              <a:schemeClr val="tx1"/>
                            </a:solidFill>
                            <a:latin typeface="Cambria Math" panose="02040503050406030204" pitchFamily="18" charset="0"/>
                          </a:rPr>
                          <m:t> </m:t>
                        </m:r>
                        <m:r>
                          <a:rPr lang="en-US" sz="3700" i="1">
                            <a:solidFill>
                              <a:schemeClr val="tx1"/>
                            </a:solidFill>
                            <a:latin typeface="Cambria Math" panose="02040503050406030204" pitchFamily="18" charset="0"/>
                          </a:rPr>
                          <m:t>−</m:t>
                        </m:r>
                        <m:r>
                          <a:rPr lang="en-US" sz="3700" b="0" i="1" smtClean="0">
                            <a:solidFill>
                              <a:schemeClr val="tx1"/>
                            </a:solidFill>
                            <a:latin typeface="Cambria Math" panose="02040503050406030204" pitchFamily="18" charset="0"/>
                          </a:rPr>
                          <m:t> </m:t>
                        </m:r>
                        <m:r>
                          <a:rPr lang="en-US" sz="3700" i="1">
                            <a:solidFill>
                              <a:schemeClr val="tx1"/>
                            </a:solidFill>
                            <a:latin typeface="Cambria Math" panose="02040503050406030204" pitchFamily="18" charset="0"/>
                          </a:rPr>
                          <m:t>4</m:t>
                        </m:r>
                      </m:den>
                    </m:f>
                  </m:oMath>
                </a14:m>
                <a:r>
                  <a:rPr lang="en-US" sz="3000">
                    <a:solidFill>
                      <a:schemeClr val="tx1"/>
                    </a:solidFill>
                    <a:effectLst/>
                    <a:latin typeface="Times New Roman" panose="02020603050405020304" pitchFamily="18" charset="0"/>
                    <a:ea typeface="Calibri" panose="020F0502020204030204" pitchFamily="34" charset="0"/>
                  </a:rPr>
                  <a:t> (h) </a:t>
                </a:r>
                <a:endParaRPr lang="en-US" sz="3000">
                  <a:solidFill>
                    <a:schemeClr val="tx1"/>
                  </a:solidFill>
                </a:endParaRPr>
              </a:p>
            </p:txBody>
          </p:sp>
        </mc:Choice>
        <mc:Fallback xmlns="">
          <p:sp>
            <p:nvSpPr>
              <p:cNvPr id="3" name="TextBox 2">
                <a:extLst>
                  <a:ext uri="{FF2B5EF4-FFF2-40B4-BE49-F238E27FC236}">
                    <a16:creationId xmlns:a16="http://schemas.microsoft.com/office/drawing/2014/main" id="{6934BA52-A854-81FB-F9CC-29151DC2851D}"/>
                  </a:ext>
                </a:extLst>
              </p:cNvPr>
              <p:cNvSpPr txBox="1">
                <a:spLocks noRot="1" noChangeAspect="1" noMove="1" noResize="1" noEditPoints="1" noAdjustHandles="1" noChangeArrowheads="1" noChangeShapeType="1" noTextEdit="1"/>
              </p:cNvSpPr>
              <p:nvPr/>
            </p:nvSpPr>
            <p:spPr>
              <a:xfrm>
                <a:off x="264656" y="1061701"/>
                <a:ext cx="9339146" cy="908710"/>
              </a:xfrm>
              <a:prstGeom prst="rect">
                <a:avLst/>
              </a:prstGeom>
              <a:blipFill>
                <a:blip r:embed="rId3"/>
                <a:stretch>
                  <a:fillRect l="-1501" b="-3356"/>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011123F1-E469-7877-8695-6F927DFBFE43}"/>
              </a:ext>
            </a:extLst>
          </p:cNvPr>
          <p:cNvSpPr txBox="1"/>
          <p:nvPr/>
        </p:nvSpPr>
        <p:spPr>
          <a:xfrm>
            <a:off x="-76200" y="1962150"/>
            <a:ext cx="9724328" cy="561949"/>
          </a:xfrm>
          <a:prstGeom prst="rect">
            <a:avLst/>
          </a:prstGeom>
          <a:noFill/>
        </p:spPr>
        <p:txBody>
          <a:bodyPr wrap="square">
            <a:spAutoFit/>
          </a:bodyPr>
          <a:lstStyle/>
          <a:p>
            <a:pPr>
              <a:lnSpc>
                <a:spcPct val="107000"/>
              </a:lnSpc>
              <a:spcBef>
                <a:spcPts val="720"/>
              </a:spcBef>
              <a:spcAft>
                <a:spcPts val="720"/>
              </a:spcAft>
            </a:pPr>
            <a:r>
              <a:rPr lang="en-US" sz="3000" kern="100">
                <a:effectLst/>
                <a:latin typeface="Times New Roman" panose="02020603050405020304" pitchFamily="18" charset="0"/>
                <a:ea typeface="Calibri" panose="020F0502020204030204" pitchFamily="34" charset="0"/>
                <a:cs typeface="Times New Roman" panose="02020603050405020304" pitchFamily="18" charset="0"/>
              </a:rPr>
              <a:t>Tổng thời gian xuôi dòng và ngược dòng của con thuyền là: </a:t>
            </a:r>
            <a:endParaRPr lang="en-US" sz="3000" kern="10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Object 21">
                <a:extLst>
                  <a:ext uri="{FF2B5EF4-FFF2-40B4-BE49-F238E27FC236}">
                    <a16:creationId xmlns:a16="http://schemas.microsoft.com/office/drawing/2014/main" id="{5439BE44-EB22-105B-7A70-AC811E340F19}"/>
                  </a:ext>
                </a:extLst>
              </p:cNvPr>
              <p:cNvSpPr txBox="1"/>
              <p:nvPr/>
            </p:nvSpPr>
            <p:spPr>
              <a:xfrm>
                <a:off x="381000" y="2619402"/>
                <a:ext cx="3076455" cy="944563"/>
              </a:xfrm>
              <a:prstGeom prst="rect">
                <a:avLst/>
              </a:prstGeom>
            </p:spPr>
            <p:txBody>
              <a:bodyPr>
                <a:noAutofit/>
              </a:bodyPr>
              <a:lstStyle/>
              <a:p>
                <a:pPr/>
                <a14:m>
                  <m:oMathPara xmlns:m="http://schemas.openxmlformats.org/officeDocument/2006/math">
                    <m:oMathParaPr>
                      <m:jc m:val="left"/>
                    </m:oMathParaPr>
                    <m:oMath xmlns:m="http://schemas.openxmlformats.org/officeDocument/2006/math">
                      <m:f>
                        <m:fPr>
                          <m:ctrlPr>
                            <a:rPr lang="en-US" sz="3000" i="1" smtClean="0">
                              <a:solidFill>
                                <a:schemeClr val="tx1"/>
                              </a:solidFill>
                              <a:latin typeface="Cambria Math" panose="02040503050406030204" pitchFamily="18" charset="0"/>
                            </a:rPr>
                          </m:ctrlPr>
                        </m:fPr>
                        <m:num>
                          <m:r>
                            <a:rPr lang="en-US" sz="3000" i="1">
                              <a:solidFill>
                                <a:schemeClr val="tx1"/>
                              </a:solidFill>
                              <a:latin typeface="Cambria Math" panose="02040503050406030204" pitchFamily="18" charset="0"/>
                            </a:rPr>
                            <m:t>20</m:t>
                          </m:r>
                        </m:num>
                        <m:den>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den>
                      </m:f>
                      <m:r>
                        <a:rPr lang="en-US" sz="3000" i="1">
                          <a:solidFill>
                            <a:schemeClr val="tx1"/>
                          </a:solidFill>
                          <a:latin typeface="Cambria Math" panose="02040503050406030204" pitchFamily="18" charset="0"/>
                        </a:rPr>
                        <m:t>+</m:t>
                      </m:r>
                      <m:f>
                        <m:fPr>
                          <m:ctrlPr>
                            <a:rPr lang="en-US" sz="3000" i="1">
                              <a:solidFill>
                                <a:schemeClr val="tx1"/>
                              </a:solidFill>
                              <a:latin typeface="Cambria Math" panose="02040503050406030204" pitchFamily="18" charset="0"/>
                            </a:rPr>
                          </m:ctrlPr>
                        </m:fPr>
                        <m:num>
                          <m:r>
                            <a:rPr lang="en-US" sz="3000" i="1">
                              <a:solidFill>
                                <a:schemeClr val="tx1"/>
                              </a:solidFill>
                              <a:latin typeface="Cambria Math" panose="02040503050406030204" pitchFamily="18" charset="0"/>
                            </a:rPr>
                            <m:t>15</m:t>
                          </m:r>
                        </m:num>
                        <m:den>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den>
                      </m:f>
                    </m:oMath>
                  </m:oMathPara>
                </a14:m>
                <a:br>
                  <a:rPr lang="en-US" sz="3000" i="1">
                    <a:solidFill>
                      <a:schemeClr val="tx1"/>
                    </a:solidFill>
                    <a:latin typeface="Times New Roman" panose="02020603050405020304" pitchFamily="18" charset="0"/>
                  </a:rPr>
                </a:br>
                <a:endParaRPr lang="en-US" sz="3000">
                  <a:solidFill>
                    <a:schemeClr val="tx1"/>
                  </a:solidFill>
                </a:endParaRPr>
              </a:p>
            </p:txBody>
          </p:sp>
        </mc:Choice>
        <mc:Fallback xmlns="">
          <p:sp>
            <p:nvSpPr>
              <p:cNvPr id="5" name="Object 21">
                <a:extLst>
                  <a:ext uri="{FF2B5EF4-FFF2-40B4-BE49-F238E27FC236}">
                    <a16:creationId xmlns:a16="http://schemas.microsoft.com/office/drawing/2014/main" id="{5439BE44-EB22-105B-7A70-AC811E340F19}"/>
                  </a:ext>
                </a:extLst>
              </p:cNvPr>
              <p:cNvSpPr txBox="1">
                <a:spLocks noRot="1" noChangeAspect="1" noMove="1" noResize="1" noEditPoints="1" noAdjustHandles="1" noChangeArrowheads="1" noChangeShapeType="1" noTextEdit="1"/>
              </p:cNvSpPr>
              <p:nvPr/>
            </p:nvSpPr>
            <p:spPr>
              <a:xfrm>
                <a:off x="381000" y="2619402"/>
                <a:ext cx="3076455" cy="9445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326D676-D066-EEBA-F1B7-42FAB2E77463}"/>
                  </a:ext>
                </a:extLst>
              </p:cNvPr>
              <p:cNvSpPr txBox="1"/>
              <p:nvPr/>
            </p:nvSpPr>
            <p:spPr>
              <a:xfrm>
                <a:off x="2514600" y="2619402"/>
                <a:ext cx="4968770" cy="105362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000" i="0" smtClean="0">
                          <a:solidFill>
                            <a:schemeClr val="tx1"/>
                          </a:solidFill>
                          <a:latin typeface="Cambria Math" panose="02040503050406030204" pitchFamily="18" charset="0"/>
                        </a:rPr>
                        <m:t>=</m:t>
                      </m:r>
                      <m:f>
                        <m:fPr>
                          <m:ctrlPr>
                            <a:rPr lang="en-US" sz="3000" i="1">
                              <a:solidFill>
                                <a:schemeClr val="tx1"/>
                              </a:solidFill>
                              <a:latin typeface="Cambria Math" panose="02040503050406030204" pitchFamily="18" charset="0"/>
                            </a:rPr>
                          </m:ctrlPr>
                        </m:fPr>
                        <m:num>
                          <m:r>
                            <a:rPr lang="en-US" sz="3000" i="1">
                              <a:solidFill>
                                <a:schemeClr val="tx1"/>
                              </a:solidFill>
                              <a:latin typeface="Cambria Math" panose="02040503050406030204" pitchFamily="18" charset="0"/>
                            </a:rPr>
                            <m:t>20</m:t>
                          </m:r>
                          <m:r>
                            <a:rPr lang="en-US" sz="3000" b="0" i="1" smtClean="0">
                              <a:solidFill>
                                <a:schemeClr val="tx1"/>
                              </a:solidFill>
                              <a:latin typeface="Cambria Math" panose="02040503050406030204" pitchFamily="18" charset="0"/>
                            </a:rPr>
                            <m:t> </m:t>
                          </m:r>
                          <m:r>
                            <a:rPr lang="en-US" sz="3000" i="1">
                              <a:solidFill>
                                <a:schemeClr val="tx1"/>
                              </a:solidFill>
                              <a:latin typeface="Cambria Math" panose="02040503050406030204" pitchFamily="18" charset="0"/>
                            </a:rPr>
                            <m:t>.</m:t>
                          </m:r>
                          <m:d>
                            <m:dPr>
                              <m:ctrlPr>
                                <a:rPr lang="en-US" sz="3000" i="1">
                                  <a:solidFill>
                                    <a:schemeClr val="tx1"/>
                                  </a:solidFill>
                                  <a:latin typeface="Cambria Math" panose="02040503050406030204" pitchFamily="18" charset="0"/>
                                </a:rPr>
                              </m:ctrlPr>
                            </m:dPr>
                            <m:e>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e>
                          </m:d>
                          <m:r>
                            <a:rPr lang="en-US" sz="3000" i="1">
                              <a:solidFill>
                                <a:schemeClr val="tx1"/>
                              </a:solidFill>
                              <a:latin typeface="Cambria Math" panose="02040503050406030204" pitchFamily="18" charset="0"/>
                            </a:rPr>
                            <m:t>+15</m:t>
                          </m:r>
                          <m:r>
                            <a:rPr lang="en-US" sz="3000" b="0" i="1" smtClean="0">
                              <a:solidFill>
                                <a:schemeClr val="tx1"/>
                              </a:solidFill>
                              <a:latin typeface="Cambria Math" panose="02040503050406030204" pitchFamily="18" charset="0"/>
                            </a:rPr>
                            <m:t> </m:t>
                          </m:r>
                          <m:r>
                            <a:rPr lang="en-US" sz="3000" i="1">
                              <a:solidFill>
                                <a:schemeClr val="tx1"/>
                              </a:solidFill>
                              <a:latin typeface="Cambria Math" panose="02040503050406030204" pitchFamily="18" charset="0"/>
                            </a:rPr>
                            <m:t>.</m:t>
                          </m:r>
                          <m:d>
                            <m:dPr>
                              <m:ctrlPr>
                                <a:rPr lang="en-US" sz="3000" i="1">
                                  <a:solidFill>
                                    <a:schemeClr val="tx1"/>
                                  </a:solidFill>
                                  <a:latin typeface="Cambria Math" panose="02040503050406030204" pitchFamily="18" charset="0"/>
                                </a:rPr>
                              </m:ctrlPr>
                            </m:dPr>
                            <m:e>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e>
                          </m:d>
                        </m:num>
                        <m:den>
                          <m:d>
                            <m:dPr>
                              <m:ctrlPr>
                                <a:rPr lang="en-US" sz="3000" i="1">
                                  <a:solidFill>
                                    <a:schemeClr val="tx1"/>
                                  </a:solidFill>
                                  <a:latin typeface="Cambria Math" panose="02040503050406030204" pitchFamily="18" charset="0"/>
                                </a:rPr>
                              </m:ctrlPr>
                            </m:dPr>
                            <m:e>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e>
                          </m:d>
                          <m:r>
                            <a:rPr lang="en-US" sz="3000" b="0" i="1" smtClean="0">
                              <a:solidFill>
                                <a:schemeClr val="tx1"/>
                              </a:solidFill>
                              <a:latin typeface="Cambria Math" panose="02040503050406030204" pitchFamily="18" charset="0"/>
                            </a:rPr>
                            <m:t> </m:t>
                          </m:r>
                          <m:r>
                            <a:rPr lang="en-US" sz="3000" i="1">
                              <a:solidFill>
                                <a:schemeClr val="tx1"/>
                              </a:solidFill>
                              <a:latin typeface="Cambria Math" panose="02040503050406030204" pitchFamily="18" charset="0"/>
                            </a:rPr>
                            <m:t>.</m:t>
                          </m:r>
                          <m:d>
                            <m:dPr>
                              <m:ctrlPr>
                                <a:rPr lang="en-US" sz="3000" i="1">
                                  <a:solidFill>
                                    <a:schemeClr val="tx1"/>
                                  </a:solidFill>
                                  <a:latin typeface="Cambria Math" panose="02040503050406030204" pitchFamily="18" charset="0"/>
                                </a:rPr>
                              </m:ctrlPr>
                            </m:dPr>
                            <m:e>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e>
                          </m:d>
                        </m:den>
                      </m:f>
                    </m:oMath>
                  </m:oMathPara>
                </a14:m>
                <a:endParaRPr lang="en-US" sz="3000">
                  <a:solidFill>
                    <a:schemeClr val="tx1"/>
                  </a:solidFill>
                </a:endParaRPr>
              </a:p>
            </p:txBody>
          </p:sp>
        </mc:Choice>
        <mc:Fallback xmlns="">
          <p:sp>
            <p:nvSpPr>
              <p:cNvPr id="6" name="TextBox 5">
                <a:extLst>
                  <a:ext uri="{FF2B5EF4-FFF2-40B4-BE49-F238E27FC236}">
                    <a16:creationId xmlns:a16="http://schemas.microsoft.com/office/drawing/2014/main" id="{A326D676-D066-EEBA-F1B7-42FAB2E77463}"/>
                  </a:ext>
                </a:extLst>
              </p:cNvPr>
              <p:cNvSpPr txBox="1">
                <a:spLocks noRot="1" noChangeAspect="1" noMove="1" noResize="1" noEditPoints="1" noAdjustHandles="1" noChangeArrowheads="1" noChangeShapeType="1" noTextEdit="1"/>
              </p:cNvSpPr>
              <p:nvPr/>
            </p:nvSpPr>
            <p:spPr>
              <a:xfrm>
                <a:off x="2514600" y="2619402"/>
                <a:ext cx="4968770" cy="105362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A933A1B-4962-327A-CFC1-0FE7070E1D75}"/>
                  </a:ext>
                </a:extLst>
              </p:cNvPr>
              <p:cNvSpPr txBox="1"/>
              <p:nvPr/>
            </p:nvSpPr>
            <p:spPr>
              <a:xfrm>
                <a:off x="1691979" y="3867150"/>
                <a:ext cx="6187970" cy="103432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000" i="1" smtClean="0">
                          <a:solidFill>
                            <a:schemeClr val="tx1"/>
                          </a:solidFill>
                          <a:latin typeface="Cambria Math" panose="02040503050406030204" pitchFamily="18" charset="0"/>
                        </a:rPr>
                        <m:t>=</m:t>
                      </m:r>
                      <m:f>
                        <m:fPr>
                          <m:ctrlPr>
                            <a:rPr lang="en-US" sz="3000" i="1">
                              <a:solidFill>
                                <a:schemeClr val="tx1"/>
                              </a:solidFill>
                              <a:latin typeface="Cambria Math" panose="02040503050406030204" pitchFamily="18" charset="0"/>
                            </a:rPr>
                          </m:ctrlPr>
                        </m:fPr>
                        <m:num>
                          <m:r>
                            <a:rPr lang="en-US" sz="3000" i="1">
                              <a:solidFill>
                                <a:schemeClr val="tx1"/>
                              </a:solidFill>
                              <a:latin typeface="Cambria Math" panose="02040503050406030204" pitchFamily="18" charset="0"/>
                            </a:rPr>
                            <m:t>20</m:t>
                          </m:r>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−80+15</m:t>
                          </m:r>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+60</m:t>
                          </m:r>
                        </m:num>
                        <m:den>
                          <m:d>
                            <m:dPr>
                              <m:ctrlPr>
                                <a:rPr lang="en-US" sz="3000" i="1">
                                  <a:solidFill>
                                    <a:schemeClr val="tx1"/>
                                  </a:solidFill>
                                  <a:latin typeface="Cambria Math" panose="02040503050406030204" pitchFamily="18" charset="0"/>
                                </a:rPr>
                              </m:ctrlPr>
                            </m:dPr>
                            <m:e>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e>
                          </m:d>
                          <m:r>
                            <a:rPr lang="en-US" sz="3000" b="0" i="1" smtClean="0">
                              <a:solidFill>
                                <a:schemeClr val="tx1"/>
                              </a:solidFill>
                              <a:latin typeface="Cambria Math" panose="02040503050406030204" pitchFamily="18" charset="0"/>
                            </a:rPr>
                            <m:t> </m:t>
                          </m:r>
                          <m:r>
                            <a:rPr lang="en-US" sz="3000" i="1">
                              <a:solidFill>
                                <a:schemeClr val="tx1"/>
                              </a:solidFill>
                              <a:latin typeface="Cambria Math" panose="02040503050406030204" pitchFamily="18" charset="0"/>
                            </a:rPr>
                            <m:t>.</m:t>
                          </m:r>
                          <m:d>
                            <m:dPr>
                              <m:ctrlPr>
                                <a:rPr lang="en-US" sz="3000" i="1">
                                  <a:solidFill>
                                    <a:schemeClr val="tx1"/>
                                  </a:solidFill>
                                  <a:latin typeface="Cambria Math" panose="02040503050406030204" pitchFamily="18" charset="0"/>
                                </a:rPr>
                              </m:ctrlPr>
                            </m:dPr>
                            <m:e>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−4</m:t>
                              </m:r>
                            </m:e>
                          </m:d>
                        </m:den>
                      </m:f>
                    </m:oMath>
                  </m:oMathPara>
                </a14:m>
                <a:endParaRPr lang="en-US" sz="3000">
                  <a:solidFill>
                    <a:schemeClr val="tx1"/>
                  </a:solidFill>
                </a:endParaRPr>
              </a:p>
            </p:txBody>
          </p:sp>
        </mc:Choice>
        <mc:Fallback xmlns="">
          <p:sp>
            <p:nvSpPr>
              <p:cNvPr id="7" name="TextBox 6">
                <a:extLst>
                  <a:ext uri="{FF2B5EF4-FFF2-40B4-BE49-F238E27FC236}">
                    <a16:creationId xmlns:a16="http://schemas.microsoft.com/office/drawing/2014/main" id="{0A933A1B-4962-327A-CFC1-0FE7070E1D75}"/>
                  </a:ext>
                </a:extLst>
              </p:cNvPr>
              <p:cNvSpPr txBox="1">
                <a:spLocks noRot="1" noChangeAspect="1" noMove="1" noResize="1" noEditPoints="1" noAdjustHandles="1" noChangeArrowheads="1" noChangeShapeType="1" noTextEdit="1"/>
              </p:cNvSpPr>
              <p:nvPr/>
            </p:nvSpPr>
            <p:spPr>
              <a:xfrm>
                <a:off x="1691979" y="3867150"/>
                <a:ext cx="6187970" cy="103432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4693ACD-4F2E-33F7-3475-20F60DE97A61}"/>
                  </a:ext>
                </a:extLst>
              </p:cNvPr>
              <p:cNvSpPr txBox="1"/>
              <p:nvPr/>
            </p:nvSpPr>
            <p:spPr>
              <a:xfrm>
                <a:off x="6629400" y="3867150"/>
                <a:ext cx="2242241" cy="9690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000" i="1" smtClean="0">
                          <a:solidFill>
                            <a:schemeClr val="tx1"/>
                          </a:solidFill>
                          <a:latin typeface="Cambria Math" panose="02040503050406030204" pitchFamily="18" charset="0"/>
                        </a:rPr>
                        <m:t>=</m:t>
                      </m:r>
                      <m:f>
                        <m:fPr>
                          <m:ctrlPr>
                            <a:rPr lang="en-US" sz="3000" i="1">
                              <a:solidFill>
                                <a:schemeClr val="tx1"/>
                              </a:solidFill>
                              <a:latin typeface="Cambria Math" panose="02040503050406030204" pitchFamily="18" charset="0"/>
                            </a:rPr>
                          </m:ctrlPr>
                        </m:fPr>
                        <m:num>
                          <m:r>
                            <a:rPr lang="en-US" sz="3000" i="1">
                              <a:solidFill>
                                <a:schemeClr val="tx1"/>
                              </a:solidFill>
                              <a:latin typeface="Cambria Math" panose="02040503050406030204" pitchFamily="18" charset="0"/>
                            </a:rPr>
                            <m:t>35</m:t>
                          </m:r>
                          <m:r>
                            <a:rPr lang="en-US" sz="3000" i="1">
                              <a:solidFill>
                                <a:schemeClr val="tx1"/>
                              </a:solidFill>
                              <a:latin typeface="Cambria Math" panose="02040503050406030204" pitchFamily="18" charset="0"/>
                            </a:rPr>
                            <m:t>𝑥</m:t>
                          </m:r>
                          <m:r>
                            <a:rPr lang="en-US" sz="3000" i="1">
                              <a:solidFill>
                                <a:schemeClr val="tx1"/>
                              </a:solidFill>
                              <a:latin typeface="Cambria Math" panose="02040503050406030204" pitchFamily="18" charset="0"/>
                            </a:rPr>
                            <m:t>−20</m:t>
                          </m:r>
                        </m:num>
                        <m:den>
                          <m:sSup>
                            <m:sSupPr>
                              <m:ctrlPr>
                                <a:rPr lang="en-US" sz="3000" i="1">
                                  <a:solidFill>
                                    <a:schemeClr val="tx1"/>
                                  </a:solidFill>
                                  <a:latin typeface="Cambria Math" panose="02040503050406030204" pitchFamily="18" charset="0"/>
                                </a:rPr>
                              </m:ctrlPr>
                            </m:sSupPr>
                            <m:e>
                              <m:r>
                                <a:rPr lang="en-US" sz="3000" i="1">
                                  <a:solidFill>
                                    <a:schemeClr val="tx1"/>
                                  </a:solidFill>
                                  <a:latin typeface="Cambria Math" panose="02040503050406030204" pitchFamily="18" charset="0"/>
                                </a:rPr>
                                <m:t>𝑥</m:t>
                              </m:r>
                            </m:e>
                            <m:sup>
                              <m:r>
                                <a:rPr lang="en-US" sz="3000" i="1">
                                  <a:solidFill>
                                    <a:schemeClr val="tx1"/>
                                  </a:solidFill>
                                  <a:latin typeface="Cambria Math" panose="02040503050406030204" pitchFamily="18" charset="0"/>
                                </a:rPr>
                                <m:t>2</m:t>
                              </m:r>
                            </m:sup>
                          </m:sSup>
                          <m:r>
                            <a:rPr lang="en-US" sz="3000" i="1">
                              <a:solidFill>
                                <a:schemeClr val="tx1"/>
                              </a:solidFill>
                              <a:latin typeface="Cambria Math" panose="02040503050406030204" pitchFamily="18" charset="0"/>
                            </a:rPr>
                            <m:t>−16</m:t>
                          </m:r>
                        </m:den>
                      </m:f>
                    </m:oMath>
                  </m:oMathPara>
                </a14:m>
                <a:endParaRPr lang="en-US" sz="3000">
                  <a:solidFill>
                    <a:schemeClr val="tx1"/>
                  </a:solidFill>
                </a:endParaRPr>
              </a:p>
            </p:txBody>
          </p:sp>
        </mc:Choice>
        <mc:Fallback xmlns="">
          <p:sp>
            <p:nvSpPr>
              <p:cNvPr id="8" name="TextBox 7">
                <a:extLst>
                  <a:ext uri="{FF2B5EF4-FFF2-40B4-BE49-F238E27FC236}">
                    <a16:creationId xmlns:a16="http://schemas.microsoft.com/office/drawing/2014/main" id="{14693ACD-4F2E-33F7-3475-20F60DE97A61}"/>
                  </a:ext>
                </a:extLst>
              </p:cNvPr>
              <p:cNvSpPr txBox="1">
                <a:spLocks noRot="1" noChangeAspect="1" noMove="1" noResize="1" noEditPoints="1" noAdjustHandles="1" noChangeArrowheads="1" noChangeShapeType="1" noTextEdit="1"/>
              </p:cNvSpPr>
              <p:nvPr/>
            </p:nvSpPr>
            <p:spPr>
              <a:xfrm>
                <a:off x="6629400" y="3867150"/>
                <a:ext cx="2242241" cy="96904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9808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792E2F-E1EE-FBD6-B232-86C9795CD95F}"/>
              </a:ext>
            </a:extLst>
          </p:cNvPr>
          <p:cNvPicPr>
            <a:picLocks noChangeAspect="1"/>
          </p:cNvPicPr>
          <p:nvPr/>
        </p:nvPicPr>
        <p:blipFill>
          <a:blip r:embed="rId2"/>
          <a:stretch>
            <a:fillRect/>
          </a:stretch>
        </p:blipFill>
        <p:spPr>
          <a:xfrm>
            <a:off x="6858000" y="-10583"/>
            <a:ext cx="2286000" cy="1409407"/>
          </a:xfrm>
          <a:prstGeom prst="rect">
            <a:avLst/>
          </a:prstGeom>
        </p:spPr>
      </p:pic>
      <p:pic>
        <p:nvPicPr>
          <p:cNvPr id="5" name="Picture 4">
            <a:extLst>
              <a:ext uri="{FF2B5EF4-FFF2-40B4-BE49-F238E27FC236}">
                <a16:creationId xmlns:a16="http://schemas.microsoft.com/office/drawing/2014/main" id="{19E48887-CFE1-6E38-BE0E-B65E4205E097}"/>
              </a:ext>
            </a:extLst>
          </p:cNvPr>
          <p:cNvPicPr>
            <a:picLocks noChangeAspect="1"/>
          </p:cNvPicPr>
          <p:nvPr/>
        </p:nvPicPr>
        <p:blipFill>
          <a:blip r:embed="rId2"/>
          <a:stretch>
            <a:fillRect/>
          </a:stretch>
        </p:blipFill>
        <p:spPr>
          <a:xfrm>
            <a:off x="0" y="3734093"/>
            <a:ext cx="1800222" cy="1409407"/>
          </a:xfrm>
          <a:prstGeom prst="rect">
            <a:avLst/>
          </a:prstGeom>
        </p:spPr>
      </p:pic>
      <p:sp>
        <p:nvSpPr>
          <p:cNvPr id="4" name="TextBox 3">
            <a:extLst>
              <a:ext uri="{FF2B5EF4-FFF2-40B4-BE49-F238E27FC236}">
                <a16:creationId xmlns:a16="http://schemas.microsoft.com/office/drawing/2014/main" id="{B67A453D-A8D5-B20A-171A-5C56BE68D57C}"/>
              </a:ext>
            </a:extLst>
          </p:cNvPr>
          <p:cNvSpPr txBox="1"/>
          <p:nvPr/>
        </p:nvSpPr>
        <p:spPr>
          <a:xfrm>
            <a:off x="152400" y="-10583"/>
            <a:ext cx="8610600" cy="1821268"/>
          </a:xfrm>
          <a:prstGeom prst="rect">
            <a:avLst/>
          </a:prstGeom>
          <a:noFill/>
        </p:spPr>
        <p:txBody>
          <a:bodyPr wrap="square">
            <a:spAutoFit/>
          </a:bodyPr>
          <a:lstStyle/>
          <a:p>
            <a:pPr>
              <a:lnSpc>
                <a:spcPct val="107000"/>
              </a:lnSpc>
              <a:spcBef>
                <a:spcPts val="720"/>
              </a:spcBef>
              <a:spcAft>
                <a:spcPts val="720"/>
              </a:spcAft>
            </a:pP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c) Nếu thuyền xuất phát từ điểm </a:t>
            </a:r>
            <a:r>
              <a:rPr lang="en-US" sz="3500" i="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A</a:t>
            </a: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 đi xuôi dòng 18 km đến điểm </a:t>
            </a:r>
            <a:r>
              <a:rPr lang="en-US" sz="3500" i="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 rồi nghỉ </a:t>
            </a:r>
            <a:r>
              <a:rPr lang="en-US" sz="3500" kern="100">
                <a:solidFill>
                  <a:srgbClr val="02023C"/>
                </a:solidFill>
                <a:latin typeface="Times New Roman" panose="02020603050405020304" pitchFamily="18" charset="0"/>
                <a:ea typeface="Calibri" panose="020F0502020204030204" pitchFamily="34" charset="0"/>
                <a:cs typeface="Times New Roman" panose="02020603050405020304" pitchFamily="18" charset="0"/>
              </a:rPr>
              <a:t>20 </a:t>
            </a: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phút. Sau thời gian nghỉ, lại đi ngược dòng từ </a:t>
            </a:r>
            <a:r>
              <a:rPr lang="en-US" sz="3500" i="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 về </a:t>
            </a:r>
            <a:r>
              <a:rPr lang="en-US" sz="3500" i="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A</a:t>
            </a: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67311AB-6E22-1C2E-2B6B-02D17BB0063E}"/>
                  </a:ext>
                </a:extLst>
              </p:cNvPr>
              <p:cNvSpPr txBox="1"/>
              <p:nvPr/>
            </p:nvSpPr>
            <p:spPr>
              <a:xfrm>
                <a:off x="228600" y="1884984"/>
                <a:ext cx="8458200" cy="1599156"/>
              </a:xfrm>
              <a:prstGeom prst="rect">
                <a:avLst/>
              </a:prstGeom>
              <a:noFill/>
            </p:spPr>
            <p:txBody>
              <a:bodyPr wrap="square">
                <a:spAutoFit/>
              </a:bodyPr>
              <a:lstStyle/>
              <a:p>
                <a:pPr>
                  <a:lnSpc>
                    <a:spcPct val="107000"/>
                  </a:lnSpc>
                  <a:spcBef>
                    <a:spcPts val="720"/>
                  </a:spcBef>
                  <a:spcAft>
                    <a:spcPts val="720"/>
                  </a:spcAft>
                </a:pP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i) Thời gian thuyền xuôi dòng từ điểm </a:t>
                </a:r>
                <a:r>
                  <a:rPr lang="en-US" sz="3500" i="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A</a:t>
                </a: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 đến điểm </a:t>
                </a:r>
                <a:r>
                  <a:rPr lang="en-US" sz="3500" i="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 là: </a:t>
                </a:r>
                <a14:m>
                  <m:oMath xmlns:m="http://schemas.openxmlformats.org/officeDocument/2006/math">
                    <m:f>
                      <m:fPr>
                        <m:ctrlPr>
                          <a:rPr lang="en-US" sz="3500" i="1" kern="100">
                            <a:solidFill>
                              <a:srgbClr val="02023C"/>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500" i="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m:t>18</m:t>
                        </m:r>
                      </m:num>
                      <m:den>
                        <m:r>
                          <m:rPr>
                            <m:nor/>
                          </m:rPr>
                          <a:rPr lang="en-US" sz="3500" i="1"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1" kern="100" smtClean="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m:t>4</m:t>
                        </m:r>
                      </m:den>
                    </m:f>
                  </m:oMath>
                </a14:m>
                <a:r>
                  <a:rPr lang="en-US" sz="3500" kern="100">
                    <a:solidFill>
                      <a:srgbClr val="02023C"/>
                    </a:solidFill>
                    <a:effectLst/>
                    <a:latin typeface="Times New Roman" panose="02020603050405020304" pitchFamily="18" charset="0"/>
                    <a:ea typeface="Calibri" panose="020F0502020204030204" pitchFamily="34" charset="0"/>
                    <a:cs typeface="Times New Roman" panose="02020603050405020304" pitchFamily="18" charset="0"/>
                  </a:rPr>
                  <a:t> (h) </a:t>
                </a:r>
              </a:p>
            </p:txBody>
          </p:sp>
        </mc:Choice>
        <mc:Fallback xmlns="">
          <p:sp>
            <p:nvSpPr>
              <p:cNvPr id="2" name="TextBox 1">
                <a:extLst>
                  <a:ext uri="{FF2B5EF4-FFF2-40B4-BE49-F238E27FC236}">
                    <a16:creationId xmlns:a16="http://schemas.microsoft.com/office/drawing/2014/main" id="{167311AB-6E22-1C2E-2B6B-02D17BB0063E}"/>
                  </a:ext>
                </a:extLst>
              </p:cNvPr>
              <p:cNvSpPr txBox="1">
                <a:spLocks noRot="1" noChangeAspect="1" noMove="1" noResize="1" noEditPoints="1" noAdjustHandles="1" noChangeArrowheads="1" noChangeShapeType="1" noTextEdit="1"/>
              </p:cNvSpPr>
              <p:nvPr/>
            </p:nvSpPr>
            <p:spPr>
              <a:xfrm>
                <a:off x="228600" y="1884984"/>
                <a:ext cx="8458200" cy="1599156"/>
              </a:xfrm>
              <a:prstGeom prst="rect">
                <a:avLst/>
              </a:prstGeom>
              <a:blipFill>
                <a:blip r:embed="rId3"/>
                <a:stretch>
                  <a:fillRect l="-2163" t="-6084" r="-1081" b="-45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E8B3EEF-2DB2-521F-9E30-1588AC14A397}"/>
                  </a:ext>
                </a:extLst>
              </p:cNvPr>
              <p:cNvSpPr txBox="1"/>
              <p:nvPr/>
            </p:nvSpPr>
            <p:spPr>
              <a:xfrm>
                <a:off x="245533" y="3562350"/>
                <a:ext cx="8153400" cy="1488100"/>
              </a:xfrm>
              <a:prstGeom prst="rect">
                <a:avLst/>
              </a:prstGeom>
              <a:noFill/>
            </p:spPr>
            <p:txBody>
              <a:bodyPr wrap="square">
                <a:spAutoFit/>
              </a:bodyPr>
              <a:lstStyle/>
              <a:p>
                <a:pPr>
                  <a:spcBef>
                    <a:spcPts val="720"/>
                  </a:spcBef>
                  <a:spcAft>
                    <a:spcPts val="720"/>
                  </a:spcAft>
                </a:pPr>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ii) Thời gian thuyền ngược dòng từ điểm </a:t>
                </a:r>
                <a14:m>
                  <m:oMath xmlns:m="http://schemas.openxmlformats.org/officeDocument/2006/math">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B</m:t>
                    </m:r>
                  </m:oMath>
                </a14:m>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đến điểm</a:t>
                </a:r>
                <a14:m>
                  <m:oMath xmlns:m="http://schemas.openxmlformats.org/officeDocument/2006/math">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A</m:t>
                    </m:r>
                  </m:oMath>
                </a14:m>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là: </a:t>
                </a:r>
                <a14:m>
                  <m:oMath xmlns:m="http://schemas.openxmlformats.org/officeDocument/2006/math">
                    <m:f>
                      <m:fPr>
                        <m:ctrlPr>
                          <a:rPr lang="en-US"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18</m:t>
                        </m:r>
                      </m:num>
                      <m:den>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4</m:t>
                        </m:r>
                      </m:den>
                    </m:f>
                    <m:d>
                      <m:dPr>
                        <m:ctrlPr>
                          <a:rPr lang="en-US"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h</m:t>
                        </m:r>
                      </m:e>
                    </m:d>
                  </m:oMath>
                </a14:m>
                <a:endPar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1E8B3EEF-2DB2-521F-9E30-1588AC14A397}"/>
                  </a:ext>
                </a:extLst>
              </p:cNvPr>
              <p:cNvSpPr txBox="1">
                <a:spLocks noRot="1" noChangeAspect="1" noMove="1" noResize="1" noEditPoints="1" noAdjustHandles="1" noChangeArrowheads="1" noChangeShapeType="1" noTextEdit="1"/>
              </p:cNvSpPr>
              <p:nvPr/>
            </p:nvSpPr>
            <p:spPr>
              <a:xfrm>
                <a:off x="245533" y="3562350"/>
                <a:ext cx="8153400" cy="1488100"/>
              </a:xfrm>
              <a:prstGeom prst="rect">
                <a:avLst/>
              </a:prstGeom>
              <a:blipFill>
                <a:blip r:embed="rId4"/>
                <a:stretch>
                  <a:fillRect l="-2167" t="-6557" r="-897" b="-6148"/>
                </a:stretch>
              </a:blipFill>
            </p:spPr>
            <p:txBody>
              <a:bodyPr/>
              <a:lstStyle/>
              <a:p>
                <a:r>
                  <a:rPr lang="en-US">
                    <a:noFill/>
                  </a:rPr>
                  <a:t> </a:t>
                </a:r>
              </a:p>
            </p:txBody>
          </p:sp>
        </mc:Fallback>
      </mc:AlternateContent>
    </p:spTree>
    <p:extLst>
      <p:ext uri="{BB962C8B-B14F-4D97-AF65-F5344CB8AC3E}">
        <p14:creationId xmlns:p14="http://schemas.microsoft.com/office/powerpoint/2010/main" val="241170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2E726C1-F02C-579F-9271-62264F4BABE9}"/>
              </a:ext>
            </a:extLst>
          </p:cNvPr>
          <p:cNvPicPr>
            <a:picLocks noChangeAspect="1"/>
          </p:cNvPicPr>
          <p:nvPr/>
        </p:nvPicPr>
        <p:blipFill>
          <a:blip r:embed="rId2"/>
          <a:stretch>
            <a:fillRect/>
          </a:stretch>
        </p:blipFill>
        <p:spPr>
          <a:xfrm>
            <a:off x="0" y="3734093"/>
            <a:ext cx="1800222" cy="1409407"/>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F01DA2B-1B8B-F6FE-A572-D2E89635F0FE}"/>
                  </a:ext>
                </a:extLst>
              </p:cNvPr>
              <p:cNvSpPr txBox="1"/>
              <p:nvPr/>
            </p:nvSpPr>
            <p:spPr>
              <a:xfrm>
                <a:off x="0" y="79583"/>
                <a:ext cx="9144000" cy="983283"/>
              </a:xfrm>
              <a:prstGeom prst="rect">
                <a:avLst/>
              </a:prstGeom>
              <a:noFill/>
            </p:spPr>
            <p:txBody>
              <a:bodyPr wrap="square">
                <a:spAutoFit/>
              </a:bodyPr>
              <a:lstStyle/>
              <a:p>
                <a:pPr>
                  <a:lnSpc>
                    <a:spcPct val="107000"/>
                  </a:lnSpc>
                  <a:spcBef>
                    <a:spcPts val="720"/>
                  </a:spcBef>
                  <a:spcAft>
                    <a:spcPts val="720"/>
                  </a:spcAft>
                </a:pPr>
                <a:r>
                  <a:rPr lang="en-US"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iii) Tổng thời gian để thuyền xuất phát từ điểm </a:t>
                </a:r>
                <a14:m>
                  <m:oMath xmlns:m="http://schemas.openxmlformats.org/officeDocument/2006/math">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oMath>
                </a14:m>
                <a:r>
                  <a:rPr lang="en-US"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đến điểm</a:t>
                </a:r>
                <a14:m>
                  <m:oMath xmlns:m="http://schemas.openxmlformats.org/officeDocument/2006/math">
                    <m:r>
                      <a:rPr lang="en-US" sz="28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𝐵</m:t>
                    </m:r>
                  </m:oMath>
                </a14:m>
                <a:r>
                  <a:rPr lang="en-US"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và trở lại điểm </a:t>
                </a:r>
                <a14:m>
                  <m:oMath xmlns:m="http://schemas.openxmlformats.org/officeDocument/2006/math">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oMath>
                </a14:m>
                <a:r>
                  <a:rPr lang="en-US"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là:</a:t>
                </a:r>
              </a:p>
            </p:txBody>
          </p:sp>
        </mc:Choice>
        <mc:Fallback xmlns="">
          <p:sp>
            <p:nvSpPr>
              <p:cNvPr id="3" name="TextBox 2">
                <a:extLst>
                  <a:ext uri="{FF2B5EF4-FFF2-40B4-BE49-F238E27FC236}">
                    <a16:creationId xmlns:a16="http://schemas.microsoft.com/office/drawing/2014/main" id="{2F01DA2B-1B8B-F6FE-A572-D2E89635F0FE}"/>
                  </a:ext>
                </a:extLst>
              </p:cNvPr>
              <p:cNvSpPr txBox="1">
                <a:spLocks noRot="1" noChangeAspect="1" noMove="1" noResize="1" noEditPoints="1" noAdjustHandles="1" noChangeArrowheads="1" noChangeShapeType="1" noTextEdit="1"/>
              </p:cNvSpPr>
              <p:nvPr/>
            </p:nvSpPr>
            <p:spPr>
              <a:xfrm>
                <a:off x="0" y="79583"/>
                <a:ext cx="9144000" cy="983283"/>
              </a:xfrm>
              <a:prstGeom prst="rect">
                <a:avLst/>
              </a:prstGeom>
              <a:blipFill>
                <a:blip r:embed="rId3"/>
                <a:stretch>
                  <a:fillRect l="-1333" t="-6211" b="-167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0647ED9-3C22-1AFF-84C8-6298F675FE17}"/>
                  </a:ext>
                </a:extLst>
              </p:cNvPr>
              <p:cNvSpPr txBox="1"/>
              <p:nvPr/>
            </p:nvSpPr>
            <p:spPr>
              <a:xfrm>
                <a:off x="-241300" y="1333428"/>
                <a:ext cx="3276600" cy="8507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18</m:t>
                          </m:r>
                        </m:num>
                        <m:den>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18</m:t>
                          </m:r>
                        </m:num>
                        <m:den>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den>
                      </m:f>
                    </m:oMath>
                  </m:oMathPara>
                </a14:m>
                <a:endParaRPr lang="en-US" sz="260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40647ED9-3C22-1AFF-84C8-6298F675FE17}"/>
                  </a:ext>
                </a:extLst>
              </p:cNvPr>
              <p:cNvSpPr txBox="1">
                <a:spLocks noRot="1" noChangeAspect="1" noMove="1" noResize="1" noEditPoints="1" noAdjustHandles="1" noChangeArrowheads="1" noChangeShapeType="1" noTextEdit="1"/>
              </p:cNvSpPr>
              <p:nvPr/>
            </p:nvSpPr>
            <p:spPr>
              <a:xfrm>
                <a:off x="-241300" y="1333428"/>
                <a:ext cx="3276600" cy="85074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D3D1B07-BDC0-8A27-81B5-3B7CBB3D307A}"/>
                  </a:ext>
                </a:extLst>
              </p:cNvPr>
              <p:cNvSpPr txBox="1"/>
              <p:nvPr/>
            </p:nvSpPr>
            <p:spPr>
              <a:xfrm>
                <a:off x="2667000" y="1292494"/>
                <a:ext cx="4267200" cy="9518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18</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+18</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−16</m:t>
                          </m:r>
                        </m:num>
                        <m:den>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en-US" sz="2600">
                  <a:solidFill>
                    <a:schemeClr val="tx1"/>
                  </a:solidFill>
                  <a:latin typeface="Times New Roman" panose="02020603050405020304" pitchFamily="18" charset="0"/>
                  <a:cs typeface="Times New Roman" panose="02020603050405020304" pitchFamily="18" charset="0"/>
                </a:endParaRPr>
              </a:p>
            </p:txBody>
          </p:sp>
        </mc:Choice>
        <mc:Fallback xmlns="">
          <p:sp>
            <p:nvSpPr>
              <p:cNvPr id="9" name="TextBox 8">
                <a:extLst>
                  <a:ext uri="{FF2B5EF4-FFF2-40B4-BE49-F238E27FC236}">
                    <a16:creationId xmlns:a16="http://schemas.microsoft.com/office/drawing/2014/main" id="{CD3D1B07-BDC0-8A27-81B5-3B7CBB3D307A}"/>
                  </a:ext>
                </a:extLst>
              </p:cNvPr>
              <p:cNvSpPr txBox="1">
                <a:spLocks noRot="1" noChangeAspect="1" noMove="1" noResize="1" noEditPoints="1" noAdjustHandles="1" noChangeArrowheads="1" noChangeShapeType="1" noTextEdit="1"/>
              </p:cNvSpPr>
              <p:nvPr/>
            </p:nvSpPr>
            <p:spPr>
              <a:xfrm>
                <a:off x="2667000" y="1292494"/>
                <a:ext cx="4267200" cy="951864"/>
              </a:xfrm>
              <a:prstGeom prst="rect">
                <a:avLst/>
              </a:prstGeom>
              <a:blipFill>
                <a:blip r:embed="rId5"/>
                <a:stretch>
                  <a:fillRect r="-47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B8A911D-53F8-EFEF-D63A-CD10560F8CDB}"/>
                  </a:ext>
                </a:extLst>
              </p:cNvPr>
              <p:cNvSpPr txBox="1"/>
              <p:nvPr/>
            </p:nvSpPr>
            <p:spPr>
              <a:xfrm>
                <a:off x="152400" y="2590800"/>
                <a:ext cx="3962400" cy="9518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54</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+54</m:t>
                          </m:r>
                          <m:r>
                            <a:rPr lang="en-US" sz="26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−16</m:t>
                          </m:r>
                        </m:num>
                        <m:den>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d>
                            <m:dPr>
                              <m:ctrlPr>
                                <a:rPr lang="en-US" sz="26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en-US" sz="2600">
                  <a:solidFill>
                    <a:schemeClr val="tx1"/>
                  </a:solidFill>
                  <a:latin typeface="Times New Roman" panose="02020603050405020304" pitchFamily="18" charset="0"/>
                  <a:cs typeface="Times New Roman" panose="02020603050405020304" pitchFamily="18" charset="0"/>
                </a:endParaRPr>
              </a:p>
            </p:txBody>
          </p:sp>
        </mc:Choice>
        <mc:Fallback xmlns="">
          <p:sp>
            <p:nvSpPr>
              <p:cNvPr id="11" name="TextBox 10">
                <a:extLst>
                  <a:ext uri="{FF2B5EF4-FFF2-40B4-BE49-F238E27FC236}">
                    <a16:creationId xmlns:a16="http://schemas.microsoft.com/office/drawing/2014/main" id="{9B8A911D-53F8-EFEF-D63A-CD10560F8CDB}"/>
                  </a:ext>
                </a:extLst>
              </p:cNvPr>
              <p:cNvSpPr txBox="1">
                <a:spLocks noRot="1" noChangeAspect="1" noMove="1" noResize="1" noEditPoints="1" noAdjustHandles="1" noChangeArrowheads="1" noChangeShapeType="1" noTextEdit="1"/>
              </p:cNvSpPr>
              <p:nvPr/>
            </p:nvSpPr>
            <p:spPr>
              <a:xfrm>
                <a:off x="152400" y="2590800"/>
                <a:ext cx="3962400" cy="951864"/>
              </a:xfrm>
              <a:prstGeom prst="rect">
                <a:avLst/>
              </a:prstGeom>
              <a:blipFill>
                <a:blip r:embed="rId6"/>
                <a:stretch>
                  <a:fillRect r="-390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5C9ED6E-5E0F-ABD2-F669-109394F857E5}"/>
                  </a:ext>
                </a:extLst>
              </p:cNvPr>
              <p:cNvSpPr txBox="1"/>
              <p:nvPr/>
            </p:nvSpPr>
            <p:spPr>
              <a:xfrm>
                <a:off x="152400" y="3949814"/>
                <a:ext cx="3962400" cy="9518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600" i="1">
                              <a:solidFill>
                                <a:schemeClr val="tx1"/>
                              </a:solidFill>
                              <a:effectLst/>
                              <a:latin typeface="Cambria Math" panose="02040503050406030204" pitchFamily="18" charset="0"/>
                              <a:cs typeface="Times New Roman" panose="02020603050405020304" pitchFamily="18" charset="0"/>
                            </a:rPr>
                          </m:ctrlPr>
                        </m:fPr>
                        <m:num>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54</m:t>
                          </m:r>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smtClean="0">
                              <a:solidFill>
                                <a:schemeClr val="tx1"/>
                              </a:solidFill>
                              <a:effectLst/>
                              <a:latin typeface="Cambria Math" panose="02040503050406030204" pitchFamily="18" charset="0"/>
                              <a:ea typeface="Calibri" panose="020F0502020204030204" pitchFamily="34" charset="0"/>
                            </a:rPr>
                            <m:t>−</m:t>
                          </m:r>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216+54</m:t>
                          </m:r>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+216+</m:t>
                          </m:r>
                          <m:sSup>
                            <m:sSupPr>
                              <m:ctrlPr>
                                <a:rPr lang="en-US" sz="2600" i="1">
                                  <a:solidFill>
                                    <a:schemeClr val="tx1"/>
                                  </a:solidFill>
                                  <a:effectLst/>
                                  <a:latin typeface="Cambria Math" panose="02040503050406030204" pitchFamily="18" charset="0"/>
                                  <a:cs typeface="Times New Roman" panose="02020603050405020304" pitchFamily="18" charset="0"/>
                                </a:rPr>
                              </m:ctrlPr>
                            </m:sSupPr>
                            <m:e>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600" i="1" smtClean="0">
                              <a:solidFill>
                                <a:schemeClr val="tx1"/>
                              </a:solidFill>
                              <a:effectLst/>
                              <a:latin typeface="Cambria Math" panose="02040503050406030204" pitchFamily="18" charset="0"/>
                              <a:ea typeface="Calibri" panose="020F0502020204030204" pitchFamily="34" charset="0"/>
                            </a:rPr>
                            <m:t>−</m:t>
                          </m:r>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16</m:t>
                          </m:r>
                        </m:num>
                        <m:den>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2600" i="1">
                                  <a:solidFill>
                                    <a:schemeClr val="tx1"/>
                                  </a:solidFill>
                                  <a:effectLst/>
                                  <a:latin typeface="Cambria Math" panose="02040503050406030204" pitchFamily="18" charset="0"/>
                                  <a:cs typeface="Times New Roman" panose="02020603050405020304" pitchFamily="18" charset="0"/>
                                </a:rPr>
                              </m:ctrlPr>
                            </m:dPr>
                            <m:e>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d>
                            <m:dPr>
                              <m:ctrlPr>
                                <a:rPr lang="en-US" sz="2600" i="1">
                                  <a:solidFill>
                                    <a:schemeClr val="tx1"/>
                                  </a:solidFill>
                                  <a:effectLst/>
                                  <a:latin typeface="Cambria Math" panose="02040503050406030204" pitchFamily="18" charset="0"/>
                                  <a:cs typeface="Times New Roman" panose="02020603050405020304" pitchFamily="18" charset="0"/>
                                </a:rPr>
                              </m:ctrlPr>
                            </m:dPr>
                            <m:e>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600" i="1" smtClean="0">
                                  <a:solidFill>
                                    <a:schemeClr val="tx1"/>
                                  </a:solidFill>
                                  <a:effectLst/>
                                  <a:latin typeface="Cambria Math" panose="02040503050406030204" pitchFamily="18" charset="0"/>
                                  <a:ea typeface="Calibri" panose="020F0502020204030204" pitchFamily="34" charset="0"/>
                                </a:rPr>
                                <m:t>−</m:t>
                              </m:r>
                              <m:r>
                                <a:rPr lang="en-US" sz="2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en-US" sz="2600">
                  <a:solidFill>
                    <a:schemeClr val="tx1"/>
                  </a:solidFill>
                  <a:latin typeface="Times New Roman" panose="02020603050405020304" pitchFamily="18" charset="0"/>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55C9ED6E-5E0F-ABD2-F669-109394F857E5}"/>
                  </a:ext>
                </a:extLst>
              </p:cNvPr>
              <p:cNvSpPr txBox="1">
                <a:spLocks noRot="1" noChangeAspect="1" noMove="1" noResize="1" noEditPoints="1" noAdjustHandles="1" noChangeArrowheads="1" noChangeShapeType="1" noTextEdit="1"/>
              </p:cNvSpPr>
              <p:nvPr/>
            </p:nvSpPr>
            <p:spPr>
              <a:xfrm>
                <a:off x="152400" y="3949814"/>
                <a:ext cx="3962400" cy="951864"/>
              </a:xfrm>
              <a:prstGeom prst="rect">
                <a:avLst/>
              </a:prstGeom>
              <a:blipFill>
                <a:blip r:embed="rId7"/>
                <a:stretch>
                  <a:fillRect r="-338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0E609F9-5E12-3C2B-7558-E2B491CF4E65}"/>
                  </a:ext>
                </a:extLst>
              </p:cNvPr>
              <p:cNvSpPr txBox="1"/>
              <p:nvPr/>
            </p:nvSpPr>
            <p:spPr>
              <a:xfrm>
                <a:off x="5257800" y="3943614"/>
                <a:ext cx="3505200" cy="9518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600" smtClean="0">
                          <a:latin typeface="Cambria Math" panose="02040503050406030204" pitchFamily="18" charset="0"/>
                        </a:rPr>
                        <m:t>=</m:t>
                      </m:r>
                      <m:f>
                        <m:fPr>
                          <m:ctrlPr>
                            <a:rPr lang="en-US" sz="2600" i="1">
                              <a:solidFill>
                                <a:srgbClr val="836967"/>
                              </a:solidFill>
                              <a:latin typeface="Cambria Math" panose="02040503050406030204" pitchFamily="18" charset="0"/>
                            </a:rPr>
                          </m:ctrlPr>
                        </m:fPr>
                        <m:num>
                          <m:sSup>
                            <m:sSupPr>
                              <m:ctrlPr>
                                <a:rPr lang="en-US" sz="2600" i="1">
                                  <a:solidFill>
                                    <a:srgbClr val="836967"/>
                                  </a:solidFill>
                                  <a:latin typeface="Cambria Math" panose="02040503050406030204" pitchFamily="18" charset="0"/>
                                </a:rPr>
                              </m:ctrlPr>
                            </m:sSupPr>
                            <m:e>
                              <m:r>
                                <a:rPr lang="en-US" sz="2600" i="1" smtClean="0">
                                  <a:latin typeface="Cambria Math" panose="02040503050406030204" pitchFamily="18" charset="0"/>
                                </a:rPr>
                                <m:t>𝑥</m:t>
                              </m:r>
                            </m:e>
                            <m:sup>
                              <m:r>
                                <a:rPr lang="en-US" sz="2600" i="0" smtClean="0">
                                  <a:latin typeface="Cambria Math" panose="02040503050406030204" pitchFamily="18" charset="0"/>
                                </a:rPr>
                                <m:t>2</m:t>
                              </m:r>
                            </m:sup>
                          </m:sSup>
                          <m:r>
                            <a:rPr lang="en-US" sz="2600" i="0" smtClean="0">
                              <a:latin typeface="Cambria Math" panose="02040503050406030204" pitchFamily="18" charset="0"/>
                            </a:rPr>
                            <m:t>+108</m:t>
                          </m:r>
                          <m:r>
                            <a:rPr lang="en-US" sz="2600" i="1" smtClean="0">
                              <a:latin typeface="Cambria Math" panose="02040503050406030204" pitchFamily="18" charset="0"/>
                            </a:rPr>
                            <m:t>𝑥</m:t>
                          </m:r>
                          <m:r>
                            <a:rPr lang="en-US" sz="2600" i="0" smtClean="0">
                              <a:latin typeface="Cambria Math" panose="02040503050406030204" pitchFamily="18" charset="0"/>
                            </a:rPr>
                            <m:t>−16</m:t>
                          </m:r>
                        </m:num>
                        <m:den>
                          <m:r>
                            <a:rPr lang="en-US" sz="2600" i="0" smtClean="0">
                              <a:latin typeface="Cambria Math" panose="02040503050406030204" pitchFamily="18" charset="0"/>
                            </a:rPr>
                            <m:t>3</m:t>
                          </m:r>
                          <m:r>
                            <a:rPr lang="en-US" sz="2600" b="0" i="0" smtClean="0">
                              <a:latin typeface="Cambria Math" panose="02040503050406030204" pitchFamily="18" charset="0"/>
                            </a:rPr>
                            <m:t> .</m:t>
                          </m:r>
                          <m:d>
                            <m:dPr>
                              <m:ctrlPr>
                                <a:rPr lang="en-US" sz="2600" i="1">
                                  <a:solidFill>
                                    <a:srgbClr val="836967"/>
                                  </a:solidFill>
                                  <a:latin typeface="Cambria Math" panose="02040503050406030204" pitchFamily="18" charset="0"/>
                                </a:rPr>
                              </m:ctrlPr>
                            </m:dPr>
                            <m:e>
                              <m:sSup>
                                <m:sSupPr>
                                  <m:ctrlPr>
                                    <a:rPr lang="en-US" sz="2600" i="1">
                                      <a:solidFill>
                                        <a:srgbClr val="836967"/>
                                      </a:solidFill>
                                      <a:latin typeface="Cambria Math" panose="02040503050406030204" pitchFamily="18" charset="0"/>
                                    </a:rPr>
                                  </m:ctrlPr>
                                </m:sSupPr>
                                <m:e>
                                  <m:r>
                                    <a:rPr lang="en-US" sz="2600" i="1" smtClean="0">
                                      <a:latin typeface="Cambria Math" panose="02040503050406030204" pitchFamily="18" charset="0"/>
                                    </a:rPr>
                                    <m:t>𝑥</m:t>
                                  </m:r>
                                </m:e>
                                <m:sup>
                                  <m:r>
                                    <a:rPr lang="en-US" sz="2600" i="0" smtClean="0">
                                      <a:latin typeface="Cambria Math" panose="02040503050406030204" pitchFamily="18" charset="0"/>
                                    </a:rPr>
                                    <m:t>2</m:t>
                                  </m:r>
                                </m:sup>
                              </m:sSup>
                              <m:r>
                                <a:rPr lang="en-US" sz="2600" i="0" smtClean="0">
                                  <a:latin typeface="Cambria Math" panose="02040503050406030204" pitchFamily="18" charset="0"/>
                                </a:rPr>
                                <m:t>−16</m:t>
                              </m:r>
                            </m:e>
                          </m:d>
                        </m:den>
                      </m:f>
                    </m:oMath>
                  </m:oMathPara>
                </a14:m>
                <a:endParaRPr lang="en-US" sz="2600"/>
              </a:p>
            </p:txBody>
          </p:sp>
        </mc:Choice>
        <mc:Fallback xmlns="">
          <p:sp>
            <p:nvSpPr>
              <p:cNvPr id="18" name="TextBox 17">
                <a:extLst>
                  <a:ext uri="{FF2B5EF4-FFF2-40B4-BE49-F238E27FC236}">
                    <a16:creationId xmlns:a16="http://schemas.microsoft.com/office/drawing/2014/main" xmlns:a14="http://schemas.microsoft.com/office/drawing/2010/main" xmlns="" id="{00E609F9-5E12-3C2B-7558-E2B491CF4E65}"/>
                  </a:ext>
                </a:extLst>
              </p:cNvPr>
              <p:cNvSpPr txBox="1">
                <a:spLocks noRot="1" noChangeAspect="1" noMove="1" noResize="1" noEditPoints="1" noAdjustHandles="1" noChangeArrowheads="1" noChangeShapeType="1" noTextEdit="1"/>
              </p:cNvSpPr>
              <p:nvPr/>
            </p:nvSpPr>
            <p:spPr>
              <a:xfrm>
                <a:off x="5257800" y="3943614"/>
                <a:ext cx="3505200" cy="951864"/>
              </a:xfrm>
              <a:prstGeom prst="rect">
                <a:avLst/>
              </a:prstGeom>
              <a:blipFill rotWithShape="0">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4224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812FD0D-3345-4D97-BED4-5A0590056D2D}"/>
              </a:ext>
            </a:extLst>
          </p:cNvPr>
          <p:cNvSpPr txBox="1"/>
          <p:nvPr/>
        </p:nvSpPr>
        <p:spPr>
          <a:xfrm>
            <a:off x="152400" y="133350"/>
            <a:ext cx="7772400" cy="646331"/>
          </a:xfrm>
          <a:prstGeom prst="rect">
            <a:avLst/>
          </a:prstGeom>
          <a:noFill/>
        </p:spPr>
        <p:txBody>
          <a:bodyPr wrap="square">
            <a:spAutoFit/>
          </a:bodyPr>
          <a:lstStyle/>
          <a:p>
            <a:pPr algn="ctr"/>
            <a:r>
              <a:rPr lang="en-US" sz="3600" b="1" dirty="0">
                <a:solidFill>
                  <a:srgbClr val="FF0000"/>
                </a:solidFill>
                <a:latin typeface="Times New Roman" panose="02020603050405020304" pitchFamily="18" charset="0"/>
                <a:ea typeface="Calibri" panose="020F0502020204030204" pitchFamily="34" charset="0"/>
              </a:rPr>
              <a:t> HƯỚNG DẪN VỀ NHÀ</a:t>
            </a:r>
            <a:endParaRPr lang="en-US" sz="3600" dirty="0">
              <a:solidFill>
                <a:prstClr val="black"/>
              </a:solidFill>
            </a:endParaRPr>
          </a:p>
        </p:txBody>
      </p:sp>
      <p:sp>
        <p:nvSpPr>
          <p:cNvPr id="4" name="TextBox 3">
            <a:extLst>
              <a:ext uri="{FF2B5EF4-FFF2-40B4-BE49-F238E27FC236}">
                <a16:creationId xmlns:a16="http://schemas.microsoft.com/office/drawing/2014/main" id="{427F2FDF-6855-2B95-4B91-5D090F8ABE58}"/>
              </a:ext>
            </a:extLst>
          </p:cNvPr>
          <p:cNvSpPr txBox="1"/>
          <p:nvPr/>
        </p:nvSpPr>
        <p:spPr>
          <a:xfrm>
            <a:off x="381000" y="948228"/>
            <a:ext cx="8229600" cy="3247043"/>
          </a:xfrm>
          <a:prstGeom prst="rect">
            <a:avLst/>
          </a:prstGeom>
          <a:noFill/>
        </p:spPr>
        <p:txBody>
          <a:bodyPr wrap="square">
            <a:spAutoFit/>
          </a:bodyPr>
          <a:lstStyle/>
          <a:p>
            <a:pPr algn="just">
              <a:spcBef>
                <a:spcPts val="720"/>
              </a:spcBef>
              <a:spcAft>
                <a:spcPts val="300"/>
              </a:spcAft>
            </a:pPr>
            <a:r>
              <a:rPr lang="en-US" sz="3000">
                <a:effectLst/>
                <a:latin typeface="Times New Roman" panose="02020603050405020304" pitchFamily="18" charset="0"/>
                <a:ea typeface="Times New Roman" panose="02020603050405020304" pitchFamily="18" charset="0"/>
              </a:rPr>
              <a:t>- </a:t>
            </a:r>
            <a:r>
              <a:rPr lang="en-US" sz="3000">
                <a:latin typeface="Times New Roman" panose="02020603050405020304" pitchFamily="18" charset="0"/>
                <a:ea typeface="Times New Roman" panose="02020603050405020304" pitchFamily="18" charset="0"/>
              </a:rPr>
              <a:t>X</a:t>
            </a:r>
            <a:r>
              <a:rPr lang="en-US" sz="3000">
                <a:effectLst/>
                <a:latin typeface="Times New Roman" panose="02020603050405020304" pitchFamily="18" charset="0"/>
                <a:ea typeface="Times New Roman" panose="02020603050405020304" pitchFamily="18" charset="0"/>
              </a:rPr>
              <a:t>em lại những dạng bài tập đã học và ôn lại các kiến thức trong chương.</a:t>
            </a:r>
          </a:p>
          <a:p>
            <a:pPr algn="just">
              <a:spcBef>
                <a:spcPts val="720"/>
              </a:spcBef>
              <a:spcAft>
                <a:spcPts val="300"/>
              </a:spcAft>
            </a:pPr>
            <a:r>
              <a:rPr lang="en-US" sz="3000">
                <a:effectLst/>
                <a:latin typeface="Times New Roman" panose="02020603050405020304" pitchFamily="18" charset="0"/>
                <a:ea typeface="Times New Roman" panose="02020603050405020304" pitchFamily="18" charset="0"/>
              </a:rPr>
              <a:t>- Xem lại các bài tập đã chữa trong tiết học.  </a:t>
            </a:r>
          </a:p>
          <a:p>
            <a:pPr algn="just">
              <a:spcBef>
                <a:spcPts val="720"/>
              </a:spcBef>
              <a:spcAft>
                <a:spcPts val="300"/>
              </a:spcAft>
            </a:pPr>
            <a:r>
              <a:rPr lang="en-US" sz="3000">
                <a:effectLst/>
                <a:latin typeface="Times New Roman" panose="02020603050405020304" pitchFamily="18" charset="0"/>
                <a:ea typeface="Times New Roman" panose="02020603050405020304" pitchFamily="18" charset="0"/>
              </a:rPr>
              <a:t>- Các nhóm hệ thống kiến thức chương II bằng sơ đồ tư duy phục vụ cho tiết ôn tập chương tiếp theo.</a:t>
            </a:r>
          </a:p>
          <a:p>
            <a:pPr algn="just">
              <a:spcBef>
                <a:spcPts val="720"/>
              </a:spcBef>
              <a:spcAft>
                <a:spcPts val="300"/>
              </a:spcAft>
            </a:pPr>
            <a:r>
              <a:rPr lang="en-US" sz="3000">
                <a:effectLst/>
                <a:latin typeface="Times New Roman" panose="02020603050405020304" pitchFamily="18" charset="0"/>
                <a:ea typeface="Times New Roman" panose="02020603050405020304" pitchFamily="18" charset="0"/>
              </a:rPr>
              <a:t>- Làm bài tập trong phiếu bài tập. </a:t>
            </a:r>
          </a:p>
        </p:txBody>
      </p:sp>
    </p:spTree>
    <p:extLst>
      <p:ext uri="{BB962C8B-B14F-4D97-AF65-F5344CB8AC3E}">
        <p14:creationId xmlns:p14="http://schemas.microsoft.com/office/powerpoint/2010/main" val="13524824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by="(-#ppt_w*2)" calcmode="lin" valueType="num">
                                      <p:cBhvr rctx="PPT">
                                        <p:cTn id="7" dur="500" autoRev="1" fill="hold">
                                          <p:stCondLst>
                                            <p:cond delay="0"/>
                                          </p:stCondLst>
                                        </p:cTn>
                                        <p:tgtEl>
                                          <p:spTgt spid="11"/>
                                        </p:tgtEl>
                                        <p:attrNameLst>
                                          <p:attrName>ppt_w</p:attrName>
                                        </p:attrNameLst>
                                      </p:cBhvr>
                                    </p:anim>
                                    <p:anim by="(#ppt_w*0.50)" calcmode="lin" valueType="num">
                                      <p:cBhvr>
                                        <p:cTn id="8" dur="500" decel="50000" autoRev="1" fill="hold">
                                          <p:stCondLst>
                                            <p:cond delay="0"/>
                                          </p:stCondLst>
                                        </p:cTn>
                                        <p:tgtEl>
                                          <p:spTgt spid="11"/>
                                        </p:tgtEl>
                                        <p:attrNameLst>
                                          <p:attrName>ppt_x</p:attrName>
                                        </p:attrNameLst>
                                      </p:cBhvr>
                                    </p:anim>
                                    <p:anim from="(-#ppt_h/2)" to="(#ppt_y)" calcmode="lin" valueType="num">
                                      <p:cBhvr>
                                        <p:cTn id="9" dur="1000" fill="hold">
                                          <p:stCondLst>
                                            <p:cond delay="0"/>
                                          </p:stCondLst>
                                        </p:cTn>
                                        <p:tgtEl>
                                          <p:spTgt spid="11"/>
                                        </p:tgtEl>
                                        <p:attrNameLst>
                                          <p:attrName>ppt_y</p:attrName>
                                        </p:attrNameLst>
                                      </p:cBhvr>
                                    </p:anim>
                                    <p:animRot by="21600000">
                                      <p:cBhvr>
                                        <p:cTn id="10" dur="1000" fill="hold">
                                          <p:stCondLst>
                                            <p:cond delay="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ung Chuông Vàng 2018 - Power Point - YouTube">
            <a:extLst>
              <a:ext uri="{FF2B5EF4-FFF2-40B4-BE49-F238E27FC236}">
                <a16:creationId xmlns:a16="http://schemas.microsoft.com/office/drawing/2014/main" id="{DA9CC5AD-16B9-4477-87E0-F842C5C223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 name="Rung Chuông Vàng 2018 - Power Point">
            <a:hlinkClick r:id="" action="ppaction://media"/>
            <a:extLst>
              <a:ext uri="{FF2B5EF4-FFF2-40B4-BE49-F238E27FC236}">
                <a16:creationId xmlns:a16="http://schemas.microsoft.com/office/drawing/2014/main" id="{CF1B246F-A187-48EF-A2DF-F1CCD38D52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7114" y="781637"/>
            <a:ext cx="457200" cy="457200"/>
          </a:xfrm>
          <a:prstGeom prst="rect">
            <a:avLst/>
          </a:prstGeom>
        </p:spPr>
      </p:pic>
    </p:spTree>
    <p:extLst>
      <p:ext uri="{BB962C8B-B14F-4D97-AF65-F5344CB8AC3E}">
        <p14:creationId xmlns:p14="http://schemas.microsoft.com/office/powerpoint/2010/main" val="38220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7591" fill="hold"/>
                                        <p:tgtEl>
                                          <p:spTgt spid="2"/>
                                        </p:tgtEl>
                                      </p:cBhvr>
                                    </p:cmd>
                                  </p:childTnLst>
                                </p:cTn>
                              </p:par>
                              <p:par>
                                <p:cTn id="7" presetID="6" presetClass="emph" presetSubtype="0" repeatCount="indefinite" fill="hold" nodeType="withEffect">
                                  <p:stCondLst>
                                    <p:cond delay="0"/>
                                  </p:stCondLst>
                                  <p:childTnLst>
                                    <p:animScale>
                                      <p:cBhvr>
                                        <p:cTn id="8" dur="5000" fill="hold"/>
                                        <p:tgtEl>
                                          <p:spTgt spid="1026"/>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old Texture Background Image">
            <a:extLst>
              <a:ext uri="{FF2B5EF4-FFF2-40B4-BE49-F238E27FC236}">
                <a16:creationId xmlns:a16="http://schemas.microsoft.com/office/drawing/2014/main" id="{70514BFE-D6BB-48E7-8B89-D20DAA645C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47DD471-11AD-409F-8A0C-1B949AD388F6}"/>
              </a:ext>
            </a:extLst>
          </p:cNvPr>
          <p:cNvGrpSpPr/>
          <p:nvPr/>
        </p:nvGrpSpPr>
        <p:grpSpPr>
          <a:xfrm>
            <a:off x="-229172" y="514350"/>
            <a:ext cx="9623544" cy="4876800"/>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a16="http://schemas.microsoft.com/office/drawing/2014/main" id="{6216F1F8-B6C1-4C40-886B-3A2497B8209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a16="http://schemas.microsoft.com/office/drawing/2014/main" id="{21928E1C-C859-46F1-B44F-89F8C7FCE1B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0" name="TextBox 9">
            <a:extLst>
              <a:ext uri="{FF2B5EF4-FFF2-40B4-BE49-F238E27FC236}">
                <a16:creationId xmlns:a16="http://schemas.microsoft.com/office/drawing/2014/main" id="{183349AF-27E3-413E-AAFB-29A15560DD01}"/>
              </a:ext>
            </a:extLst>
          </p:cNvPr>
          <p:cNvSpPr txBox="1"/>
          <p:nvPr/>
        </p:nvSpPr>
        <p:spPr>
          <a:xfrm>
            <a:off x="1238149" y="767837"/>
            <a:ext cx="7136315" cy="4247317"/>
          </a:xfrm>
          <a:prstGeom prst="rect">
            <a:avLst/>
          </a:prstGeom>
          <a:noFill/>
        </p:spPr>
        <p:txBody>
          <a:bodyPr wrap="square" rtlCol="0">
            <a:spAutoFit/>
          </a:bodyPr>
          <a:lstStyle/>
          <a:p>
            <a:pPr algn="just" defTabSz="685800"/>
            <a:r>
              <a:rPr lang="fr-FR" sz="3000" dirty="0" err="1">
                <a:solidFill>
                  <a:prstClr val="white"/>
                </a:solidFill>
                <a:latin typeface="Times New Roman" panose="02020603050405020304" pitchFamily="18" charset="0"/>
                <a:cs typeface="Times New Roman" panose="02020603050405020304" pitchFamily="18" charset="0"/>
              </a:rPr>
              <a:t>Có</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tất</a:t>
            </a:r>
            <a:r>
              <a:rPr lang="fr-FR" sz="3000" dirty="0">
                <a:solidFill>
                  <a:prstClr val="white"/>
                </a:solidFill>
                <a:latin typeface="Times New Roman" panose="02020603050405020304" pitchFamily="18" charset="0"/>
                <a:cs typeface="Times New Roman" panose="02020603050405020304" pitchFamily="18" charset="0"/>
              </a:rPr>
              <a:t> </a:t>
            </a:r>
            <a:r>
              <a:rPr lang="fr-FR" sz="3000" err="1">
                <a:solidFill>
                  <a:prstClr val="white"/>
                </a:solidFill>
                <a:latin typeface="Times New Roman" panose="02020603050405020304" pitchFamily="18" charset="0"/>
                <a:cs typeface="Times New Roman" panose="02020603050405020304" pitchFamily="18" charset="0"/>
              </a:rPr>
              <a:t>cả</a:t>
            </a:r>
            <a:r>
              <a:rPr lang="fr-FR" sz="3000">
                <a:solidFill>
                  <a:prstClr val="white"/>
                </a:solidFill>
                <a:latin typeface="Times New Roman" panose="02020603050405020304" pitchFamily="18" charset="0"/>
                <a:cs typeface="Times New Roman" panose="02020603050405020304" pitchFamily="18" charset="0"/>
              </a:rPr>
              <a:t> 10 </a:t>
            </a:r>
            <a:r>
              <a:rPr lang="fr-FR" sz="3000" dirty="0" err="1">
                <a:solidFill>
                  <a:prstClr val="white"/>
                </a:solidFill>
                <a:latin typeface="Times New Roman" panose="02020603050405020304" pitchFamily="18" charset="0"/>
                <a:cs typeface="Times New Roman" panose="02020603050405020304" pitchFamily="18" charset="0"/>
              </a:rPr>
              <a:t>câu</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hỏi</a:t>
            </a:r>
            <a:r>
              <a:rPr lang="fr-FR" sz="3000" dirty="0">
                <a:solidFill>
                  <a:prstClr val="white"/>
                </a:solidFill>
                <a:latin typeface="Times New Roman" panose="02020603050405020304" pitchFamily="18" charset="0"/>
                <a:cs typeface="Times New Roman" panose="02020603050405020304" pitchFamily="18" charset="0"/>
              </a:rPr>
              <a:t>.</a:t>
            </a:r>
          </a:p>
          <a:p>
            <a:pPr algn="just" defTabSz="685800"/>
            <a:r>
              <a:rPr lang="fr-FR" sz="3000">
                <a:solidFill>
                  <a:prstClr val="white"/>
                </a:solidFill>
                <a:latin typeface="Times New Roman" panose="02020603050405020304" pitchFamily="18" charset="0"/>
                <a:cs typeface="Times New Roman" panose="02020603050405020304" pitchFamily="18" charset="0"/>
              </a:rPr>
              <a:t>- Mỗi </a:t>
            </a:r>
            <a:r>
              <a:rPr lang="fr-FR" sz="3000" dirty="0" err="1">
                <a:solidFill>
                  <a:prstClr val="white"/>
                </a:solidFill>
                <a:latin typeface="Times New Roman" panose="02020603050405020304" pitchFamily="18" charset="0"/>
                <a:cs typeface="Times New Roman" panose="02020603050405020304" pitchFamily="18" charset="0"/>
              </a:rPr>
              <a:t>nhóm</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sẽ</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rung</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chuông</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dành</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quyền</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trả</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lời</a:t>
            </a:r>
            <a:r>
              <a:rPr lang="fr-FR" sz="3000" dirty="0">
                <a:solidFill>
                  <a:prstClr val="white"/>
                </a:solidFill>
                <a:latin typeface="Times New Roman" panose="02020603050405020304" pitchFamily="18" charset="0"/>
                <a:cs typeface="Times New Roman" panose="02020603050405020304" pitchFamily="18" charset="0"/>
              </a:rPr>
              <a:t>.</a:t>
            </a:r>
          </a:p>
          <a:p>
            <a:pPr algn="just" defTabSz="685800"/>
            <a:r>
              <a:rPr lang="fr-FR" sz="3000">
                <a:solidFill>
                  <a:prstClr val="white"/>
                </a:solidFill>
                <a:latin typeface="Times New Roman" panose="02020603050405020304" pitchFamily="18" charset="0"/>
                <a:cs typeface="Times New Roman" panose="02020603050405020304" pitchFamily="18" charset="0"/>
              </a:rPr>
              <a:t>- Nếu </a:t>
            </a:r>
            <a:r>
              <a:rPr lang="fr-FR" sz="3000" dirty="0" err="1">
                <a:solidFill>
                  <a:prstClr val="white"/>
                </a:solidFill>
                <a:latin typeface="Times New Roman" panose="02020603050405020304" pitchFamily="18" charset="0"/>
                <a:cs typeface="Times New Roman" panose="02020603050405020304" pitchFamily="18" charset="0"/>
              </a:rPr>
              <a:t>nhóm</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trả</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lời</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sai</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các</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nhóm</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khác</a:t>
            </a:r>
            <a:r>
              <a:rPr lang="fr-FR" sz="3000" dirty="0">
                <a:solidFill>
                  <a:prstClr val="white"/>
                </a:solidFill>
                <a:latin typeface="Times New Roman" panose="02020603050405020304" pitchFamily="18" charset="0"/>
                <a:cs typeface="Times New Roman" panose="02020603050405020304" pitchFamily="18" charset="0"/>
              </a:rPr>
              <a:t> </a:t>
            </a:r>
            <a:r>
              <a:rPr lang="fr-FR" sz="3000" err="1">
                <a:solidFill>
                  <a:prstClr val="white"/>
                </a:solidFill>
                <a:latin typeface="Times New Roman" panose="02020603050405020304" pitchFamily="18" charset="0"/>
                <a:cs typeface="Times New Roman" panose="02020603050405020304" pitchFamily="18" charset="0"/>
              </a:rPr>
              <a:t>được</a:t>
            </a:r>
            <a:r>
              <a:rPr lang="fr-FR" sz="3000">
                <a:solidFill>
                  <a:prstClr val="white"/>
                </a:solidFill>
                <a:latin typeface="Times New Roman" panose="02020603050405020304" pitchFamily="18" charset="0"/>
                <a:cs typeface="Times New Roman" panose="02020603050405020304" pitchFamily="18" charset="0"/>
              </a:rPr>
              <a:t> quyền </a:t>
            </a:r>
            <a:r>
              <a:rPr lang="fr-FR" sz="3000" dirty="0" err="1">
                <a:solidFill>
                  <a:prstClr val="white"/>
                </a:solidFill>
                <a:latin typeface="Times New Roman" panose="02020603050405020304" pitchFamily="18" charset="0"/>
                <a:cs typeface="Times New Roman" panose="02020603050405020304" pitchFamily="18" charset="0"/>
              </a:rPr>
              <a:t>trả</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lời</a:t>
            </a:r>
            <a:r>
              <a:rPr lang="fr-FR" sz="3000" dirty="0">
                <a:solidFill>
                  <a:prstClr val="white"/>
                </a:solidFill>
                <a:latin typeface="Times New Roman" panose="02020603050405020304" pitchFamily="18" charset="0"/>
                <a:cs typeface="Times New Roman" panose="02020603050405020304" pitchFamily="18" charset="0"/>
              </a:rPr>
              <a:t>.</a:t>
            </a:r>
          </a:p>
          <a:p>
            <a:pPr algn="just" defTabSz="685800"/>
            <a:r>
              <a:rPr lang="fr-FR" sz="3000">
                <a:solidFill>
                  <a:prstClr val="white"/>
                </a:solidFill>
                <a:latin typeface="Times New Roman" panose="02020603050405020304" pitchFamily="18" charset="0"/>
                <a:cs typeface="Times New Roman" panose="02020603050405020304" pitchFamily="18" charset="0"/>
              </a:rPr>
              <a:t>- Nhóm </a:t>
            </a:r>
            <a:r>
              <a:rPr lang="fr-FR" sz="3000" dirty="0" err="1">
                <a:solidFill>
                  <a:prstClr val="white"/>
                </a:solidFill>
                <a:latin typeface="Times New Roman" panose="02020603050405020304" pitchFamily="18" charset="0"/>
                <a:cs typeface="Times New Roman" panose="02020603050405020304" pitchFamily="18" charset="0"/>
              </a:rPr>
              <a:t>nào</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đạt</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điểm</a:t>
            </a:r>
            <a:r>
              <a:rPr lang="fr-FR" sz="3000" dirty="0">
                <a:solidFill>
                  <a:prstClr val="white"/>
                </a:solidFill>
                <a:latin typeface="Times New Roman" panose="02020603050405020304" pitchFamily="18" charset="0"/>
                <a:cs typeface="Times New Roman" panose="02020603050405020304" pitchFamily="18" charset="0"/>
              </a:rPr>
              <a:t> </a:t>
            </a:r>
            <a:r>
              <a:rPr lang="fr-FR" sz="3000" err="1">
                <a:solidFill>
                  <a:prstClr val="white"/>
                </a:solidFill>
                <a:latin typeface="Times New Roman" panose="02020603050405020304" pitchFamily="18" charset="0"/>
                <a:cs typeface="Times New Roman" panose="02020603050405020304" pitchFamily="18" charset="0"/>
              </a:rPr>
              <a:t>cao</a:t>
            </a:r>
            <a:r>
              <a:rPr lang="fr-FR" sz="3000">
                <a:solidFill>
                  <a:prstClr val="white"/>
                </a:solidFill>
                <a:latin typeface="Times New Roman" panose="02020603050405020304" pitchFamily="18" charset="0"/>
                <a:cs typeface="Times New Roman" panose="02020603050405020304" pitchFamily="18" charset="0"/>
              </a:rPr>
              <a:t> nhất, </a:t>
            </a:r>
            <a:r>
              <a:rPr lang="fr-FR" sz="3000" dirty="0" err="1">
                <a:solidFill>
                  <a:prstClr val="white"/>
                </a:solidFill>
                <a:latin typeface="Times New Roman" panose="02020603050405020304" pitchFamily="18" charset="0"/>
                <a:cs typeface="Times New Roman" panose="02020603050405020304" pitchFamily="18" charset="0"/>
              </a:rPr>
              <a:t>nhóm</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đó</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được</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rung</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chuông</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vàng</a:t>
            </a:r>
            <a:r>
              <a:rPr lang="fr-FR" sz="3000" dirty="0">
                <a:solidFill>
                  <a:prstClr val="white"/>
                </a:solidFill>
                <a:latin typeface="Times New Roman" panose="02020603050405020304" pitchFamily="18" charset="0"/>
                <a:cs typeface="Times New Roman" panose="02020603050405020304" pitchFamily="18" charset="0"/>
              </a:rPr>
              <a:t>. </a:t>
            </a:r>
          </a:p>
          <a:p>
            <a:pPr algn="just" defTabSz="685800"/>
            <a:r>
              <a:rPr lang="fr-FR" sz="3000">
                <a:solidFill>
                  <a:prstClr val="white"/>
                </a:solidFill>
                <a:latin typeface="Times New Roman" panose="02020603050405020304" pitchFamily="18" charset="0"/>
                <a:cs typeface="Times New Roman" panose="02020603050405020304" pitchFamily="18" charset="0"/>
              </a:rPr>
              <a:t> Mỗi </a:t>
            </a:r>
            <a:r>
              <a:rPr lang="fr-FR" sz="3000" dirty="0" err="1">
                <a:solidFill>
                  <a:prstClr val="white"/>
                </a:solidFill>
                <a:latin typeface="Times New Roman" panose="02020603050405020304" pitchFamily="18" charset="0"/>
                <a:cs typeface="Times New Roman" panose="02020603050405020304" pitchFamily="18" charset="0"/>
              </a:rPr>
              <a:t>bạn</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trong</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nhóm</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sẽ</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được</a:t>
            </a:r>
            <a:r>
              <a:rPr lang="fr-FR" sz="3000" dirty="0">
                <a:solidFill>
                  <a:prstClr val="white"/>
                </a:solidFill>
                <a:latin typeface="Times New Roman" panose="02020603050405020304" pitchFamily="18" charset="0"/>
                <a:cs typeface="Times New Roman" panose="02020603050405020304" pitchFamily="18" charset="0"/>
              </a:rPr>
              <a:t> </a:t>
            </a:r>
            <a:r>
              <a:rPr lang="fr-FR" sz="3000" dirty="0" err="1">
                <a:solidFill>
                  <a:prstClr val="white"/>
                </a:solidFill>
                <a:latin typeface="Times New Roman" panose="02020603050405020304" pitchFamily="18" charset="0"/>
                <a:cs typeface="Times New Roman" panose="02020603050405020304" pitchFamily="18" charset="0"/>
              </a:rPr>
              <a:t>thưởng</a:t>
            </a:r>
            <a:r>
              <a:rPr lang="fr-FR" sz="3000" dirty="0">
                <a:solidFill>
                  <a:prstClr val="white"/>
                </a:solidFill>
                <a:latin typeface="Times New Roman" panose="02020603050405020304" pitchFamily="18" charset="0"/>
                <a:cs typeface="Times New Roman" panose="02020603050405020304" pitchFamily="18" charset="0"/>
              </a:rPr>
              <a:t> </a:t>
            </a:r>
          </a:p>
          <a:p>
            <a:pPr algn="just" defTabSz="685800"/>
            <a:r>
              <a:rPr lang="fr-FR" sz="3000" dirty="0">
                <a:solidFill>
                  <a:prstClr val="white"/>
                </a:solidFill>
                <a:latin typeface="Times New Roman" panose="02020603050405020304" pitchFamily="18" charset="0"/>
                <a:cs typeface="Times New Roman" panose="02020603050405020304" pitchFamily="18" charset="0"/>
              </a:rPr>
              <a:t>10 </a:t>
            </a:r>
            <a:r>
              <a:rPr lang="fr-FR" sz="3000" dirty="0" err="1">
                <a:solidFill>
                  <a:prstClr val="white"/>
                </a:solidFill>
                <a:latin typeface="Times New Roman" panose="02020603050405020304" pitchFamily="18" charset="0"/>
                <a:cs typeface="Times New Roman" panose="02020603050405020304" pitchFamily="18" charset="0"/>
              </a:rPr>
              <a:t>điểm</a:t>
            </a:r>
            <a:r>
              <a:rPr lang="fr-FR" sz="3000" dirty="0">
                <a:solidFill>
                  <a:prstClr val="white"/>
                </a:solidFill>
                <a:latin typeface="Times New Roman" panose="020206030504050203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2C57131F-C79D-4825-BD7B-1FBE387F303C}"/>
              </a:ext>
            </a:extLst>
          </p:cNvPr>
          <p:cNvSpPr txBox="1"/>
          <p:nvPr/>
        </p:nvSpPr>
        <p:spPr>
          <a:xfrm>
            <a:off x="2279684" y="-9332"/>
            <a:ext cx="4848507" cy="600164"/>
          </a:xfrm>
          <a:prstGeom prst="rect">
            <a:avLst/>
          </a:prstGeom>
          <a:noFill/>
        </p:spPr>
        <p:txBody>
          <a:bodyPr wrap="none" rtlCol="0">
            <a:spAutoFit/>
            <a:scene3d>
              <a:camera prst="orthographicFront"/>
              <a:lightRig rig="threePt" dir="t"/>
            </a:scene3d>
            <a:sp3d extrusionH="57150">
              <a:bevelT w="38100" h="38100" prst="angle"/>
            </a:sp3d>
          </a:bodyPr>
          <a:lstStyle/>
          <a:p>
            <a:pPr defTabSz="685800"/>
            <a:r>
              <a:rPr lang="fr-FR" sz="3300" b="1" dirty="0">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RUNG CHUÔNG VÀNG</a:t>
            </a:r>
          </a:p>
        </p:txBody>
      </p:sp>
      <p:pic>
        <p:nvPicPr>
          <p:cNvPr id="20" name="Picture 19" descr="Logo&#10;&#10;Description automatically generated">
            <a:extLst>
              <a:ext uri="{FF2B5EF4-FFF2-40B4-BE49-F238E27FC236}">
                <a16:creationId xmlns:a16="http://schemas.microsoft.com/office/drawing/2014/main" id="{0C565E6E-F029-47F4-9374-7A5B37ACC7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26035" y="-390497"/>
            <a:ext cx="2041072" cy="2041072"/>
          </a:xfrm>
          <a:prstGeom prst="rect">
            <a:avLst/>
          </a:prstGeom>
        </p:spPr>
      </p:pic>
      <p:pic>
        <p:nvPicPr>
          <p:cNvPr id="3" name="Nhac RCV">
            <a:hlinkClick r:id="" action="ppaction://media"/>
            <a:extLst>
              <a:ext uri="{FF2B5EF4-FFF2-40B4-BE49-F238E27FC236}">
                <a16:creationId xmlns:a16="http://schemas.microsoft.com/office/drawing/2014/main" id="{B129DF28-4564-4F2F-A4BC-626EE50414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86372" y="639249"/>
            <a:ext cx="457200" cy="457200"/>
          </a:xfrm>
          <a:prstGeom prst="rect">
            <a:avLst/>
          </a:prstGeom>
        </p:spPr>
      </p:pic>
    </p:spTree>
    <p:extLst>
      <p:ext uri="{BB962C8B-B14F-4D97-AF65-F5344CB8AC3E}">
        <p14:creationId xmlns:p14="http://schemas.microsoft.com/office/powerpoint/2010/main" val="182080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792" fill="hold"/>
                                        <p:tgtEl>
                                          <p:spTgt spid="3"/>
                                        </p:tgtEl>
                                      </p:cBhvr>
                                    </p:cmd>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20"/>
                                        </p:tgtEl>
                                        <p:attrNameLst>
                                          <p:attrName>r</p:attrName>
                                        </p:attrNameLst>
                                      </p:cBhvr>
                                    </p:animRot>
                                    <p:animRot by="-240000">
                                      <p:cBhvr>
                                        <p:cTn id="9" dur="200" fill="hold">
                                          <p:stCondLst>
                                            <p:cond delay="200"/>
                                          </p:stCondLst>
                                        </p:cTn>
                                        <p:tgtEl>
                                          <p:spTgt spid="20"/>
                                        </p:tgtEl>
                                        <p:attrNameLst>
                                          <p:attrName>r</p:attrName>
                                        </p:attrNameLst>
                                      </p:cBhvr>
                                    </p:animRot>
                                    <p:animRot by="240000">
                                      <p:cBhvr>
                                        <p:cTn id="10" dur="200" fill="hold">
                                          <p:stCondLst>
                                            <p:cond delay="400"/>
                                          </p:stCondLst>
                                        </p:cTn>
                                        <p:tgtEl>
                                          <p:spTgt spid="20"/>
                                        </p:tgtEl>
                                        <p:attrNameLst>
                                          <p:attrName>r</p:attrName>
                                        </p:attrNameLst>
                                      </p:cBhvr>
                                    </p:animRot>
                                    <p:animRot by="-240000">
                                      <p:cBhvr>
                                        <p:cTn id="11" dur="200" fill="hold">
                                          <p:stCondLst>
                                            <p:cond delay="600"/>
                                          </p:stCondLst>
                                        </p:cTn>
                                        <p:tgtEl>
                                          <p:spTgt spid="20"/>
                                        </p:tgtEl>
                                        <p:attrNameLst>
                                          <p:attrName>r</p:attrName>
                                        </p:attrNameLst>
                                      </p:cBhvr>
                                    </p:animRot>
                                    <p:animRot by="120000">
                                      <p:cBhvr>
                                        <p:cTn id="12" dur="200" fill="hold">
                                          <p:stCondLst>
                                            <p:cond delay="800"/>
                                          </p:stCondLst>
                                        </p:cTn>
                                        <p:tgtEl>
                                          <p:spTgt spid="20"/>
                                        </p:tgtEl>
                                        <p:attrNameLst>
                                          <p:attrName>r</p:attrName>
                                        </p:attrNameLst>
                                      </p:cBhvr>
                                    </p:animRot>
                                  </p:childTnLst>
                                </p:cTn>
                              </p:par>
                              <p:par>
                                <p:cTn id="13" presetID="22" presetClass="entr" presetSubtype="8" fill="hold" nodeType="withEffect">
                                  <p:stCondLst>
                                    <p:cond delay="0"/>
                                  </p:stCondLst>
                                  <p:iterate type="lt">
                                    <p:tmPct val="16923"/>
                                  </p:iterate>
                                  <p:childTnLst>
                                    <p:set>
                                      <p:cBhvr>
                                        <p:cTn id="14" dur="1" fill="hold">
                                          <p:stCondLst>
                                            <p:cond delay="0"/>
                                          </p:stCondLst>
                                        </p:cTn>
                                        <p:tgtEl>
                                          <p:spTgt spid="18">
                                            <p:txEl>
                                              <p:pRg st="0" end="0"/>
                                            </p:txEl>
                                          </p:spTgt>
                                        </p:tgtEl>
                                        <p:attrNameLst>
                                          <p:attrName>style.visibility</p:attrName>
                                        </p:attrNameLst>
                                      </p:cBhvr>
                                      <p:to>
                                        <p:strVal val="visible"/>
                                      </p:to>
                                    </p:set>
                                    <p:animEffect transition="in" filter="wipe(left)">
                                      <p:cBhvr>
                                        <p:cTn id="15" dur="1000"/>
                                        <p:tgtEl>
                                          <p:spTgt spid="18">
                                            <p:txEl>
                                              <p:pRg st="0" end="0"/>
                                            </p:txEl>
                                          </p:spTgt>
                                        </p:tgtEl>
                                      </p:cBhvr>
                                    </p:animEffect>
                                  </p:childTnLst>
                                </p:cTn>
                              </p:par>
                              <p:par>
                                <p:cTn id="16" presetID="14" presetClass="entr" presetSubtype="10" repeatCount="5000" fill="hold" grpId="0" nodeType="withEffect">
                                  <p:stCondLst>
                                    <p:cond delay="3250"/>
                                  </p:stCondLst>
                                  <p:iterate type="lt">
                                    <p:tmPct val="0"/>
                                  </p:iterate>
                                  <p:childTnLst>
                                    <p:set>
                                      <p:cBhvr>
                                        <p:cTn id="17"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18" dur="750"/>
                                        <p:tgtEl>
                                          <p:spTgt spid="18">
                                            <p:txEl>
                                              <p:pRg st="0" end="0"/>
                                            </p:txEl>
                                          </p:spTgt>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bldLst>
      <p:bldP spid="10" grpId="0"/>
      <p:bldP spid="18"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1EBF1D-7509-421B-8053-0B946E9742BF}"/>
              </a:ext>
            </a:extLst>
          </p:cNvPr>
          <p:cNvSpPr txBox="1"/>
          <p:nvPr/>
        </p:nvSpPr>
        <p:spPr>
          <a:xfrm>
            <a:off x="152400" y="-32610"/>
            <a:ext cx="7091666" cy="1394356"/>
          </a:xfrm>
          <a:prstGeom prst="rect">
            <a:avLst/>
          </a:prstGeom>
          <a:noFill/>
        </p:spPr>
        <p:txBody>
          <a:bodyPr wrap="square">
            <a:spAutoFit/>
          </a:bodyPr>
          <a:lstStyle/>
          <a:p>
            <a:pPr defTabSz="685800">
              <a:lnSpc>
                <a:spcPct val="150000"/>
              </a:lnSpc>
            </a:pPr>
            <a:r>
              <a:rPr lang="en-US" sz="3000" b="1">
                <a:solidFill>
                  <a:prstClr val="black"/>
                </a:solidFill>
                <a:latin typeface="Times New Roman" panose="02020603050405020304" pitchFamily="18" charset="0"/>
                <a:cs typeface="Times New Roman" panose="02020603050405020304" pitchFamily="18" charset="0"/>
              </a:rPr>
              <a:t>Câu 1: </a:t>
            </a:r>
            <a:r>
              <a:rPr lang="nl-NL" sz="3000" b="1">
                <a:solidFill>
                  <a:prstClr val="black"/>
                </a:solidFill>
                <a:latin typeface="Times New Roman" panose="02020603050405020304" pitchFamily="18" charset="0"/>
                <a:cs typeface="Times New Roman" panose="02020603050405020304" pitchFamily="18" charset="0"/>
              </a:rPr>
              <a:t>Trong những biểu thức sau, biểu thức nào là phân thức đại số?</a:t>
            </a:r>
            <a:endParaRPr lang="en-US" sz="3000" b="1">
              <a:solidFill>
                <a:prstClr val="black"/>
              </a:solidFill>
              <a:latin typeface="Times New Roman" panose="02020603050405020304" pitchFamily="18" charset="0"/>
              <a:cs typeface="Times New Roman" panose="02020603050405020304" pitchFamily="18" charset="0"/>
            </a:endParaRPr>
          </a:p>
        </p:txBody>
      </p:sp>
      <p:pic>
        <p:nvPicPr>
          <p:cNvPr id="12" name="đ">
            <a:extLst>
              <a:ext uri="{FF2B5EF4-FFF2-40B4-BE49-F238E27FC236}">
                <a16:creationId xmlns:a16="http://schemas.microsoft.com/office/drawing/2014/main" id="{10464CC2-43F4-48F5-A363-9E751C583E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11036" y="3324939"/>
            <a:ext cx="2032964" cy="1796989"/>
          </a:xfrm>
          <a:prstGeom prst="rect">
            <a:avLst/>
          </a:prstGeom>
        </p:spPr>
      </p:pic>
      <p:pic>
        <p:nvPicPr>
          <p:cNvPr id="16" name="Đồng hồ đếm ngược 20 giây">
            <a:hlinkClick r:id="" action="ppaction://media"/>
            <a:extLst>
              <a:ext uri="{FF2B5EF4-FFF2-40B4-BE49-F238E27FC236}">
                <a16:creationId xmlns:a16="http://schemas.microsoft.com/office/drawing/2014/main" id="{BD26056E-3B48-479F-9473-F3BE25E38426}"/>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7335749" y="1"/>
            <a:ext cx="1808252" cy="1271909"/>
          </a:xfrm>
          <a:prstGeom prst="rect">
            <a:avLst/>
          </a:prstGeom>
        </p:spPr>
      </p:pic>
      <p:grpSp>
        <p:nvGrpSpPr>
          <p:cNvPr id="19" name="A">
            <a:extLst>
              <a:ext uri="{FF2B5EF4-FFF2-40B4-BE49-F238E27FC236}">
                <a16:creationId xmlns:a16="http://schemas.microsoft.com/office/drawing/2014/main" id="{54053EC0-2189-31FB-5821-33F9464FC4AF}"/>
              </a:ext>
            </a:extLst>
          </p:cNvPr>
          <p:cNvGrpSpPr/>
          <p:nvPr/>
        </p:nvGrpSpPr>
        <p:grpSpPr>
          <a:xfrm>
            <a:off x="702454" y="1604346"/>
            <a:ext cx="2228217" cy="1117997"/>
            <a:chOff x="419845" y="1610484"/>
            <a:chExt cx="2970956" cy="1490662"/>
          </a:xfrm>
        </p:grpSpPr>
        <p:sp>
          <p:nvSpPr>
            <p:cNvPr id="11" name="Arrow: Pentagon 10">
              <a:extLst>
                <a:ext uri="{FF2B5EF4-FFF2-40B4-BE49-F238E27FC236}">
                  <a16:creationId xmlns:a16="http://schemas.microsoft.com/office/drawing/2014/main" id="{FFE4ACDD-B2C1-A6E9-343D-EC3BDFA8B3D0}"/>
                </a:ext>
              </a:extLst>
            </p:cNvPr>
            <p:cNvSpPr/>
            <p:nvPr/>
          </p:nvSpPr>
          <p:spPr>
            <a:xfrm>
              <a:off x="419845" y="1610484"/>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Object 3">
                  <a:extLst>
                    <a:ext uri="{FF2B5EF4-FFF2-40B4-BE49-F238E27FC236}">
                      <a16:creationId xmlns:a16="http://schemas.microsoft.com/office/drawing/2014/main" id="{BBA94442-F42C-FC8E-F826-F727D7CC3205}"/>
                    </a:ext>
                  </a:extLst>
                </p:cNvPr>
                <p:cNvSpPr txBox="1"/>
                <p:nvPr/>
              </p:nvSpPr>
              <p:spPr>
                <a:xfrm>
                  <a:off x="651220" y="1715645"/>
                  <a:ext cx="1703997" cy="122141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900" b="1" i="0" smtClean="0">
                            <a:solidFill>
                              <a:srgbClr val="0000FF"/>
                            </a:solidFill>
                            <a:latin typeface="Cambria Math" panose="02040503050406030204" pitchFamily="18" charset="0"/>
                          </a:rPr>
                          <m:t>𝐀</m:t>
                        </m:r>
                        <m:r>
                          <a:rPr lang="en-US" sz="2900" b="1" i="0" smtClean="0">
                            <a:solidFill>
                              <a:srgbClr val="0000FF"/>
                            </a:solidFill>
                            <a:latin typeface="Cambria Math" panose="02040503050406030204" pitchFamily="18" charset="0"/>
                          </a:rPr>
                          <m:t>.  </m:t>
                        </m:r>
                        <m:f>
                          <m:fPr>
                            <m:ctrlPr>
                              <a:rPr lang="en-US" sz="2900" b="1" i="1">
                                <a:solidFill>
                                  <a:srgbClr val="000000"/>
                                </a:solidFill>
                                <a:latin typeface="Cambria Math" panose="02040503050406030204" pitchFamily="18" charset="0"/>
                              </a:rPr>
                            </m:ctrlPr>
                          </m:fPr>
                          <m:num>
                            <m:sSup>
                              <m:sSupPr>
                                <m:ctrlPr>
                                  <a:rPr lang="en-US" sz="2900" b="1" i="1">
                                    <a:solidFill>
                                      <a:srgbClr val="000000"/>
                                    </a:solidFill>
                                    <a:latin typeface="Cambria Math" panose="02040503050406030204" pitchFamily="18" charset="0"/>
                                  </a:rPr>
                                </m:ctrlPr>
                              </m:sSupPr>
                              <m:e>
                                <m:r>
                                  <a:rPr lang="en-US" sz="2900" b="1" i="1">
                                    <a:solidFill>
                                      <a:srgbClr val="000000"/>
                                    </a:solidFill>
                                    <a:latin typeface="Cambria Math" panose="02040503050406030204" pitchFamily="18" charset="0"/>
                                  </a:rPr>
                                  <m:t>𝒙</m:t>
                                </m:r>
                              </m:e>
                              <m:sup>
                                <m:r>
                                  <a:rPr lang="en-US" sz="2900" b="1" i="1">
                                    <a:solidFill>
                                      <a:srgbClr val="000000"/>
                                    </a:solidFill>
                                    <a:latin typeface="Cambria Math" panose="02040503050406030204" pitchFamily="18" charset="0"/>
                                  </a:rPr>
                                  <m:t>𝟐</m:t>
                                </m:r>
                              </m:sup>
                            </m:sSup>
                            <m:r>
                              <a:rPr lang="en-US" sz="2900" b="1" i="1">
                                <a:solidFill>
                                  <a:srgbClr val="000000"/>
                                </a:solidFill>
                                <a:latin typeface="Cambria Math" panose="02040503050406030204" pitchFamily="18" charset="0"/>
                              </a:rPr>
                              <m:t>𝒚</m:t>
                            </m:r>
                          </m:num>
                          <m:den>
                            <m:r>
                              <a:rPr lang="en-US" sz="2900" b="1" i="1">
                                <a:solidFill>
                                  <a:srgbClr val="000000"/>
                                </a:solidFill>
                                <a:latin typeface="Cambria Math" panose="02040503050406030204" pitchFamily="18" charset="0"/>
                              </a:rPr>
                              <m:t>𝒙</m:t>
                            </m:r>
                            <m:r>
                              <a:rPr lang="en-US" sz="2900" b="1" i="1">
                                <a:solidFill>
                                  <a:srgbClr val="000000"/>
                                </a:solidFill>
                                <a:latin typeface="Cambria Math" panose="02040503050406030204" pitchFamily="18" charset="0"/>
                              </a:rPr>
                              <m:t>−</m:t>
                            </m:r>
                            <m:r>
                              <a:rPr lang="en-US" sz="2900" b="1" i="1">
                                <a:solidFill>
                                  <a:srgbClr val="000000"/>
                                </a:solidFill>
                                <a:latin typeface="Cambria Math" panose="02040503050406030204" pitchFamily="18" charset="0"/>
                              </a:rPr>
                              <m:t>𝟏</m:t>
                            </m:r>
                          </m:den>
                        </m:f>
                      </m:oMath>
                    </m:oMathPara>
                  </a14:m>
                  <a:endParaRPr lang="en-US" sz="2900" b="1" i="1">
                    <a:latin typeface="Times New Roman" panose="02020603050405020304" pitchFamily="18" charset="0"/>
                    <a:ea typeface="Tahoma" panose="020B0604030504040204" pitchFamily="34" charset="0"/>
                    <a:cs typeface="Times New Roman" panose="02020603050405020304" pitchFamily="18" charset="0"/>
                  </a:endParaRPr>
                </a:p>
              </p:txBody>
            </p:sp>
          </mc:Choice>
          <mc:Fallback xmlns="">
            <p:sp>
              <p:nvSpPr>
                <p:cNvPr id="4" name="Object 3">
                  <a:extLst>
                    <a:ext uri="{FF2B5EF4-FFF2-40B4-BE49-F238E27FC236}">
                      <a16:creationId xmlns:a16="http://schemas.microsoft.com/office/drawing/2014/main" xmlns:a14="http://schemas.microsoft.com/office/drawing/2010/main" xmlns="" id="{BBA94442-F42C-FC8E-F826-F727D7CC3205}"/>
                    </a:ext>
                  </a:extLst>
                </p:cNvPr>
                <p:cNvSpPr txBox="1">
                  <a:spLocks noRot="1" noChangeAspect="1" noMove="1" noResize="1" noEditPoints="1" noAdjustHandles="1" noChangeArrowheads="1" noChangeShapeType="1" noTextEdit="1"/>
                </p:cNvSpPr>
                <p:nvPr/>
              </p:nvSpPr>
              <p:spPr>
                <a:xfrm>
                  <a:off x="651220" y="1715645"/>
                  <a:ext cx="1703997" cy="1221414"/>
                </a:xfrm>
                <a:prstGeom prst="rect">
                  <a:avLst/>
                </a:prstGeom>
                <a:blipFill rotWithShape="0">
                  <a:blip r:embed="rId9"/>
                  <a:stretch>
                    <a:fillRect r="-12440" b="-3333"/>
                  </a:stretch>
                </a:blipFill>
              </p:spPr>
              <p:txBody>
                <a:bodyPr/>
                <a:lstStyle/>
                <a:p>
                  <a:r>
                    <a:rPr lang="en-US">
                      <a:noFill/>
                    </a:rPr>
                    <a:t> </a:t>
                  </a:r>
                </a:p>
              </p:txBody>
            </p:sp>
          </mc:Fallback>
        </mc:AlternateContent>
      </p:grpSp>
      <p:grpSp>
        <p:nvGrpSpPr>
          <p:cNvPr id="21" name="C">
            <a:extLst>
              <a:ext uri="{FF2B5EF4-FFF2-40B4-BE49-F238E27FC236}">
                <a16:creationId xmlns:a16="http://schemas.microsoft.com/office/drawing/2014/main" id="{37339C40-8BBD-C17E-072E-DF1E461ECBF5}"/>
              </a:ext>
            </a:extLst>
          </p:cNvPr>
          <p:cNvGrpSpPr/>
          <p:nvPr/>
        </p:nvGrpSpPr>
        <p:grpSpPr>
          <a:xfrm>
            <a:off x="720007" y="3314674"/>
            <a:ext cx="2839706" cy="1658232"/>
            <a:chOff x="5748964" y="2056756"/>
            <a:chExt cx="2970956" cy="1490662"/>
          </a:xfrm>
        </p:grpSpPr>
        <p:sp>
          <p:nvSpPr>
            <p:cNvPr id="13" name="Arrow: Pentagon 12">
              <a:extLst>
                <a:ext uri="{FF2B5EF4-FFF2-40B4-BE49-F238E27FC236}">
                  <a16:creationId xmlns:a16="http://schemas.microsoft.com/office/drawing/2014/main" id="{22597BA7-36ED-C867-C73B-B61EA7109D98}"/>
                </a:ext>
              </a:extLst>
            </p:cNvPr>
            <p:cNvSpPr/>
            <p:nvPr/>
          </p:nvSpPr>
          <p:spPr>
            <a:xfrm>
              <a:off x="5748964" y="2056756"/>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759481F9-F8BF-E34B-2334-9A0E834EC8E8}"/>
                    </a:ext>
                  </a:extLst>
                </p:cNvPr>
                <p:cNvSpPr txBox="1"/>
                <p:nvPr/>
              </p:nvSpPr>
              <p:spPr>
                <a:xfrm>
                  <a:off x="5993732" y="2065983"/>
                  <a:ext cx="1882452" cy="1207798"/>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sz="2900" b="1" i="0" smtClean="0">
                            <a:solidFill>
                              <a:srgbClr val="0000FF"/>
                            </a:solidFill>
                            <a:latin typeface="Cambria Math" panose="02040503050406030204" pitchFamily="18" charset="0"/>
                          </a:rPr>
                          <m:t>𝐂</m:t>
                        </m:r>
                        <m:r>
                          <a:rPr lang="en-US" sz="2900" b="1" i="0" smtClean="0">
                            <a:solidFill>
                              <a:srgbClr val="0000FF"/>
                            </a:solidFill>
                            <a:latin typeface="Cambria Math" panose="02040503050406030204" pitchFamily="18" charset="0"/>
                          </a:rPr>
                          <m:t>.  </m:t>
                        </m:r>
                        <m:f>
                          <m:fPr>
                            <m:ctrlPr>
                              <a:rPr lang="en-US" sz="2900" b="1" i="1">
                                <a:solidFill>
                                  <a:srgbClr val="000000"/>
                                </a:solidFill>
                                <a:latin typeface="Cambria Math" panose="02040503050406030204" pitchFamily="18" charset="0"/>
                              </a:rPr>
                            </m:ctrlPr>
                          </m:fPr>
                          <m:num>
                            <m:r>
                              <a:rPr lang="en-US" sz="2900" b="1" i="0">
                                <a:solidFill>
                                  <a:srgbClr val="000000"/>
                                </a:solidFill>
                                <a:latin typeface="Cambria Math" panose="02040503050406030204" pitchFamily="18" charset="0"/>
                              </a:rPr>
                              <m:t>𝟏</m:t>
                            </m:r>
                            <m:r>
                              <a:rPr lang="en-US" sz="2900" b="1" i="0">
                                <a:solidFill>
                                  <a:srgbClr val="000000"/>
                                </a:solidFill>
                                <a:latin typeface="Cambria Math" panose="02040503050406030204" pitchFamily="18" charset="0"/>
                              </a:rPr>
                              <m:t>+</m:t>
                            </m:r>
                            <m:f>
                              <m:fPr>
                                <m:ctrlPr>
                                  <a:rPr lang="en-US" sz="2900" b="1" i="1">
                                    <a:solidFill>
                                      <a:srgbClr val="000000"/>
                                    </a:solidFill>
                                    <a:latin typeface="Cambria Math" panose="02040503050406030204" pitchFamily="18" charset="0"/>
                                  </a:rPr>
                                </m:ctrlPr>
                              </m:fPr>
                              <m:num>
                                <m:r>
                                  <a:rPr lang="en-US" sz="2900" b="1" i="0">
                                    <a:solidFill>
                                      <a:srgbClr val="000000"/>
                                    </a:solidFill>
                                    <a:latin typeface="Cambria Math" panose="02040503050406030204" pitchFamily="18" charset="0"/>
                                  </a:rPr>
                                  <m:t>𝟐</m:t>
                                </m:r>
                              </m:num>
                              <m:den>
                                <m:r>
                                  <a:rPr lang="en-US" sz="2900" b="1" i="1">
                                    <a:solidFill>
                                      <a:srgbClr val="000000"/>
                                    </a:solidFill>
                                    <a:latin typeface="Cambria Math" panose="02040503050406030204" pitchFamily="18" charset="0"/>
                                  </a:rPr>
                                  <m:t>𝒙</m:t>
                                </m:r>
                              </m:den>
                            </m:f>
                          </m:num>
                          <m:den>
                            <m:sSup>
                              <m:sSupPr>
                                <m:ctrlPr>
                                  <a:rPr lang="en-US" sz="2900" b="1" i="1">
                                    <a:solidFill>
                                      <a:srgbClr val="000000"/>
                                    </a:solidFill>
                                    <a:latin typeface="Cambria Math" panose="02040503050406030204" pitchFamily="18" charset="0"/>
                                  </a:rPr>
                                </m:ctrlPr>
                              </m:sSupPr>
                              <m:e>
                                <m:r>
                                  <a:rPr lang="en-US" sz="2900" b="1" i="1">
                                    <a:solidFill>
                                      <a:srgbClr val="000000"/>
                                    </a:solidFill>
                                    <a:latin typeface="Cambria Math" panose="02040503050406030204" pitchFamily="18" charset="0"/>
                                  </a:rPr>
                                  <m:t>𝒙</m:t>
                                </m:r>
                              </m:e>
                              <m:sup>
                                <m:r>
                                  <a:rPr lang="en-US" sz="2900" b="1" i="0">
                                    <a:solidFill>
                                      <a:srgbClr val="000000"/>
                                    </a:solidFill>
                                    <a:latin typeface="Cambria Math" panose="02040503050406030204" pitchFamily="18" charset="0"/>
                                  </a:rPr>
                                  <m:t>𝟐</m:t>
                                </m:r>
                              </m:sup>
                            </m:sSup>
                            <m:r>
                              <a:rPr lang="en-US" sz="2900" b="1" i="0">
                                <a:solidFill>
                                  <a:srgbClr val="000000"/>
                                </a:solidFill>
                                <a:latin typeface="Cambria Math" panose="02040503050406030204" pitchFamily="18" charset="0"/>
                              </a:rPr>
                              <m:t>+</m:t>
                            </m:r>
                            <m:r>
                              <a:rPr lang="en-US" sz="2900" b="1" i="0">
                                <a:solidFill>
                                  <a:srgbClr val="000000"/>
                                </a:solidFill>
                                <a:latin typeface="Cambria Math" panose="02040503050406030204" pitchFamily="18" charset="0"/>
                              </a:rPr>
                              <m:t>𝟒</m:t>
                            </m:r>
                          </m:den>
                        </m:f>
                      </m:oMath>
                    </m:oMathPara>
                  </a14:m>
                  <a:endParaRPr lang="en-US" sz="2900" b="1">
                    <a:latin typeface="Times New Roman" panose="02020603050405020304" pitchFamily="18" charset="0"/>
                    <a:ea typeface="Tahoma" panose="020B0604030504040204" pitchFamily="34" charset="0"/>
                    <a:cs typeface="Times New Roman" panose="02020603050405020304" pitchFamily="18" charset="0"/>
                  </a:endParaRPr>
                </a:p>
              </p:txBody>
            </p:sp>
          </mc:Choice>
          <mc:Fallback xmlns="">
            <p:sp>
              <p:nvSpPr>
                <p:cNvPr id="7" name="Object 6">
                  <a:extLst>
                    <a:ext uri="{FF2B5EF4-FFF2-40B4-BE49-F238E27FC236}">
                      <a16:creationId xmlns:a16="http://schemas.microsoft.com/office/drawing/2014/main" id="{759481F9-F8BF-E34B-2334-9A0E834EC8E8}"/>
                    </a:ext>
                  </a:extLst>
                </p:cNvPr>
                <p:cNvSpPr txBox="1">
                  <a:spLocks noRot="1" noChangeAspect="1" noMove="1" noResize="1" noEditPoints="1" noAdjustHandles="1" noChangeArrowheads="1" noChangeShapeType="1" noTextEdit="1"/>
                </p:cNvSpPr>
                <p:nvPr/>
              </p:nvSpPr>
              <p:spPr>
                <a:xfrm>
                  <a:off x="5993732" y="2065983"/>
                  <a:ext cx="1882452" cy="1207798"/>
                </a:xfrm>
                <a:prstGeom prst="rect">
                  <a:avLst/>
                </a:prstGeom>
                <a:blipFill>
                  <a:blip r:embed="rId10"/>
                  <a:stretch>
                    <a:fillRect/>
                  </a:stretch>
                </a:blipFill>
              </p:spPr>
              <p:txBody>
                <a:bodyPr/>
                <a:lstStyle/>
                <a:p>
                  <a:r>
                    <a:rPr lang="en-US">
                      <a:noFill/>
                    </a:rPr>
                    <a:t> </a:t>
                  </a:r>
                </a:p>
              </p:txBody>
            </p:sp>
          </mc:Fallback>
        </mc:AlternateContent>
      </p:grpSp>
      <p:grpSp>
        <p:nvGrpSpPr>
          <p:cNvPr id="22" name="B">
            <a:extLst>
              <a:ext uri="{FF2B5EF4-FFF2-40B4-BE49-F238E27FC236}">
                <a16:creationId xmlns:a16="http://schemas.microsoft.com/office/drawing/2014/main" id="{98364A46-DE81-4417-6C11-D7DBEB3333D5}"/>
              </a:ext>
            </a:extLst>
          </p:cNvPr>
          <p:cNvGrpSpPr/>
          <p:nvPr/>
        </p:nvGrpSpPr>
        <p:grpSpPr>
          <a:xfrm>
            <a:off x="4311723" y="1604346"/>
            <a:ext cx="2308152" cy="1117997"/>
            <a:chOff x="355983" y="4248908"/>
            <a:chExt cx="2970956" cy="1490662"/>
          </a:xfrm>
        </p:grpSpPr>
        <p:sp>
          <p:nvSpPr>
            <p:cNvPr id="17" name="Arrow: Pentagon 16">
              <a:extLst>
                <a:ext uri="{FF2B5EF4-FFF2-40B4-BE49-F238E27FC236}">
                  <a16:creationId xmlns:a16="http://schemas.microsoft.com/office/drawing/2014/main" id="{67D0D4C2-09BF-3C01-8DEC-C1C080D4CD6A}"/>
                </a:ext>
              </a:extLst>
            </p:cNvPr>
            <p:cNvSpPr/>
            <p:nvPr/>
          </p:nvSpPr>
          <p:spPr>
            <a:xfrm>
              <a:off x="355983" y="4248908"/>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Object 5">
                  <a:extLst>
                    <a:ext uri="{FF2B5EF4-FFF2-40B4-BE49-F238E27FC236}">
                      <a16:creationId xmlns:a16="http://schemas.microsoft.com/office/drawing/2014/main" id="{B2DC8147-2745-7C3B-7716-4484A7EEA592}"/>
                    </a:ext>
                  </a:extLst>
                </p:cNvPr>
                <p:cNvSpPr txBox="1"/>
                <p:nvPr/>
              </p:nvSpPr>
              <p:spPr>
                <a:xfrm>
                  <a:off x="519616" y="4391019"/>
                  <a:ext cx="1287462" cy="114776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900" b="1" i="0" smtClean="0">
                            <a:solidFill>
                              <a:srgbClr val="0000FF"/>
                            </a:solidFill>
                            <a:latin typeface="Cambria Math" panose="02040503050406030204" pitchFamily="18" charset="0"/>
                          </a:rPr>
                          <m:t>𝐁</m:t>
                        </m:r>
                        <m:r>
                          <a:rPr lang="en-US" sz="2900" b="1" i="0" smtClean="0">
                            <a:solidFill>
                              <a:srgbClr val="0000FF"/>
                            </a:solidFill>
                            <a:latin typeface="Cambria Math" panose="02040503050406030204" pitchFamily="18" charset="0"/>
                          </a:rPr>
                          <m:t>.  </m:t>
                        </m:r>
                        <m:f>
                          <m:fPr>
                            <m:ctrlPr>
                              <a:rPr lang="en-US" sz="2900" b="1" i="1">
                                <a:solidFill>
                                  <a:srgbClr val="000000"/>
                                </a:solidFill>
                                <a:latin typeface="Cambria Math" panose="02040503050406030204" pitchFamily="18" charset="0"/>
                              </a:rPr>
                            </m:ctrlPr>
                          </m:fPr>
                          <m:num>
                            <m:r>
                              <a:rPr lang="en-US" sz="2900" b="1" i="0">
                                <a:solidFill>
                                  <a:srgbClr val="000000"/>
                                </a:solidFill>
                                <a:latin typeface="Cambria Math" panose="02040503050406030204" pitchFamily="18" charset="0"/>
                              </a:rPr>
                              <m:t>𝟓</m:t>
                            </m:r>
                            <m:r>
                              <a:rPr lang="en-US" sz="2900" b="1" i="1">
                                <a:solidFill>
                                  <a:srgbClr val="000000"/>
                                </a:solidFill>
                                <a:latin typeface="Cambria Math" panose="02040503050406030204" pitchFamily="18" charset="0"/>
                              </a:rPr>
                              <m:t>𝒙</m:t>
                            </m:r>
                          </m:num>
                          <m:den>
                            <m:r>
                              <a:rPr lang="en-US" sz="2900" b="1" i="0">
                                <a:solidFill>
                                  <a:srgbClr val="000000"/>
                                </a:solidFill>
                                <a:latin typeface="Cambria Math" panose="02040503050406030204" pitchFamily="18" charset="0"/>
                              </a:rPr>
                              <m:t>𝟎</m:t>
                            </m:r>
                            <m:r>
                              <a:rPr lang="en-US" sz="2900" b="1" i="1">
                                <a:solidFill>
                                  <a:srgbClr val="000000"/>
                                </a:solidFill>
                                <a:latin typeface="Cambria Math" panose="02040503050406030204" pitchFamily="18" charset="0"/>
                              </a:rPr>
                              <m:t>𝒚</m:t>
                            </m:r>
                          </m:den>
                        </m:f>
                      </m:oMath>
                    </m:oMathPara>
                  </a14:m>
                  <a:endParaRPr lang="en-US" sz="2900" b="1">
                    <a:latin typeface="Times New Roman" panose="02020603050405020304" pitchFamily="18" charset="0"/>
                    <a:ea typeface="Tahoma" panose="020B0604030504040204" pitchFamily="34" charset="0"/>
                    <a:cs typeface="Times New Roman" panose="02020603050405020304" pitchFamily="18" charset="0"/>
                  </a:endParaRPr>
                </a:p>
              </p:txBody>
            </p:sp>
          </mc:Choice>
          <mc:Fallback xmlns="">
            <p:sp>
              <p:nvSpPr>
                <p:cNvPr id="6" name="Object 5">
                  <a:extLst>
                    <a:ext uri="{FF2B5EF4-FFF2-40B4-BE49-F238E27FC236}">
                      <a16:creationId xmlns:a16="http://schemas.microsoft.com/office/drawing/2014/main" id="{B2DC8147-2745-7C3B-7716-4484A7EEA592}"/>
                    </a:ext>
                  </a:extLst>
                </p:cNvPr>
                <p:cNvSpPr txBox="1">
                  <a:spLocks noRot="1" noChangeAspect="1" noMove="1" noResize="1" noEditPoints="1" noAdjustHandles="1" noChangeArrowheads="1" noChangeShapeType="1" noTextEdit="1"/>
                </p:cNvSpPr>
                <p:nvPr/>
              </p:nvSpPr>
              <p:spPr>
                <a:xfrm>
                  <a:off x="519616" y="4391019"/>
                  <a:ext cx="1287462" cy="1147762"/>
                </a:xfrm>
                <a:prstGeom prst="rect">
                  <a:avLst/>
                </a:prstGeom>
                <a:blipFill>
                  <a:blip r:embed="rId11"/>
                  <a:stretch>
                    <a:fillRect b="-11348"/>
                  </a:stretch>
                </a:blipFill>
              </p:spPr>
              <p:txBody>
                <a:bodyPr/>
                <a:lstStyle/>
                <a:p>
                  <a:r>
                    <a:rPr lang="en-US">
                      <a:noFill/>
                    </a:rPr>
                    <a:t> </a:t>
                  </a:r>
                </a:p>
              </p:txBody>
            </p:sp>
          </mc:Fallback>
        </mc:AlternateContent>
      </p:grpSp>
      <p:grpSp>
        <p:nvGrpSpPr>
          <p:cNvPr id="20" name="D">
            <a:extLst>
              <a:ext uri="{FF2B5EF4-FFF2-40B4-BE49-F238E27FC236}">
                <a16:creationId xmlns:a16="http://schemas.microsoft.com/office/drawing/2014/main" id="{7F4A9C26-2E2C-3A85-E9A1-9C9C3C8DE719}"/>
              </a:ext>
            </a:extLst>
          </p:cNvPr>
          <p:cNvGrpSpPr/>
          <p:nvPr/>
        </p:nvGrpSpPr>
        <p:grpSpPr>
          <a:xfrm>
            <a:off x="4311723" y="3207544"/>
            <a:ext cx="2799314" cy="1813416"/>
            <a:chOff x="4102100" y="4441376"/>
            <a:chExt cx="3732418" cy="1897387"/>
          </a:xfrm>
        </p:grpSpPr>
        <p:sp>
          <p:nvSpPr>
            <p:cNvPr id="18" name="Arrow: Pentagon 17">
              <a:extLst>
                <a:ext uri="{FF2B5EF4-FFF2-40B4-BE49-F238E27FC236}">
                  <a16:creationId xmlns:a16="http://schemas.microsoft.com/office/drawing/2014/main" id="{339A4493-A46C-CED2-0004-06051DE01DD0}"/>
                </a:ext>
              </a:extLst>
            </p:cNvPr>
            <p:cNvSpPr/>
            <p:nvPr/>
          </p:nvSpPr>
          <p:spPr>
            <a:xfrm>
              <a:off x="4102100" y="4441376"/>
              <a:ext cx="3732418" cy="1897387"/>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900" b="1">
                <a:solidFill>
                  <a:prstClr val="white"/>
                </a:solidFill>
                <a:latin typeface="Times New Roman" panose="02020603050405020304" pitchFamily="18" charset="0"/>
                <a:ea typeface="Tahoma" panose="020B060403050404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Object 7">
                  <a:extLst>
                    <a:ext uri="{FF2B5EF4-FFF2-40B4-BE49-F238E27FC236}">
                      <a16:creationId xmlns:a16="http://schemas.microsoft.com/office/drawing/2014/main" id="{B70B9C9A-25E1-D3E4-8466-8844277759C9}"/>
                    </a:ext>
                  </a:extLst>
                </p:cNvPr>
                <p:cNvSpPr txBox="1"/>
                <p:nvPr/>
              </p:nvSpPr>
              <p:spPr>
                <a:xfrm>
                  <a:off x="4327525" y="4855197"/>
                  <a:ext cx="2161618" cy="1431814"/>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a:rPr lang="en-US" sz="2900" b="1" i="0" smtClean="0">
                            <a:solidFill>
                              <a:srgbClr val="0000FF"/>
                            </a:solidFill>
                            <a:latin typeface="Cambria Math" panose="02040503050406030204" pitchFamily="18" charset="0"/>
                          </a:rPr>
                          <m:t>𝐃</m:t>
                        </m:r>
                        <m:r>
                          <a:rPr lang="en-US" sz="2900" b="1" i="0" smtClean="0">
                            <a:solidFill>
                              <a:srgbClr val="0000FF"/>
                            </a:solidFill>
                            <a:latin typeface="Cambria Math" panose="02040503050406030204" pitchFamily="18" charset="0"/>
                          </a:rPr>
                          <m:t>.  </m:t>
                        </m:r>
                        <m:f>
                          <m:fPr>
                            <m:ctrlPr>
                              <a:rPr lang="en-US" sz="2900" b="1" i="1">
                                <a:solidFill>
                                  <a:srgbClr val="000000"/>
                                </a:solidFill>
                                <a:latin typeface="Cambria Math" panose="02040503050406030204" pitchFamily="18" charset="0"/>
                              </a:rPr>
                            </m:ctrlPr>
                          </m:fPr>
                          <m:num>
                            <m:r>
                              <a:rPr lang="en-US" sz="2900" b="1" i="0">
                                <a:solidFill>
                                  <a:srgbClr val="000000"/>
                                </a:solidFill>
                                <a:latin typeface="Cambria Math" panose="02040503050406030204" pitchFamily="18" charset="0"/>
                              </a:rPr>
                              <m:t>𝟐</m:t>
                            </m:r>
                            <m:sSup>
                              <m:sSupPr>
                                <m:ctrlPr>
                                  <a:rPr lang="en-US" sz="2900" b="1" i="1">
                                    <a:solidFill>
                                      <a:srgbClr val="000000"/>
                                    </a:solidFill>
                                    <a:latin typeface="Cambria Math" panose="02040503050406030204" pitchFamily="18" charset="0"/>
                                  </a:rPr>
                                </m:ctrlPr>
                              </m:sSupPr>
                              <m:e>
                                <m:r>
                                  <a:rPr lang="en-US" sz="2900" b="1" i="1">
                                    <a:solidFill>
                                      <a:srgbClr val="000000"/>
                                    </a:solidFill>
                                    <a:latin typeface="Cambria Math" panose="02040503050406030204" pitchFamily="18" charset="0"/>
                                  </a:rPr>
                                  <m:t>𝒙</m:t>
                                </m:r>
                              </m:e>
                              <m:sup>
                                <m:r>
                                  <a:rPr lang="en-US" sz="2900" b="1" i="0">
                                    <a:solidFill>
                                      <a:srgbClr val="000000"/>
                                    </a:solidFill>
                                    <a:latin typeface="Cambria Math" panose="02040503050406030204" pitchFamily="18" charset="0"/>
                                  </a:rPr>
                                  <m:t>𝟐</m:t>
                                </m:r>
                              </m:sup>
                            </m:sSup>
                            <m:r>
                              <a:rPr lang="en-US" sz="2900" b="1" i="0">
                                <a:solidFill>
                                  <a:srgbClr val="000000"/>
                                </a:solidFill>
                                <a:latin typeface="Cambria Math" panose="02040503050406030204" pitchFamily="18" charset="0"/>
                              </a:rPr>
                              <m:t>−</m:t>
                            </m:r>
                            <m:r>
                              <a:rPr lang="en-US" sz="2900" b="1" i="0">
                                <a:solidFill>
                                  <a:srgbClr val="000000"/>
                                </a:solidFill>
                                <a:latin typeface="Cambria Math" panose="02040503050406030204" pitchFamily="18" charset="0"/>
                              </a:rPr>
                              <m:t>𝟓</m:t>
                            </m:r>
                          </m:num>
                          <m:den>
                            <m:f>
                              <m:fPr>
                                <m:ctrlPr>
                                  <a:rPr lang="en-US" sz="2900" b="1" i="1">
                                    <a:solidFill>
                                      <a:srgbClr val="000000"/>
                                    </a:solidFill>
                                    <a:latin typeface="Cambria Math" panose="02040503050406030204" pitchFamily="18" charset="0"/>
                                  </a:rPr>
                                </m:ctrlPr>
                              </m:fPr>
                              <m:num>
                                <m:r>
                                  <a:rPr lang="en-US" sz="2900" b="1" i="0">
                                    <a:solidFill>
                                      <a:srgbClr val="000000"/>
                                    </a:solidFill>
                                    <a:latin typeface="Cambria Math" panose="02040503050406030204" pitchFamily="18" charset="0"/>
                                  </a:rPr>
                                  <m:t>𝟑</m:t>
                                </m:r>
                              </m:num>
                              <m:den>
                                <m:r>
                                  <a:rPr lang="en-US" sz="2900" b="1" i="0">
                                    <a:solidFill>
                                      <a:srgbClr val="000000"/>
                                    </a:solidFill>
                                    <a:latin typeface="Cambria Math" panose="02040503050406030204" pitchFamily="18" charset="0"/>
                                  </a:rPr>
                                  <m:t>𝟐</m:t>
                                </m:r>
                                <m:r>
                                  <a:rPr lang="en-US" sz="2900" b="1" i="1">
                                    <a:solidFill>
                                      <a:srgbClr val="000000"/>
                                    </a:solidFill>
                                    <a:latin typeface="Cambria Math" panose="02040503050406030204" pitchFamily="18" charset="0"/>
                                  </a:rPr>
                                  <m:t>𝒚</m:t>
                                </m:r>
                              </m:den>
                            </m:f>
                          </m:den>
                        </m:f>
                      </m:oMath>
                    </m:oMathPara>
                  </a14:m>
                  <a:endParaRPr lang="en-US" sz="2900" b="1">
                    <a:latin typeface="Times New Roman" panose="02020603050405020304" pitchFamily="18" charset="0"/>
                    <a:ea typeface="Tahoma" panose="020B0604030504040204" pitchFamily="34" charset="0"/>
                    <a:cs typeface="Times New Roman" panose="02020603050405020304" pitchFamily="18" charset="0"/>
                  </a:endParaRPr>
                </a:p>
              </p:txBody>
            </p:sp>
          </mc:Choice>
          <mc:Fallback xmlns="">
            <p:sp>
              <p:nvSpPr>
                <p:cNvPr id="8" name="Object 7">
                  <a:extLst>
                    <a:ext uri="{FF2B5EF4-FFF2-40B4-BE49-F238E27FC236}">
                      <a16:creationId xmlns:a16="http://schemas.microsoft.com/office/drawing/2014/main" id="{B70B9C9A-25E1-D3E4-8466-8844277759C9}"/>
                    </a:ext>
                  </a:extLst>
                </p:cNvPr>
                <p:cNvSpPr txBox="1">
                  <a:spLocks noRot="1" noChangeAspect="1" noMove="1" noResize="1" noEditPoints="1" noAdjustHandles="1" noChangeArrowheads="1" noChangeShapeType="1" noTextEdit="1"/>
                </p:cNvSpPr>
                <p:nvPr/>
              </p:nvSpPr>
              <p:spPr>
                <a:xfrm>
                  <a:off x="4327525" y="4855197"/>
                  <a:ext cx="2161618" cy="1431814"/>
                </a:xfrm>
                <a:prstGeom prst="rect">
                  <a:avLst/>
                </a:prstGeom>
                <a:blipFill>
                  <a:blip r:embed="rId12"/>
                  <a:stretch>
                    <a:fillRect r="-13910"/>
                  </a:stretch>
                </a:blipFill>
              </p:spPr>
              <p:txBody>
                <a:bodyPr/>
                <a:lstStyle/>
                <a:p>
                  <a:r>
                    <a:rPr lang="en-US">
                      <a:noFill/>
                    </a:rPr>
                    <a:t> </a:t>
                  </a:r>
                </a:p>
              </p:txBody>
            </p:sp>
          </mc:Fallback>
        </mc:AlternateContent>
      </p:grpSp>
      <p:pic>
        <p:nvPicPr>
          <p:cNvPr id="2" name="s">
            <a:extLst>
              <a:ext uri="{FF2B5EF4-FFF2-40B4-BE49-F238E27FC236}">
                <a16:creationId xmlns:a16="http://schemas.microsoft.com/office/drawing/2014/main" id="{32488184-DB6E-AD7A-892D-7E6CB8A6AA2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676216" y="1754044"/>
            <a:ext cx="2032964" cy="1496214"/>
          </a:xfrm>
          <a:prstGeom prst="rect">
            <a:avLst/>
          </a:prstGeom>
        </p:spPr>
      </p:pic>
    </p:spTree>
    <p:extLst>
      <p:ext uri="{BB962C8B-B14F-4D97-AF65-F5344CB8AC3E}">
        <p14:creationId xmlns:p14="http://schemas.microsoft.com/office/powerpoint/2010/main" val="207182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arn(inVertical)">
                                      <p:cBhvr>
                                        <p:cTn id="16" dur="500"/>
                                        <p:tgtEl>
                                          <p:spTgt spid="21"/>
                                        </p:tgtEl>
                                      </p:cBhvr>
                                    </p:animEffect>
                                  </p:childTnLst>
                                </p:cTn>
                              </p:par>
                              <p:par>
                                <p:cTn id="17" presetID="16" presetClass="entr" presetSubtype="21"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23755"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4" fill="hold" display="0">
                  <p:stCondLst>
                    <p:cond delay="indefinite"/>
                  </p:stCondLst>
                </p:cTn>
                <p:tgtEl>
                  <p:spTgt spid="16"/>
                </p:tgtEl>
              </p:cMediaNode>
            </p:video>
            <p:seq concurrent="1" nextAc="seek">
              <p:cTn id="25" restart="whenNotActive" fill="hold" evtFilter="cancelBubble" nodeType="interactiveSeq">
                <p:stCondLst>
                  <p:cond evt="onClick" delay="0">
                    <p:tgtEl>
                      <p:spTgt spid="19"/>
                    </p:tgtEl>
                  </p:cond>
                </p:stCondLst>
                <p:endSync evt="end" delay="0">
                  <p:rtn val="all"/>
                </p:endSync>
                <p:childTnLst>
                  <p:par>
                    <p:cTn id="26" fill="hold">
                      <p:stCondLst>
                        <p:cond delay="0"/>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subTnLst>
                                    <p:audio>
                                      <p:cMediaNode>
                                        <p:cTn display="0" masterRel="sameClick">
                                          <p:stCondLst>
                                            <p:cond evt="begin" delay="0">
                                              <p:tn val="28"/>
                                            </p:cond>
                                          </p:stCondLst>
                                          <p:endCondLst>
                                            <p:cond evt="onStopAudio" delay="0">
                                              <p:tgtEl>
                                                <p:sldTgt/>
                                              </p:tgtEl>
                                            </p:cond>
                                          </p:endCondLst>
                                        </p:cTn>
                                        <p:tgtEl>
                                          <p:sndTgt r:embed="rId5" name="applause.wav"/>
                                        </p:tgtEl>
                                      </p:cMediaNode>
                                    </p:audio>
                                  </p:subTnLst>
                                </p:cTn>
                              </p:par>
                            </p:childTnLst>
                          </p:cTn>
                        </p:par>
                        <p:par>
                          <p:cTn id="31" fill="hold">
                            <p:stCondLst>
                              <p:cond delay="500"/>
                            </p:stCondLst>
                            <p:childTnLst>
                              <p:par>
                                <p:cTn id="32" presetID="3" presetClass="exit" presetSubtype="10" fill="hold" nodeType="afterEffect">
                                  <p:stCondLst>
                                    <p:cond delay="0"/>
                                  </p:stCondLst>
                                  <p:childTnLst>
                                    <p:animEffect transition="out" filter="blinds(horizontal)">
                                      <p:cBhvr>
                                        <p:cTn id="33" dur="500"/>
                                        <p:tgtEl>
                                          <p:spTgt spid="22"/>
                                        </p:tgtEl>
                                      </p:cBhvr>
                                    </p:animEffect>
                                    <p:set>
                                      <p:cBhvr>
                                        <p:cTn id="34" dur="1" fill="hold">
                                          <p:stCondLst>
                                            <p:cond delay="499"/>
                                          </p:stCondLst>
                                        </p:cTn>
                                        <p:tgtEl>
                                          <p:spTgt spid="22"/>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500"/>
                                        <p:tgtEl>
                                          <p:spTgt spid="20"/>
                                        </p:tgtEl>
                                      </p:cBhvr>
                                    </p:animEffect>
                                    <p:set>
                                      <p:cBhvr>
                                        <p:cTn id="40"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22"/>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500"/>
                                        <p:tgtEl>
                                          <p:spTgt spid="2"/>
                                        </p:tgtEl>
                                      </p:cBhvr>
                                    </p:animEffect>
                                  </p:childTnLst>
                                  <p:subTnLst>
                                    <p:audio>
                                      <p:cMediaNode vol="100000">
                                        <p:cTn display="0" masterRel="sameClick">
                                          <p:stCondLst>
                                            <p:cond evt="begin" delay="0">
                                              <p:tn val="44"/>
                                            </p:cond>
                                          </p:stCondLst>
                                          <p:endCondLst>
                                            <p:cond evt="onStopAudio" delay="0">
                                              <p:tgtEl>
                                                <p:sldTgt/>
                                              </p:tgtEl>
                                            </p:cond>
                                          </p:endCondLst>
                                        </p:cTn>
                                        <p:tgtEl>
                                          <p:sndTgt r:embed="rId6" name="bomb.wav"/>
                                        </p:tgtEl>
                                      </p:cMediaNode>
                                    </p:audio>
                                  </p:subTnLst>
                                </p:cTn>
                              </p:par>
                            </p:childTnLst>
                          </p:cTn>
                        </p:par>
                      </p:childTnLst>
                    </p:cTn>
                  </p:par>
                  <p:par>
                    <p:cTn id="47" fill="hold">
                      <p:stCondLst>
                        <p:cond delay="indefinite"/>
                      </p:stCondLst>
                      <p:childTnLst>
                        <p:par>
                          <p:cTn id="48" fill="hold">
                            <p:stCondLst>
                              <p:cond delay="0"/>
                            </p:stCondLst>
                            <p:childTnLst>
                              <p:par>
                                <p:cTn id="49" presetID="3" presetClass="exit" presetSubtype="10" fill="hold" nodeType="clickEffect">
                                  <p:stCondLst>
                                    <p:cond delay="0"/>
                                  </p:stCondLst>
                                  <p:childTnLst>
                                    <p:animEffect transition="out" filter="blinds(horizontal)">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2" restart="whenNotActive" fill="hold" evtFilter="cancelBubble" nodeType="interactiveSeq">
                <p:stCondLst>
                  <p:cond evt="onClick" delay="0">
                    <p:tgtEl>
                      <p:spTgt spid="21"/>
                    </p:tgtEl>
                  </p:cond>
                </p:stCondLst>
                <p:endSync evt="end" delay="0">
                  <p:rtn val="all"/>
                </p:endSync>
                <p:childTnLst>
                  <p:par>
                    <p:cTn id="53" fill="hold">
                      <p:stCondLst>
                        <p:cond delay="0"/>
                      </p:stCondLst>
                      <p:childTnLst>
                        <p:par>
                          <p:cTn id="54" fill="hold">
                            <p:stCondLst>
                              <p:cond delay="0"/>
                            </p:stCondLst>
                            <p:childTnLst>
                              <p:par>
                                <p:cTn id="55" presetID="10" presetClass="entr" presetSubtype="0" fill="hold" nodeType="clickEffect">
                                  <p:stCondLst>
                                    <p:cond delay="10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subTnLst>
                                    <p:audio>
                                      <p:cMediaNode>
                                        <p:cTn display="0" masterRel="sameClick">
                                          <p:stCondLst>
                                            <p:cond evt="begin" delay="0">
                                              <p:tn val="55"/>
                                            </p:cond>
                                          </p:stCondLst>
                                          <p:endCondLst>
                                            <p:cond evt="onStopAudio" delay="0">
                                              <p:tgtEl>
                                                <p:sldTgt/>
                                              </p:tgtEl>
                                            </p:cond>
                                          </p:endCondLst>
                                        </p:cTn>
                                        <p:tgtEl>
                                          <p:sndTgt r:embed="rId6" name="bomb.wav"/>
                                        </p:tgtEl>
                                      </p:cMediaNode>
                                    </p:audio>
                                  </p:sub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2"/>
                                        </p:tgtEl>
                                      </p:cBhvr>
                                    </p:animEffect>
                                    <p:set>
                                      <p:cBhvr>
                                        <p:cTn id="6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3" restart="whenNotActive" fill="hold" evtFilter="cancelBubble" nodeType="interactiveSeq">
                <p:stCondLst>
                  <p:cond evt="onClick" delay="0">
                    <p:tgtEl>
                      <p:spTgt spid="20"/>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fade">
                                      <p:cBhvr>
                                        <p:cTn id="68" dur="500"/>
                                        <p:tgtEl>
                                          <p:spTgt spid="2"/>
                                        </p:tgtEl>
                                      </p:cBhvr>
                                    </p:animEffect>
                                  </p:childTnLst>
                                  <p:subTnLst>
                                    <p:audio>
                                      <p:cMediaNode>
                                        <p:cTn display="0" masterRel="sameClick">
                                          <p:stCondLst>
                                            <p:cond evt="begin" delay="0">
                                              <p:tn val="66"/>
                                            </p:cond>
                                          </p:stCondLst>
                                          <p:endCondLst>
                                            <p:cond evt="onStopAudio" delay="0">
                                              <p:tgtEl>
                                                <p:sldTgt/>
                                              </p:tgtEl>
                                            </p:cond>
                                          </p:endCondLst>
                                        </p:cTn>
                                        <p:tgtEl>
                                          <p:sndTgt r:embed="rId6" name="bomb.wav"/>
                                        </p:tgtEl>
                                      </p:cMediaNode>
                                    </p:audio>
                                  </p:subTnLst>
                                </p:cTn>
                              </p:par>
                            </p:childTnLst>
                          </p:cTn>
                        </p:par>
                      </p:childTnLst>
                    </p:cTn>
                  </p:par>
                  <p:par>
                    <p:cTn id="69" fill="hold">
                      <p:stCondLst>
                        <p:cond delay="indefinite"/>
                      </p:stCondLst>
                      <p:childTnLst>
                        <p:par>
                          <p:cTn id="70" fill="hold">
                            <p:stCondLst>
                              <p:cond delay="0"/>
                            </p:stCondLst>
                            <p:childTnLst>
                              <p:par>
                                <p:cTn id="71" presetID="3" presetClass="exit" presetSubtype="10" fill="hold" nodeType="clickEffect">
                                  <p:stCondLst>
                                    <p:cond delay="0"/>
                                  </p:stCondLst>
                                  <p:childTnLst>
                                    <p:animEffect transition="out" filter="blinds(horizontal)">
                                      <p:cBhvr>
                                        <p:cTn id="72" dur="500"/>
                                        <p:tgtEl>
                                          <p:spTgt spid="2"/>
                                        </p:tgtEl>
                                      </p:cBhvr>
                                    </p:animEffect>
                                    <p:set>
                                      <p:cBhvr>
                                        <p:cTn id="7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93E4AF-CF96-4949-99FF-A92172AAF7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11190" y="2251308"/>
            <a:ext cx="1927886" cy="1496214"/>
          </a:xfrm>
          <a:prstGeom prst="rect">
            <a:avLst/>
          </a:prstGeom>
        </p:spPr>
      </p:pic>
      <p:sp>
        <p:nvSpPr>
          <p:cNvPr id="23" name="Rectangle 12">
            <a:extLst>
              <a:ext uri="{FF2B5EF4-FFF2-40B4-BE49-F238E27FC236}">
                <a16:creationId xmlns:a16="http://schemas.microsoft.com/office/drawing/2014/main" id="{97617032-AF07-D274-5964-55393A97AFC3}"/>
              </a:ext>
            </a:extLst>
          </p:cNvPr>
          <p:cNvSpPr>
            <a:spLocks noChangeArrowheads="1"/>
          </p:cNvSpPr>
          <p:nvPr/>
        </p:nvSpPr>
        <p:spPr bwMode="auto">
          <a:xfrm>
            <a:off x="0" y="515251"/>
            <a:ext cx="184987"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90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r>
              <a:rPr lang="en-US" altLang="en-US" sz="600">
                <a:solidFill>
                  <a:prstClr val="black"/>
                </a:solidFill>
                <a:latin typeface="Calibri" panose="020F0502020204030204"/>
              </a:rPr>
              <a:t> </a:t>
            </a:r>
            <a:endParaRPr lang="en-US" altLang="en-US" sz="1350">
              <a:solidFill>
                <a:prstClr val="black"/>
              </a:solidFill>
              <a:latin typeface="Arial" panose="020B0604020202020204" pitchFamily="34" charset="0"/>
            </a:endParaRPr>
          </a:p>
        </p:txBody>
      </p:sp>
      <p:pic>
        <p:nvPicPr>
          <p:cNvPr id="6" name="Picture 5">
            <a:extLst>
              <a:ext uri="{FF2B5EF4-FFF2-40B4-BE49-F238E27FC236}">
                <a16:creationId xmlns:a16="http://schemas.microsoft.com/office/drawing/2014/main" id="{E12E1974-8CD6-3D6E-451E-9153DAA26F9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18499" y="2606376"/>
            <a:ext cx="2032964" cy="1796989"/>
          </a:xfrm>
          <a:prstGeom prst="rect">
            <a:avLst/>
          </a:prstGeom>
        </p:spPr>
      </p:pic>
      <p:grpSp>
        <p:nvGrpSpPr>
          <p:cNvPr id="8" name="Group 7">
            <a:extLst>
              <a:ext uri="{FF2B5EF4-FFF2-40B4-BE49-F238E27FC236}">
                <a16:creationId xmlns:a16="http://schemas.microsoft.com/office/drawing/2014/main" id="{4F012762-9482-F411-2292-F40CEE0F50BC}"/>
              </a:ext>
            </a:extLst>
          </p:cNvPr>
          <p:cNvGrpSpPr/>
          <p:nvPr/>
        </p:nvGrpSpPr>
        <p:grpSpPr>
          <a:xfrm>
            <a:off x="156905" y="1936226"/>
            <a:ext cx="3186612" cy="1117997"/>
            <a:chOff x="419845" y="1610484"/>
            <a:chExt cx="2970956" cy="1490662"/>
          </a:xfrm>
        </p:grpSpPr>
        <p:sp>
          <p:nvSpPr>
            <p:cNvPr id="9" name="Arrow: Pentagon 8">
              <a:extLst>
                <a:ext uri="{FF2B5EF4-FFF2-40B4-BE49-F238E27FC236}">
                  <a16:creationId xmlns:a16="http://schemas.microsoft.com/office/drawing/2014/main" id="{AB56D1E3-17CA-BD84-DF23-072BC4F5F8B5}"/>
                </a:ext>
              </a:extLst>
            </p:cNvPr>
            <p:cNvSpPr/>
            <p:nvPr/>
          </p:nvSpPr>
          <p:spPr>
            <a:xfrm>
              <a:off x="419845" y="1610484"/>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0" name="Object 9">
                  <a:extLst>
                    <a:ext uri="{FF2B5EF4-FFF2-40B4-BE49-F238E27FC236}">
                      <a16:creationId xmlns:a16="http://schemas.microsoft.com/office/drawing/2014/main" id="{0CE31E3A-70C1-4F0B-0CF9-804FC4E2567E}"/>
                    </a:ext>
                  </a:extLst>
                </p:cNvPr>
                <p:cNvSpPr txBox="1"/>
                <p:nvPr/>
              </p:nvSpPr>
              <p:spPr>
                <a:xfrm>
                  <a:off x="670612" y="1706277"/>
                  <a:ext cx="1623893" cy="1314072"/>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A</m:t>
                        </m:r>
                        <m:r>
                          <m:rPr>
                            <m:nor/>
                          </m:rPr>
                          <a:rPr lang="en-US" sz="3200" b="1" i="0" smtClean="0">
                            <a:solidFill>
                              <a:srgbClr val="0000FF"/>
                            </a:solidFill>
                            <a:latin typeface="Times New Roman" panose="02020603050405020304" pitchFamily="18" charset="0"/>
                            <a:cs typeface="Times New Roman" panose="02020603050405020304" pitchFamily="18" charset="0"/>
                          </a:rPr>
                          <m:t>.  </m:t>
                        </m:r>
                        <m:r>
                          <m:rPr>
                            <m:nor/>
                          </m:rPr>
                          <a:rPr lang="en-US" sz="3200" b="1" i="1">
                            <a:solidFill>
                              <a:srgbClr val="000000"/>
                            </a:solidFill>
                            <a:latin typeface="Times New Roman" panose="02020603050405020304" pitchFamily="18" charset="0"/>
                            <a:cs typeface="Times New Roman" panose="02020603050405020304" pitchFamily="18" charset="0"/>
                          </a:rPr>
                          <m:t>x</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f>
                          <m:fPr>
                            <m:ctrlPr>
                              <a:rPr lang="en-US" sz="3200" b="1" i="1">
                                <a:solidFill>
                                  <a:srgbClr val="000000"/>
                                </a:solidFill>
                                <a:latin typeface="Cambria Math" panose="02040503050406030204" pitchFamily="18" charset="0"/>
                              </a:rPr>
                            </m:ctrlPr>
                          </m:fPr>
                          <m:num>
                            <m:r>
                              <m:rPr>
                                <m:nor/>
                              </m:rPr>
                              <a:rPr lang="en-US" sz="3200" b="1" i="0">
                                <a:solidFill>
                                  <a:srgbClr val="000000"/>
                                </a:solidFill>
                                <a:latin typeface="Times New Roman" panose="02020603050405020304" pitchFamily="18" charset="0"/>
                                <a:cs typeface="Times New Roman" panose="02020603050405020304" pitchFamily="18" charset="0"/>
                              </a:rPr>
                              <m:t>1</m:t>
                            </m:r>
                          </m:num>
                          <m:den>
                            <m:r>
                              <m:rPr>
                                <m:nor/>
                              </m:rPr>
                              <a:rPr lang="en-US" sz="3200" b="1" i="0">
                                <a:solidFill>
                                  <a:srgbClr val="000000"/>
                                </a:solidFill>
                                <a:latin typeface="Times New Roman" panose="02020603050405020304" pitchFamily="18" charset="0"/>
                                <a:cs typeface="Times New Roman" panose="02020603050405020304" pitchFamily="18" charset="0"/>
                              </a:rPr>
                              <m:t>5</m:t>
                            </m:r>
                          </m:den>
                        </m:f>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10" name="Object 9">
                  <a:extLst>
                    <a:ext uri="{FF2B5EF4-FFF2-40B4-BE49-F238E27FC236}">
                      <a16:creationId xmlns:a16="http://schemas.microsoft.com/office/drawing/2014/main" id="{0CE31E3A-70C1-4F0B-0CF9-804FC4E2567E}"/>
                    </a:ext>
                  </a:extLst>
                </p:cNvPr>
                <p:cNvSpPr txBox="1">
                  <a:spLocks noRot="1" noChangeAspect="1" noMove="1" noResize="1" noEditPoints="1" noAdjustHandles="1" noChangeArrowheads="1" noChangeShapeType="1" noTextEdit="1"/>
                </p:cNvSpPr>
                <p:nvPr/>
              </p:nvSpPr>
              <p:spPr>
                <a:xfrm>
                  <a:off x="670612" y="1706277"/>
                  <a:ext cx="1623893" cy="1314072"/>
                </a:xfrm>
                <a:prstGeom prst="rect">
                  <a:avLst/>
                </a:prstGeom>
                <a:blipFill>
                  <a:blip r:embed="rId9"/>
                  <a:stretch>
                    <a:fillRect/>
                  </a:stretch>
                </a:blipFill>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F3E58997-4615-2C94-6279-7776844B4A03}"/>
              </a:ext>
            </a:extLst>
          </p:cNvPr>
          <p:cNvGrpSpPr/>
          <p:nvPr/>
        </p:nvGrpSpPr>
        <p:grpSpPr>
          <a:xfrm>
            <a:off x="5600700" y="1936226"/>
            <a:ext cx="3424495" cy="1117997"/>
            <a:chOff x="5386023" y="2326077"/>
            <a:chExt cx="3333897" cy="1116101"/>
          </a:xfrm>
        </p:grpSpPr>
        <p:sp>
          <p:nvSpPr>
            <p:cNvPr id="13" name="Arrow: Pentagon 12">
              <a:extLst>
                <a:ext uri="{FF2B5EF4-FFF2-40B4-BE49-F238E27FC236}">
                  <a16:creationId xmlns:a16="http://schemas.microsoft.com/office/drawing/2014/main" id="{8D385469-A034-8753-CD25-66F48BC10CD7}"/>
                </a:ext>
              </a:extLst>
            </p:cNvPr>
            <p:cNvSpPr/>
            <p:nvPr/>
          </p:nvSpPr>
          <p:spPr>
            <a:xfrm>
              <a:off x="5386023" y="2326077"/>
              <a:ext cx="3333897" cy="1116101"/>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6" name="Object 15">
                  <a:extLst>
                    <a:ext uri="{FF2B5EF4-FFF2-40B4-BE49-F238E27FC236}">
                      <a16:creationId xmlns:a16="http://schemas.microsoft.com/office/drawing/2014/main" id="{1613BE19-76E2-F559-6E79-C4E6E278A70B}"/>
                    </a:ext>
                  </a:extLst>
                </p:cNvPr>
                <p:cNvSpPr txBox="1"/>
                <p:nvPr/>
              </p:nvSpPr>
              <p:spPr>
                <a:xfrm>
                  <a:off x="5563942" y="2625675"/>
                  <a:ext cx="2894762" cy="547442"/>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C</m:t>
                        </m:r>
                        <m:r>
                          <m:rPr>
                            <m:nor/>
                          </m:rPr>
                          <a:rPr lang="en-US" sz="3200" b="1" i="0" smtClean="0">
                            <a:solidFill>
                              <a:srgbClr val="0000FF"/>
                            </a:solidFill>
                            <a:latin typeface="Times New Roman" panose="02020603050405020304" pitchFamily="18" charset="0"/>
                            <a:cs typeface="Times New Roman" panose="02020603050405020304" pitchFamily="18" charset="0"/>
                          </a:rPr>
                          <m:t>.  2</m:t>
                        </m:r>
                        <m:r>
                          <m:rPr>
                            <m:nor/>
                          </m:rPr>
                          <a:rPr lang="en-US" sz="3200" b="1" i="1">
                            <a:solidFill>
                              <a:srgbClr val="000000"/>
                            </a:solidFill>
                            <a:latin typeface="Times New Roman" panose="02020603050405020304" pitchFamily="18" charset="0"/>
                            <a:cs typeface="Times New Roman" panose="02020603050405020304" pitchFamily="18" charset="0"/>
                          </a:rPr>
                          <m:t>x</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10</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0</m:t>
                        </m:r>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16" name="Object 15">
                  <a:extLst>
                    <a:ext uri="{FF2B5EF4-FFF2-40B4-BE49-F238E27FC236}">
                      <a16:creationId xmlns:a16="http://schemas.microsoft.com/office/drawing/2014/main" id="{1613BE19-76E2-F559-6E79-C4E6E278A70B}"/>
                    </a:ext>
                  </a:extLst>
                </p:cNvPr>
                <p:cNvSpPr txBox="1">
                  <a:spLocks noRot="1" noChangeAspect="1" noMove="1" noResize="1" noEditPoints="1" noAdjustHandles="1" noChangeArrowheads="1" noChangeShapeType="1" noTextEdit="1"/>
                </p:cNvSpPr>
                <p:nvPr/>
              </p:nvSpPr>
              <p:spPr>
                <a:xfrm>
                  <a:off x="5563942" y="2625675"/>
                  <a:ext cx="2894762" cy="547442"/>
                </a:xfrm>
                <a:prstGeom prst="rect">
                  <a:avLst/>
                </a:prstGeom>
                <a:blipFill>
                  <a:blip r:embed="rId10"/>
                  <a:stretch>
                    <a:fillRect/>
                  </a:stretch>
                </a:blipFill>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ADAD697B-1510-23ED-31B3-2E840720D165}"/>
              </a:ext>
            </a:extLst>
          </p:cNvPr>
          <p:cNvGrpSpPr/>
          <p:nvPr/>
        </p:nvGrpSpPr>
        <p:grpSpPr>
          <a:xfrm>
            <a:off x="184986" y="3638550"/>
            <a:ext cx="3326167" cy="1117997"/>
            <a:chOff x="355983" y="4248908"/>
            <a:chExt cx="2970956" cy="1490662"/>
          </a:xfrm>
        </p:grpSpPr>
        <p:sp>
          <p:nvSpPr>
            <p:cNvPr id="18" name="Arrow: Pentagon 17">
              <a:extLst>
                <a:ext uri="{FF2B5EF4-FFF2-40B4-BE49-F238E27FC236}">
                  <a16:creationId xmlns:a16="http://schemas.microsoft.com/office/drawing/2014/main" id="{122C25F5-A69E-A3B7-B686-4A9BFF0DC339}"/>
                </a:ext>
              </a:extLst>
            </p:cNvPr>
            <p:cNvSpPr/>
            <p:nvPr/>
          </p:nvSpPr>
          <p:spPr>
            <a:xfrm>
              <a:off x="355983" y="4248908"/>
              <a:ext cx="2970956" cy="1490662"/>
            </a:xfrm>
            <a:prstGeom prst="homePlat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9" name="Object 18">
                  <a:extLst>
                    <a:ext uri="{FF2B5EF4-FFF2-40B4-BE49-F238E27FC236}">
                      <a16:creationId xmlns:a16="http://schemas.microsoft.com/office/drawing/2014/main" id="{9BE47CB0-5615-746E-64F4-5B43608CDC07}"/>
                    </a:ext>
                  </a:extLst>
                </p:cNvPr>
                <p:cNvSpPr txBox="1"/>
                <p:nvPr/>
              </p:nvSpPr>
              <p:spPr>
                <a:xfrm>
                  <a:off x="512805" y="4649790"/>
                  <a:ext cx="1991268" cy="702111"/>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B</m:t>
                        </m:r>
                        <m:r>
                          <m:rPr>
                            <m:nor/>
                          </m:rPr>
                          <a:rPr lang="en-US" sz="3200" b="1" i="0" smtClean="0">
                            <a:solidFill>
                              <a:srgbClr val="0000FF"/>
                            </a:solidFill>
                            <a:latin typeface="Times New Roman" panose="02020603050405020304" pitchFamily="18" charset="0"/>
                            <a:cs typeface="Times New Roman" panose="02020603050405020304" pitchFamily="18" charset="0"/>
                          </a:rPr>
                          <m:t>.</m:t>
                        </m:r>
                        <m:r>
                          <m:rPr>
                            <m:nor/>
                          </m:rPr>
                          <a:rPr lang="en-US" sz="3200" b="1" i="1" smtClean="0">
                            <a:solidFill>
                              <a:srgbClr val="0000FF"/>
                            </a:solidFill>
                            <a:latin typeface="Times New Roman" panose="02020603050405020304" pitchFamily="18" charset="0"/>
                            <a:cs typeface="Times New Roman" panose="02020603050405020304" pitchFamily="18" charset="0"/>
                          </a:rPr>
                          <m:t>  </m:t>
                        </m:r>
                        <m:r>
                          <m:rPr>
                            <m:nor/>
                          </m:rPr>
                          <a:rPr lang="en-US" sz="3200" b="1" i="1">
                            <a:solidFill>
                              <a:srgbClr val="000000"/>
                            </a:solidFill>
                            <a:latin typeface="Times New Roman" panose="02020603050405020304" pitchFamily="18" charset="0"/>
                            <a:cs typeface="Times New Roman" panose="02020603050405020304" pitchFamily="18" charset="0"/>
                          </a:rPr>
                          <m:t>x</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10</m:t>
                        </m:r>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19" name="Object 18">
                  <a:extLst>
                    <a:ext uri="{FF2B5EF4-FFF2-40B4-BE49-F238E27FC236}">
                      <a16:creationId xmlns:a16="http://schemas.microsoft.com/office/drawing/2014/main" id="{9BE47CB0-5615-746E-64F4-5B43608CDC07}"/>
                    </a:ext>
                  </a:extLst>
                </p:cNvPr>
                <p:cNvSpPr txBox="1">
                  <a:spLocks noRot="1" noChangeAspect="1" noMove="1" noResize="1" noEditPoints="1" noAdjustHandles="1" noChangeArrowheads="1" noChangeShapeType="1" noTextEdit="1"/>
                </p:cNvSpPr>
                <p:nvPr/>
              </p:nvSpPr>
              <p:spPr>
                <a:xfrm>
                  <a:off x="512805" y="4649790"/>
                  <a:ext cx="1991268" cy="702111"/>
                </a:xfrm>
                <a:prstGeom prst="rect">
                  <a:avLst/>
                </a:prstGeom>
                <a:blipFill>
                  <a:blip r:embed="rId11"/>
                  <a:stretch>
                    <a:fillRect/>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781E810B-F4B5-FC54-9C51-5AB87A3E1A4F}"/>
              </a:ext>
            </a:extLst>
          </p:cNvPr>
          <p:cNvGrpSpPr/>
          <p:nvPr/>
        </p:nvGrpSpPr>
        <p:grpSpPr>
          <a:xfrm>
            <a:off x="5651463" y="3657600"/>
            <a:ext cx="3924300" cy="1117997"/>
            <a:chOff x="4102100" y="4441376"/>
            <a:chExt cx="4191294" cy="1897387"/>
          </a:xfrm>
          <a:solidFill>
            <a:schemeClr val="bg1"/>
          </a:solidFill>
        </p:grpSpPr>
        <p:sp>
          <p:nvSpPr>
            <p:cNvPr id="21" name="Arrow: Pentagon 20">
              <a:extLst>
                <a:ext uri="{FF2B5EF4-FFF2-40B4-BE49-F238E27FC236}">
                  <a16:creationId xmlns:a16="http://schemas.microsoft.com/office/drawing/2014/main" id="{37842EF9-8D96-1FFA-4C00-738A26DF9971}"/>
                </a:ext>
              </a:extLst>
            </p:cNvPr>
            <p:cNvSpPr/>
            <p:nvPr/>
          </p:nvSpPr>
          <p:spPr>
            <a:xfrm>
              <a:off x="4102100" y="4441376"/>
              <a:ext cx="3732418" cy="1897387"/>
            </a:xfrm>
            <a:prstGeom prst="homePlate">
              <a:avLst/>
            </a:prstGeom>
            <a:gr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b="1">
                <a:solidFill>
                  <a:srgbClr val="FF0000"/>
                </a:solidFill>
                <a:latin typeface="Calibri" panose="020F0502020204030204"/>
              </a:endParaRPr>
            </a:p>
          </p:txBody>
        </p:sp>
        <mc:AlternateContent xmlns:mc="http://schemas.openxmlformats.org/markup-compatibility/2006" xmlns:a14="http://schemas.microsoft.com/office/drawing/2010/main">
          <mc:Choice Requires="a14">
            <p:sp>
              <p:nvSpPr>
                <p:cNvPr id="27" name="Object 26">
                  <a:extLst>
                    <a:ext uri="{FF2B5EF4-FFF2-40B4-BE49-F238E27FC236}">
                      <a16:creationId xmlns:a16="http://schemas.microsoft.com/office/drawing/2014/main" id="{230F4950-D802-C9AB-8D72-2979500505CE}"/>
                    </a:ext>
                  </a:extLst>
                </p:cNvPr>
                <p:cNvSpPr txBox="1"/>
                <p:nvPr/>
              </p:nvSpPr>
              <p:spPr>
                <a:xfrm>
                  <a:off x="4309691" y="4984254"/>
                  <a:ext cx="3983703" cy="906039"/>
                </a:xfrm>
                <a:prstGeom prst="rect">
                  <a:avLst/>
                </a:prstGeom>
              </p:spPr>
              <p:txBody>
                <a:bodyPr>
                  <a:noAutofit/>
                </a:bodyPr>
                <a:lstStyle/>
                <a:p>
                  <a:pPr/>
                  <a14:m>
                    <m:oMathPara xmlns:m="http://schemas.openxmlformats.org/officeDocument/2006/math">
                      <m:oMathParaPr>
                        <m:jc m:val="left"/>
                      </m:oMathParaPr>
                      <m:oMath xmlns:m="http://schemas.openxmlformats.org/officeDocument/2006/math">
                        <m:r>
                          <m:rPr>
                            <m:nor/>
                          </m:rPr>
                          <a:rPr lang="en-US" sz="3200" b="1" i="0" smtClean="0">
                            <a:solidFill>
                              <a:srgbClr val="0000FF"/>
                            </a:solidFill>
                            <a:latin typeface="Times New Roman" panose="02020603050405020304" pitchFamily="18" charset="0"/>
                            <a:cs typeface="Times New Roman" panose="02020603050405020304" pitchFamily="18" charset="0"/>
                          </a:rPr>
                          <m:t>D</m:t>
                        </m:r>
                        <m:r>
                          <m:rPr>
                            <m:nor/>
                          </m:rPr>
                          <a:rPr lang="en-US" sz="3200" b="1" i="0" smtClean="0">
                            <a:solidFill>
                              <a:srgbClr val="0000FF"/>
                            </a:solidFill>
                            <a:latin typeface="Times New Roman" panose="02020603050405020304" pitchFamily="18" charset="0"/>
                            <a:cs typeface="Times New Roman" panose="02020603050405020304" pitchFamily="18" charset="0"/>
                          </a:rPr>
                          <m:t>.  2</m:t>
                        </m:r>
                        <m:r>
                          <m:rPr>
                            <m:nor/>
                          </m:rPr>
                          <a:rPr lang="en-US" sz="3200" b="1" i="1" smtClean="0">
                            <a:solidFill>
                              <a:schemeClr val="tx1"/>
                            </a:solidFill>
                            <a:latin typeface="Times New Roman" panose="02020603050405020304" pitchFamily="18" charset="0"/>
                            <a:cs typeface="Times New Roman" panose="02020603050405020304" pitchFamily="18" charset="0"/>
                          </a:rPr>
                          <m:t>x</m:t>
                        </m:r>
                        <m:r>
                          <m:rPr>
                            <m:nor/>
                          </m:rPr>
                          <a:rPr lang="en-US" sz="3200" b="1" i="0" smtClean="0">
                            <a:solidFill>
                              <a:schemeClr val="tx1"/>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10</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m:t>
                        </m:r>
                        <m:r>
                          <m:rPr>
                            <m:nor/>
                          </m:rPr>
                          <a:rPr lang="en-US" sz="3200" b="1" i="0" smtClean="0">
                            <a:solidFill>
                              <a:srgbClr val="000000"/>
                            </a:solidFill>
                            <a:latin typeface="Times New Roman" panose="02020603050405020304" pitchFamily="18" charset="0"/>
                            <a:cs typeface="Times New Roman" panose="02020603050405020304" pitchFamily="18" charset="0"/>
                          </a:rPr>
                          <m:t> </m:t>
                        </m:r>
                        <m:r>
                          <m:rPr>
                            <m:nor/>
                          </m:rPr>
                          <a:rPr lang="en-US" sz="3200" b="1" i="0">
                            <a:solidFill>
                              <a:srgbClr val="000000"/>
                            </a:solidFill>
                            <a:latin typeface="Times New Roman" panose="02020603050405020304" pitchFamily="18" charset="0"/>
                            <a:cs typeface="Times New Roman" panose="02020603050405020304" pitchFamily="18" charset="0"/>
                          </a:rPr>
                          <m:t>0</m:t>
                        </m:r>
                      </m:oMath>
                    </m:oMathPara>
                  </a14:m>
                  <a:endParaRPr lang="en-US" sz="3200" b="1">
                    <a:latin typeface="Times New Roman" panose="02020603050405020304" pitchFamily="18" charset="0"/>
                    <a:cs typeface="Times New Roman" panose="02020603050405020304" pitchFamily="18" charset="0"/>
                  </a:endParaRPr>
                </a:p>
              </p:txBody>
            </p:sp>
          </mc:Choice>
          <mc:Fallback xmlns="">
            <p:sp>
              <p:nvSpPr>
                <p:cNvPr id="27" name="Object 26">
                  <a:extLst>
                    <a:ext uri="{FF2B5EF4-FFF2-40B4-BE49-F238E27FC236}">
                      <a16:creationId xmlns:a16="http://schemas.microsoft.com/office/drawing/2014/main" id="{230F4950-D802-C9AB-8D72-2979500505CE}"/>
                    </a:ext>
                  </a:extLst>
                </p:cNvPr>
                <p:cNvSpPr txBox="1">
                  <a:spLocks noRot="1" noChangeAspect="1" noMove="1" noResize="1" noEditPoints="1" noAdjustHandles="1" noChangeArrowheads="1" noChangeShapeType="1" noTextEdit="1"/>
                </p:cNvSpPr>
                <p:nvPr/>
              </p:nvSpPr>
              <p:spPr>
                <a:xfrm>
                  <a:off x="4309691" y="4984254"/>
                  <a:ext cx="3983703" cy="906039"/>
                </a:xfrm>
                <a:prstGeom prst="rect">
                  <a:avLst/>
                </a:prstGeom>
                <a:blipFill>
                  <a:blip r:embed="rId12"/>
                  <a:stretch>
                    <a:fillRect/>
                  </a:stretch>
                </a:blipFill>
              </p:spPr>
              <p:txBody>
                <a:bodyPr/>
                <a:lstStyle/>
                <a:p>
                  <a:r>
                    <a:rPr lang="en-US">
                      <a:noFill/>
                    </a:rPr>
                    <a:t> </a:t>
                  </a:r>
                </a:p>
              </p:txBody>
            </p:sp>
          </mc:Fallback>
        </mc:AlternateContent>
      </p:grpSp>
      <p:pic>
        <p:nvPicPr>
          <p:cNvPr id="7" name="Đồng hồ đếm ngược 20 giây">
            <a:hlinkClick r:id="" action="ppaction://media"/>
            <a:extLst>
              <a:ext uri="{FF2B5EF4-FFF2-40B4-BE49-F238E27FC236}">
                <a16:creationId xmlns:a16="http://schemas.microsoft.com/office/drawing/2014/main" id="{68C5CE14-BB43-3A93-E112-29E55D8D8ED8}"/>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7278400" y="1"/>
            <a:ext cx="1865600" cy="1411472"/>
          </a:xfrm>
          <a:prstGeom prst="rect">
            <a:avLst/>
          </a:prstGeom>
        </p:spPr>
      </p:pic>
      <p:grpSp>
        <p:nvGrpSpPr>
          <p:cNvPr id="30" name="Group 29">
            <a:extLst>
              <a:ext uri="{FF2B5EF4-FFF2-40B4-BE49-F238E27FC236}">
                <a16:creationId xmlns:a16="http://schemas.microsoft.com/office/drawing/2014/main" id="{98FD264F-4DF0-A3E0-1FAB-A168735BFA4E}"/>
              </a:ext>
            </a:extLst>
          </p:cNvPr>
          <p:cNvGrpSpPr/>
          <p:nvPr/>
        </p:nvGrpSpPr>
        <p:grpSpPr>
          <a:xfrm>
            <a:off x="66418" y="156709"/>
            <a:ext cx="6986588" cy="1617815"/>
            <a:chOff x="606802" y="71079"/>
            <a:chExt cx="9315451" cy="2157088"/>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11EBF1D-7509-421B-8053-0B946E9742BF}"/>
                    </a:ext>
                  </a:extLst>
                </p:cNvPr>
                <p:cNvSpPr txBox="1"/>
                <p:nvPr/>
              </p:nvSpPr>
              <p:spPr>
                <a:xfrm>
                  <a:off x="606802" y="71079"/>
                  <a:ext cx="9315451" cy="2157088"/>
                </a:xfrm>
                <a:prstGeom prst="rect">
                  <a:avLst/>
                </a:prstGeom>
                <a:noFill/>
              </p:spPr>
              <p:txBody>
                <a:bodyPr wrap="square">
                  <a:spAutoFit/>
                </a:bodyPr>
                <a:lstStyle/>
                <a:p>
                  <a:pPr defTabSz="685800"/>
                  <a:r>
                    <a:rPr lang="en-US" sz="3500" b="1">
                      <a:solidFill>
                        <a:schemeClr val="tx1"/>
                      </a:solidFill>
                      <a:latin typeface="Times New Roman" panose="02020603050405020304" pitchFamily="18" charset="0"/>
                      <a:cs typeface="Times New Roman" panose="02020603050405020304" pitchFamily="18" charset="0"/>
                    </a:rPr>
                    <a:t>Câu 2: </a:t>
                  </a:r>
                  <a:r>
                    <a:rPr lang="nl-NL" sz="3500" b="1">
                      <a:solidFill>
                        <a:schemeClr val="tx1"/>
                      </a:solidFill>
                      <a:latin typeface="Times New Roman" panose="02020603050405020304" pitchFamily="18" charset="0"/>
                      <a:cs typeface="Times New Roman" panose="02020603050405020304" pitchFamily="18" charset="0"/>
                    </a:rPr>
                    <a:t>Điều kiện xác định của phân thức </a:t>
                  </a:r>
                  <a14:m>
                    <m:oMath xmlns:m="http://schemas.openxmlformats.org/officeDocument/2006/math">
                      <m:f>
                        <m:fPr>
                          <m:ctrlPr>
                            <a:rPr lang="en-US" sz="4000" b="1" i="1" smtClean="0">
                              <a:solidFill>
                                <a:schemeClr val="tx1"/>
                              </a:solidFill>
                              <a:latin typeface="Cambria Math" panose="02040503050406030204" pitchFamily="18" charset="0"/>
                            </a:rPr>
                          </m:ctrlPr>
                        </m:fPr>
                        <m:num>
                          <m:r>
                            <m:rPr>
                              <m:nor/>
                            </m:rPr>
                            <a:rPr lang="en-US" sz="4000" b="1" i="0">
                              <a:solidFill>
                                <a:schemeClr val="tx1"/>
                              </a:solidFill>
                              <a:latin typeface="Times New Roman" panose="02020603050405020304" pitchFamily="18" charset="0"/>
                              <a:cs typeface="Times New Roman" panose="02020603050405020304" pitchFamily="18" charset="0"/>
                            </a:rPr>
                            <m:t>8</m:t>
                          </m:r>
                        </m:num>
                        <m:den>
                          <m:r>
                            <m:rPr>
                              <m:nor/>
                            </m:rPr>
                            <a:rPr lang="en-US" sz="4000" b="1" i="0">
                              <a:solidFill>
                                <a:schemeClr val="tx1"/>
                              </a:solidFill>
                              <a:latin typeface="Times New Roman" panose="02020603050405020304" pitchFamily="18" charset="0"/>
                              <a:cs typeface="Times New Roman" panose="02020603050405020304" pitchFamily="18" charset="0"/>
                            </a:rPr>
                            <m:t>2</m:t>
                          </m:r>
                          <m:r>
                            <m:rPr>
                              <m:nor/>
                            </m:rPr>
                            <a:rPr lang="en-US" sz="4000" b="1" i="1">
                              <a:solidFill>
                                <a:schemeClr val="tx1"/>
                              </a:solidFill>
                              <a:latin typeface="Times New Roman" panose="02020603050405020304" pitchFamily="18" charset="0"/>
                              <a:cs typeface="Times New Roman" panose="02020603050405020304" pitchFamily="18" charset="0"/>
                            </a:rPr>
                            <m:t>x</m:t>
                          </m:r>
                          <m:r>
                            <m:rPr>
                              <m:nor/>
                            </m:rPr>
                            <a:rPr lang="en-US" sz="4000" b="1" i="0" smtClean="0">
                              <a:solidFill>
                                <a:schemeClr val="tx1"/>
                              </a:solidFill>
                              <a:latin typeface="Times New Roman" panose="02020603050405020304" pitchFamily="18" charset="0"/>
                              <a:cs typeface="Times New Roman" panose="02020603050405020304" pitchFamily="18" charset="0"/>
                            </a:rPr>
                            <m:t> </m:t>
                          </m:r>
                          <m:r>
                            <m:rPr>
                              <m:nor/>
                            </m:rPr>
                            <a:rPr lang="en-US" sz="4000" b="1" i="0">
                              <a:solidFill>
                                <a:schemeClr val="tx1"/>
                              </a:solidFill>
                              <a:latin typeface="Times New Roman" panose="02020603050405020304" pitchFamily="18" charset="0"/>
                              <a:cs typeface="Times New Roman" panose="02020603050405020304" pitchFamily="18" charset="0"/>
                            </a:rPr>
                            <m:t>−</m:t>
                          </m:r>
                          <m:r>
                            <m:rPr>
                              <m:nor/>
                            </m:rPr>
                            <a:rPr lang="en-US" sz="4000" b="1" i="0" smtClean="0">
                              <a:solidFill>
                                <a:schemeClr val="tx1"/>
                              </a:solidFill>
                              <a:latin typeface="Times New Roman" panose="02020603050405020304" pitchFamily="18" charset="0"/>
                              <a:cs typeface="Times New Roman" panose="02020603050405020304" pitchFamily="18" charset="0"/>
                            </a:rPr>
                            <m:t> </m:t>
                          </m:r>
                          <m:r>
                            <m:rPr>
                              <m:nor/>
                            </m:rPr>
                            <a:rPr lang="en-US" sz="4000" b="1" i="0">
                              <a:solidFill>
                                <a:schemeClr val="tx1"/>
                              </a:solidFill>
                              <a:latin typeface="Times New Roman" panose="02020603050405020304" pitchFamily="18" charset="0"/>
                              <a:cs typeface="Times New Roman" panose="02020603050405020304" pitchFamily="18" charset="0"/>
                            </a:rPr>
                            <m:t>10</m:t>
                          </m:r>
                        </m:den>
                      </m:f>
                    </m:oMath>
                  </a14:m>
                  <a:r>
                    <a:rPr lang="nl-NL" sz="3500" b="1">
                      <a:solidFill>
                        <a:schemeClr val="tx1"/>
                      </a:solidFill>
                      <a:latin typeface="Times New Roman" panose="02020603050405020304" pitchFamily="18" charset="0"/>
                      <a:cs typeface="Times New Roman" panose="02020603050405020304" pitchFamily="18" charset="0"/>
                    </a:rPr>
                    <a:t> là : </a:t>
                  </a:r>
                  <a:r>
                    <a:rPr lang="nl-NL" sz="3000" b="1">
                      <a:solidFill>
                        <a:prstClr val="black"/>
                      </a:solidFill>
                      <a:latin typeface="Times New Roman" panose="02020603050405020304" pitchFamily="18" charset="0"/>
                      <a:cs typeface="Times New Roman" panose="02020603050405020304" pitchFamily="18" charset="0"/>
                    </a:rPr>
                    <a:t>            </a:t>
                  </a:r>
                </a:p>
              </p:txBody>
            </p:sp>
          </mc:Choice>
          <mc:Fallback xmlns="">
            <p:sp>
              <p:nvSpPr>
                <p:cNvPr id="5" name="TextBox 4">
                  <a:extLst>
                    <a:ext uri="{FF2B5EF4-FFF2-40B4-BE49-F238E27FC236}">
                      <a16:creationId xmlns:a16="http://schemas.microsoft.com/office/drawing/2014/main" id="{611EBF1D-7509-421B-8053-0B946E9742BF}"/>
                    </a:ext>
                  </a:extLst>
                </p:cNvPr>
                <p:cNvSpPr txBox="1">
                  <a:spLocks noRot="1" noChangeAspect="1" noMove="1" noResize="1" noEditPoints="1" noAdjustHandles="1" noChangeArrowheads="1" noChangeShapeType="1" noTextEdit="1"/>
                </p:cNvSpPr>
                <p:nvPr/>
              </p:nvSpPr>
              <p:spPr>
                <a:xfrm>
                  <a:off x="606802" y="71079"/>
                  <a:ext cx="9315451" cy="2157088"/>
                </a:xfrm>
                <a:prstGeom prst="rect">
                  <a:avLst/>
                </a:prstGeom>
                <a:blipFill>
                  <a:blip r:embed="rId14"/>
                  <a:stretch>
                    <a:fillRect l="-2618" t="-6038" r="-3839" b="-3396"/>
                  </a:stretch>
                </a:blipFill>
              </p:spPr>
              <p:txBody>
                <a:bodyPr/>
                <a:lstStyle/>
                <a:p>
                  <a:r>
                    <a:rPr lang="en-US">
                      <a:noFill/>
                    </a:rPr>
                    <a:t> </a:t>
                  </a:r>
                </a:p>
              </p:txBody>
            </p:sp>
          </mc:Fallback>
        </mc:AlternateContent>
        <p:sp>
          <p:nvSpPr>
            <p:cNvPr id="4" name="Object 3">
              <a:extLst>
                <a:ext uri="{FF2B5EF4-FFF2-40B4-BE49-F238E27FC236}">
                  <a16:creationId xmlns:a16="http://schemas.microsoft.com/office/drawing/2014/main" id="{93C216BE-766B-11B0-CD60-865A0BF2030A}"/>
                </a:ext>
              </a:extLst>
            </p:cNvPr>
            <p:cNvSpPr txBox="1"/>
            <p:nvPr/>
          </p:nvSpPr>
          <p:spPr>
            <a:xfrm>
              <a:off x="3263547" y="844781"/>
              <a:ext cx="1583020" cy="1324481"/>
            </a:xfrm>
            <a:prstGeom prst="rect">
              <a:avLst/>
            </a:prstGeom>
          </p:spPr>
          <p:txBody>
            <a:bodyPr>
              <a:normAutofit/>
            </a:bodyPr>
            <a:lstStyle/>
            <a:p>
              <a:endParaRPr lang="en-US"/>
            </a:p>
          </p:txBody>
        </p:sp>
      </p:grpSp>
    </p:spTree>
    <p:extLst>
      <p:ext uri="{BB962C8B-B14F-4D97-AF65-F5344CB8AC3E}">
        <p14:creationId xmlns:p14="http://schemas.microsoft.com/office/powerpoint/2010/main" val="7707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par>
                                <p:cTn id="14" presetID="16" presetClass="entr" presetSubtype="21"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2375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0"/>
                    </p:tgtEl>
                  </p:cond>
                </p:stCondLst>
                <p:endSync evt="end" delay="0">
                  <p:rtn val="all"/>
                </p:endSync>
                <p:childTnLst>
                  <p:par>
                    <p:cTn id="22" fill="hold">
                      <p:stCondLst>
                        <p:cond delay="0"/>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subTnLst>
                                    <p:audio>
                                      <p:cMediaNode>
                                        <p:cTn display="0" masterRel="sameClick">
                                          <p:stCondLst>
                                            <p:cond evt="begin" delay="0">
                                              <p:tn val="24"/>
                                            </p:cond>
                                          </p:stCondLst>
                                          <p:endCondLst>
                                            <p:cond evt="onStopAudio" delay="0">
                                              <p:tgtEl>
                                                <p:sldTgt/>
                                              </p:tgtEl>
                                            </p:cond>
                                          </p:endCondLst>
                                        </p:cTn>
                                        <p:tgtEl>
                                          <p:sndTgt r:embed="rId5" name="applause.wav"/>
                                        </p:tgtEl>
                                      </p:cMediaNode>
                                    </p:audio>
                                  </p:subTnLst>
                                </p:cTn>
                              </p:par>
                            </p:childTnLst>
                          </p:cTn>
                        </p:par>
                        <p:par>
                          <p:cTn id="27" fill="hold">
                            <p:stCondLst>
                              <p:cond delay="500"/>
                            </p:stCondLst>
                            <p:childTnLst>
                              <p:par>
                                <p:cTn id="28" presetID="3" presetClass="exit" presetSubtype="10" fill="hold" nodeType="afterEffect">
                                  <p:stCondLst>
                                    <p:cond delay="0"/>
                                  </p:stCondLst>
                                  <p:childTnLst>
                                    <p:animEffect transition="out" filter="blinds(horizontal)">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500"/>
                                        <p:tgtEl>
                                          <p:spTgt spid="17"/>
                                        </p:tgtEl>
                                      </p:cBhvr>
                                    </p:animEffect>
                                    <p:set>
                                      <p:cBhvr>
                                        <p:cTn id="33" dur="1" fill="hold">
                                          <p:stCondLst>
                                            <p:cond delay="499"/>
                                          </p:stCondLst>
                                        </p:cTn>
                                        <p:tgtEl>
                                          <p:spTgt spid="17"/>
                                        </p:tgtEl>
                                        <p:attrNameLst>
                                          <p:attrName>style.visibility</p:attrName>
                                        </p:attrNameLst>
                                      </p:cBhvr>
                                      <p:to>
                                        <p:strVal val="hidden"/>
                                      </p:to>
                                    </p:set>
                                  </p:childTnLst>
                                </p:cTn>
                              </p:par>
                              <p:par>
                                <p:cTn id="34" presetID="3" presetClass="exit" presetSubtype="10" fill="hold" nodeType="withEffect">
                                  <p:stCondLst>
                                    <p:cond delay="0"/>
                                  </p:stCondLst>
                                  <p:childTnLst>
                                    <p:animEffect transition="out" filter="blinds(horizontal)">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7" restart="whenNotActive" fill="hold" evtFilter="cancelBubble" nodeType="interactiveSeq">
                <p:stCondLst>
                  <p:cond evt="onClick" delay="0">
                    <p:tgtEl>
                      <p:spTgt spid="8"/>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subTnLst>
                                    <p:audio>
                                      <p:cMediaNode vol="100000">
                                        <p:cTn display="0" masterRel="sameClick">
                                          <p:stCondLst>
                                            <p:cond evt="begin" delay="0">
                                              <p:tn val="40"/>
                                            </p:cond>
                                          </p:stCondLst>
                                          <p:endCondLst>
                                            <p:cond evt="onStopAudio" delay="0">
                                              <p:tgtEl>
                                                <p:sldTgt/>
                                              </p:tgtEl>
                                            </p:cond>
                                          </p:endCondLst>
                                        </p:cTn>
                                        <p:tgtEl>
                                          <p:sndTgt r:embed="rId6" name="bomb.wav"/>
                                        </p:tgtEl>
                                      </p:cMediaNode>
                                    </p:audio>
                                  </p:sub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childTnLst>
                                    <p:animEffect transition="out" filter="blinds(horizontal)">
                                      <p:cBhvr>
                                        <p:cTn id="46" dur="500"/>
                                        <p:tgtEl>
                                          <p:spTgt spid="14"/>
                                        </p:tgtEl>
                                      </p:cBhvr>
                                    </p:animEffect>
                                    <p:set>
                                      <p:cBhvr>
                                        <p:cTn id="4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8" restart="whenNotActive" fill="hold" evtFilter="cancelBubble" nodeType="interactiveSeq">
                <p:stCondLst>
                  <p:cond evt="onClick" delay="0">
                    <p:tgtEl>
                      <p:spTgt spid="17"/>
                    </p:tgtEl>
                  </p:cond>
                </p:stCondLst>
                <p:endSync evt="end" delay="0">
                  <p:rtn val="all"/>
                </p:endSync>
                <p:childTnLst>
                  <p:par>
                    <p:cTn id="49" fill="hold">
                      <p:stCondLst>
                        <p:cond delay="0"/>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subTnLst>
                                    <p:audio>
                                      <p:cMediaNode>
                                        <p:cTn display="0" masterRel="sameClick">
                                          <p:stCondLst>
                                            <p:cond evt="begin" delay="0">
                                              <p:tn val="51"/>
                                            </p:cond>
                                          </p:stCondLst>
                                          <p:endCondLst>
                                            <p:cond evt="onStopAudio" delay="0">
                                              <p:tgtEl>
                                                <p:sldTgt/>
                                              </p:tgtEl>
                                            </p:cond>
                                          </p:endCondLst>
                                        </p:cTn>
                                        <p:tgtEl>
                                          <p:sndTgt r:embed="rId6" name="bomb.wav"/>
                                        </p:tgtEl>
                                      </p:cMediaNode>
                                    </p:audio>
                                  </p:subTnLst>
                                </p:cTn>
                              </p:par>
                            </p:childTnLst>
                          </p:cTn>
                        </p:par>
                      </p:childTnLst>
                    </p:cTn>
                  </p:par>
                  <p:par>
                    <p:cTn id="54" fill="hold">
                      <p:stCondLst>
                        <p:cond delay="indefinite"/>
                      </p:stCondLst>
                      <p:childTnLst>
                        <p:par>
                          <p:cTn id="55" fill="hold">
                            <p:stCondLst>
                              <p:cond delay="0"/>
                            </p:stCondLst>
                            <p:childTnLst>
                              <p:par>
                                <p:cTn id="56" presetID="3" presetClass="exit" presetSubtype="10" fill="hold" nodeType="clickEffect">
                                  <p:stCondLst>
                                    <p:cond delay="0"/>
                                  </p:stCondLst>
                                  <p:childTnLst>
                                    <p:animEffect transition="out" filter="blinds(horizontal)">
                                      <p:cBhvr>
                                        <p:cTn id="57" dur="500"/>
                                        <p:tgtEl>
                                          <p:spTgt spid="14"/>
                                        </p:tgtEl>
                                      </p:cBhvr>
                                    </p:animEffect>
                                    <p:set>
                                      <p:cBhvr>
                                        <p:cTn id="58"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subTnLst>
                                    <p:audio>
                                      <p:cMediaNode>
                                        <p:cTn display="0" masterRel="sameClick">
                                          <p:stCondLst>
                                            <p:cond evt="begin" delay="0">
                                              <p:tn val="62"/>
                                            </p:cond>
                                          </p:stCondLst>
                                          <p:endCondLst>
                                            <p:cond evt="onStopAudio" delay="0">
                                              <p:tgtEl>
                                                <p:sldTgt/>
                                              </p:tgtEl>
                                            </p:cond>
                                          </p:endCondLst>
                                        </p:cTn>
                                        <p:tgtEl>
                                          <p:sndTgt r:embed="rId6" name="bomb.wav"/>
                                        </p:tgtEl>
                                      </p:cMediaNode>
                                    </p:audio>
                                  </p:subTnLst>
                                </p:cTn>
                              </p:par>
                            </p:childTnLst>
                          </p:cTn>
                        </p:par>
                      </p:childTnLst>
                    </p:cTn>
                  </p:par>
                  <p:par>
                    <p:cTn id="65" fill="hold">
                      <p:stCondLst>
                        <p:cond delay="indefinite"/>
                      </p:stCondLst>
                      <p:childTnLst>
                        <p:par>
                          <p:cTn id="66" fill="hold">
                            <p:stCondLst>
                              <p:cond delay="0"/>
                            </p:stCondLst>
                            <p:childTnLst>
                              <p:par>
                                <p:cTn id="67" presetID="3" presetClass="exit" presetSubtype="10" fill="hold" nodeType="clickEffect">
                                  <p:stCondLst>
                                    <p:cond delay="0"/>
                                  </p:stCondLst>
                                  <p:childTnLst>
                                    <p:animEffect transition="out" filter="blinds(horizontal)">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video>
              <p:cMediaNode vol="80000">
                <p:cTn id="70" fill="hold" display="0">
                  <p:stCondLst>
                    <p:cond delay="indefinite"/>
                  </p:stCondLst>
                </p:cTn>
                <p:tgtEl>
                  <p:spTgt spid="7"/>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7199</TotalTime>
  <Words>2931</Words>
  <Application>Microsoft Office PowerPoint</Application>
  <PresentationFormat>On-screen Show (16:9)</PresentationFormat>
  <Paragraphs>368</Paragraphs>
  <Slides>54</Slides>
  <Notes>28</Notes>
  <HiddenSlides>0</HiddenSlides>
  <MMClips>16</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54</vt:i4>
      </vt:variant>
    </vt:vector>
  </HeadingPairs>
  <TitlesOfParts>
    <vt:vector size="65" baseType="lpstr">
      <vt:lpstr>等线</vt:lpstr>
      <vt:lpstr>Arial</vt:lpstr>
      <vt:lpstr>Calibri</vt:lpstr>
      <vt:lpstr>Calibri Light</vt:lpstr>
      <vt:lpstr>Cambria Math</vt:lpstr>
      <vt:lpstr>Open Sans Extrabold</vt:lpstr>
      <vt:lpstr>Tahoma</vt:lpstr>
      <vt:lpstr>Times New Roman</vt:lpstr>
      <vt:lpstr>思源黑体 Heavy</vt:lpstr>
      <vt:lpstr>Office Theme</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Thuan Nguyen Thi My</dc:creator>
  <cp:lastModifiedBy>phiatruoclabautroi.nangsom@gmail.com</cp:lastModifiedBy>
  <cp:revision>341</cp:revision>
  <dcterms:created xsi:type="dcterms:W3CDTF">2021-07-22T17:31:00Z</dcterms:created>
  <dcterms:modified xsi:type="dcterms:W3CDTF">2023-08-07T11:16:36Z</dcterms:modified>
</cp:coreProperties>
</file>