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vml" ContentType="application/vnd.openxmlformats-officedocument.vmlDrawing"/>
  <Default Extension="gif" ContentType="image/gif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3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4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5.xml" ContentType="application/vnd.openxmlformats-officedocument.theme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theme/theme6.xml" ContentType="application/vnd.openxmlformats-officedocument.theme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theme/theme7.xml" ContentType="application/vnd.openxmlformats-officedocument.theme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theme/theme8.xml" ContentType="application/vnd.openxmlformats-officedocument.theme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theme/theme9.xml" ContentType="application/vnd.openxmlformats-officedocument.theme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theme/theme10.xml" ContentType="application/vnd.openxmlformats-officedocument.theme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theme/theme11.xml" ContentType="application/vnd.openxmlformats-officedocument.theme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theme/theme12.xml" ContentType="application/vnd.openxmlformats-officedocument.theme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theme/theme13.xml" ContentType="application/vnd.openxmlformats-officedocument.theme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theme/theme14.xml" ContentType="application/vnd.openxmlformats-officedocument.theme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theme/theme15.xml" ContentType="application/vnd.openxmlformats-officedocument.theme+xml"/>
  <Override PartName="/ppt/theme/theme1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media/audio1.wav" ContentType="audio/wav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media/audio5.wav" ContentType="audio/wav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96" r:id="rId3"/>
    <p:sldMasterId id="2147483720" r:id="rId4"/>
    <p:sldMasterId id="2147483732" r:id="rId5"/>
    <p:sldMasterId id="2147483760" r:id="rId6"/>
    <p:sldMasterId id="2147483840" r:id="rId7"/>
    <p:sldMasterId id="2147483857" r:id="rId8"/>
    <p:sldMasterId id="2147483871" r:id="rId9"/>
    <p:sldMasterId id="2147483899" r:id="rId10"/>
    <p:sldMasterId id="2147483909" r:id="rId11"/>
    <p:sldMasterId id="2147483921" r:id="rId12"/>
    <p:sldMasterId id="2147483933" r:id="rId13"/>
    <p:sldMasterId id="2147483946" r:id="rId14"/>
    <p:sldMasterId id="2147483958" r:id="rId15"/>
  </p:sldMasterIdLst>
  <p:notesMasterIdLst>
    <p:notesMasterId r:id="rId47"/>
  </p:notesMasterIdLst>
  <p:sldIdLst>
    <p:sldId id="311" r:id="rId16"/>
    <p:sldId id="258" r:id="rId17"/>
    <p:sldId id="314" r:id="rId18"/>
    <p:sldId id="263" r:id="rId19"/>
    <p:sldId id="300" r:id="rId20"/>
    <p:sldId id="292" r:id="rId21"/>
    <p:sldId id="293" r:id="rId22"/>
    <p:sldId id="294" r:id="rId23"/>
    <p:sldId id="312" r:id="rId24"/>
    <p:sldId id="297" r:id="rId25"/>
    <p:sldId id="261" r:id="rId26"/>
    <p:sldId id="262" r:id="rId27"/>
    <p:sldId id="264" r:id="rId28"/>
    <p:sldId id="302" r:id="rId29"/>
    <p:sldId id="303" r:id="rId30"/>
    <p:sldId id="270" r:id="rId31"/>
    <p:sldId id="304" r:id="rId32"/>
    <p:sldId id="309" r:id="rId33"/>
    <p:sldId id="305" r:id="rId34"/>
    <p:sldId id="306" r:id="rId35"/>
    <p:sldId id="307" r:id="rId36"/>
    <p:sldId id="308" r:id="rId37"/>
    <p:sldId id="277" r:id="rId38"/>
    <p:sldId id="279" r:id="rId39"/>
    <p:sldId id="281" r:id="rId40"/>
    <p:sldId id="285" r:id="rId41"/>
    <p:sldId id="301" r:id="rId42"/>
    <p:sldId id="286" r:id="rId43"/>
    <p:sldId id="287" r:id="rId44"/>
    <p:sldId id="288" r:id="rId45"/>
    <p:sldId id="296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22" clrIdx="0">
    <p:extLst>
      <p:ext uri="{19B8F6BF-5375-455C-9EA6-DF929625EA0E}">
        <p15:presenceInfo xmlns:p15="http://schemas.microsoft.com/office/powerpoint/2012/main" userId="ADMIN" providerId="None"/>
      </p:ext>
    </p:extLst>
  </p:cmAuthor>
  <p:cmAuthor id="2" name="Đỗ Xuân  Thủy" initials="ĐXT" lastIdx="1" clrIdx="1">
    <p:extLst>
      <p:ext uri="{19B8F6BF-5375-455C-9EA6-DF929625EA0E}">
        <p15:presenceInfo xmlns:p15="http://schemas.microsoft.com/office/powerpoint/2012/main" userId="S::hn21k7A2069@tcthn.hcma.edu.vn::d7683423-7244-44c0-919a-34c0c381717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20880"/>
    <a:srgbClr val="EE32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3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8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7" d="100"/>
          <a:sy n="57" d="100"/>
        </p:scale>
        <p:origin x="2808" y="4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3.xml"/><Relationship Id="rId26" Type="http://schemas.openxmlformats.org/officeDocument/2006/relationships/slide" Target="slides/slide11.xml"/><Relationship Id="rId39" Type="http://schemas.openxmlformats.org/officeDocument/2006/relationships/slide" Target="slides/slide2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6.xml"/><Relationship Id="rId34" Type="http://schemas.openxmlformats.org/officeDocument/2006/relationships/slide" Target="slides/slide19.xml"/><Relationship Id="rId42" Type="http://schemas.openxmlformats.org/officeDocument/2006/relationships/slide" Target="slides/slide27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2.xml"/><Relationship Id="rId25" Type="http://schemas.openxmlformats.org/officeDocument/2006/relationships/slide" Target="slides/slide10.xml"/><Relationship Id="rId33" Type="http://schemas.openxmlformats.org/officeDocument/2006/relationships/slide" Target="slides/slide18.xml"/><Relationship Id="rId38" Type="http://schemas.openxmlformats.org/officeDocument/2006/relationships/slide" Target="slides/slide23.xml"/><Relationship Id="rId46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.xml"/><Relationship Id="rId20" Type="http://schemas.openxmlformats.org/officeDocument/2006/relationships/slide" Target="slides/slide5.xml"/><Relationship Id="rId29" Type="http://schemas.openxmlformats.org/officeDocument/2006/relationships/slide" Target="slides/slide14.xml"/><Relationship Id="rId41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9.xml"/><Relationship Id="rId32" Type="http://schemas.openxmlformats.org/officeDocument/2006/relationships/slide" Target="slides/slide17.xml"/><Relationship Id="rId37" Type="http://schemas.openxmlformats.org/officeDocument/2006/relationships/slide" Target="slides/slide22.xml"/><Relationship Id="rId40" Type="http://schemas.openxmlformats.org/officeDocument/2006/relationships/slide" Target="slides/slide25.xml"/><Relationship Id="rId45" Type="http://schemas.openxmlformats.org/officeDocument/2006/relationships/slide" Target="slides/slide30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8.xml"/><Relationship Id="rId28" Type="http://schemas.openxmlformats.org/officeDocument/2006/relationships/slide" Target="slides/slide13.xml"/><Relationship Id="rId36" Type="http://schemas.openxmlformats.org/officeDocument/2006/relationships/slide" Target="slides/slide21.xml"/><Relationship Id="rId49" Type="http://schemas.openxmlformats.org/officeDocument/2006/relationships/presProps" Target="pres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4.xml"/><Relationship Id="rId31" Type="http://schemas.openxmlformats.org/officeDocument/2006/relationships/slide" Target="slides/slide16.xml"/><Relationship Id="rId44" Type="http://schemas.openxmlformats.org/officeDocument/2006/relationships/slide" Target="slides/slide29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7.xml"/><Relationship Id="rId27" Type="http://schemas.openxmlformats.org/officeDocument/2006/relationships/slide" Target="slides/slide12.xml"/><Relationship Id="rId30" Type="http://schemas.openxmlformats.org/officeDocument/2006/relationships/slide" Target="slides/slide15.xml"/><Relationship Id="rId35" Type="http://schemas.openxmlformats.org/officeDocument/2006/relationships/slide" Target="slides/slide20.xml"/><Relationship Id="rId43" Type="http://schemas.openxmlformats.org/officeDocument/2006/relationships/slide" Target="slides/slide28.xml"/><Relationship Id="rId48" Type="http://schemas.openxmlformats.org/officeDocument/2006/relationships/commentAuthors" Target="commentAuthors.xml"/><Relationship Id="rId8" Type="http://schemas.openxmlformats.org/officeDocument/2006/relationships/slideMaster" Target="slideMasters/slideMaster8.xml"/><Relationship Id="rId51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image" Target="../media/image43.wmf"/><Relationship Id="rId1" Type="http://schemas.openxmlformats.org/officeDocument/2006/relationships/image" Target="../media/image42.wmf"/><Relationship Id="rId5" Type="http://schemas.openxmlformats.org/officeDocument/2006/relationships/image" Target="../media/image46.wmf"/><Relationship Id="rId4" Type="http://schemas.openxmlformats.org/officeDocument/2006/relationships/image" Target="../media/image45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56.wmf"/><Relationship Id="rId2" Type="http://schemas.openxmlformats.org/officeDocument/2006/relationships/image" Target="../media/image55.wmf"/><Relationship Id="rId1" Type="http://schemas.openxmlformats.org/officeDocument/2006/relationships/image" Target="../media/image54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wmf"/><Relationship Id="rId7" Type="http://schemas.openxmlformats.org/officeDocument/2006/relationships/image" Target="../media/image61.wmf"/><Relationship Id="rId2" Type="http://schemas.openxmlformats.org/officeDocument/2006/relationships/image" Target="../media/image55.wmf"/><Relationship Id="rId1" Type="http://schemas.openxmlformats.org/officeDocument/2006/relationships/image" Target="../media/image54.wmf"/><Relationship Id="rId6" Type="http://schemas.openxmlformats.org/officeDocument/2006/relationships/image" Target="../media/image60.wmf"/><Relationship Id="rId5" Type="http://schemas.openxmlformats.org/officeDocument/2006/relationships/image" Target="../media/image59.wmf"/><Relationship Id="rId4" Type="http://schemas.openxmlformats.org/officeDocument/2006/relationships/image" Target="../media/image58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66.wmf"/><Relationship Id="rId2" Type="http://schemas.openxmlformats.org/officeDocument/2006/relationships/image" Target="../media/image65.wmf"/><Relationship Id="rId1" Type="http://schemas.openxmlformats.org/officeDocument/2006/relationships/image" Target="../media/image64.wmf"/><Relationship Id="rId5" Type="http://schemas.openxmlformats.org/officeDocument/2006/relationships/image" Target="../media/image68.wmf"/><Relationship Id="rId4" Type="http://schemas.openxmlformats.org/officeDocument/2006/relationships/image" Target="../media/image67.w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71.wmf"/><Relationship Id="rId1" Type="http://schemas.openxmlformats.org/officeDocument/2006/relationships/image" Target="../media/image70.w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6.wmf"/><Relationship Id="rId2" Type="http://schemas.openxmlformats.org/officeDocument/2006/relationships/image" Target="../media/image75.wmf"/><Relationship Id="rId1" Type="http://schemas.openxmlformats.org/officeDocument/2006/relationships/image" Target="../media/image74.wmf"/><Relationship Id="rId6" Type="http://schemas.openxmlformats.org/officeDocument/2006/relationships/image" Target="../media/image71.wmf"/><Relationship Id="rId5" Type="http://schemas.openxmlformats.org/officeDocument/2006/relationships/image" Target="../media/image78.wmf"/><Relationship Id="rId4" Type="http://schemas.openxmlformats.org/officeDocument/2006/relationships/image" Target="../media/image77.w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1.wmf"/><Relationship Id="rId2" Type="http://schemas.openxmlformats.org/officeDocument/2006/relationships/image" Target="../media/image80.wmf"/><Relationship Id="rId1" Type="http://schemas.openxmlformats.org/officeDocument/2006/relationships/image" Target="../media/image79.wmf"/><Relationship Id="rId5" Type="http://schemas.openxmlformats.org/officeDocument/2006/relationships/image" Target="../media/image83.wmf"/><Relationship Id="rId4" Type="http://schemas.openxmlformats.org/officeDocument/2006/relationships/image" Target="../media/image8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55E097-6869-4D15-BE58-30F26AC05512}" type="datetimeFigureOut">
              <a:rPr lang="en-US" smtClean="0"/>
              <a:t>8/6/2023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D69852-4FB3-4596-BFDC-073F0ED7B8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0093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1" name="Google Shape;961;g54319fdea8_0_1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2" name="Google Shape;962;g54319fdea8_0_1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91064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GV chọn câu hỏi, trả lời đúng thì ấn quay để chọn phần thưởng. Trả</a:t>
            </a:r>
            <a:r>
              <a:rPr lang="en-US" baseline="0"/>
              <a:t> lời xong hết các câu hỏi thì ấn chữ vào bài</a:t>
            </a:r>
            <a:endParaRPr lang="en-US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32772-A5D9-4598-8944-3E9862F59DF7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44066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Ấn</a:t>
            </a:r>
            <a:r>
              <a:rPr lang="en-US" baseline="0"/>
              <a:t> nút quay về để trở về slide 7, để có thể chọn câu hỏi khác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69852-4FB3-4596-BFDC-073F0ED7B8C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5459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Ấn</a:t>
            </a:r>
            <a:r>
              <a:rPr lang="en-US" baseline="0"/>
              <a:t> nút quay về để trở về slide 7, để có thể chọn câu hỏi khác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69852-4FB3-4596-BFDC-073F0ED7B8C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11950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038EFE-4C6D-4578-9246-410CF94BF7B5}" type="slidenum">
              <a:rPr lang="zh-CN" altLang="en-US" smtClean="0">
                <a:solidFill>
                  <a:prstClr val="black"/>
                </a:solidFill>
              </a:rPr>
              <a:pPr/>
              <a:t>12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36154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62469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Hoạt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2 </a:t>
            </a:r>
            <a:r>
              <a:rPr lang="en-US" dirty="0" err="1"/>
              <a:t>phút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D69852-4FB3-4596-BFDC-073F0ED7B8C5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67394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53816F-A1CF-4485-B308-1B9F14B36EAD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8496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Ấn</a:t>
            </a:r>
            <a:r>
              <a:rPr lang="en-US" baseline="0"/>
              <a:t> vào đồng hồ dưới dạng video để bắt đầu chạy thời gian, ấn vào phần màu đen của đáp án bất kì sẽ hiện biểu tượng x: sai hoặc hình em bé cổ vũ: đúng. Hết câu 1 đến lần lượt 2, 3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53816F-A1CF-4485-B308-1B9F14B36EAD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44458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Ấn</a:t>
            </a:r>
            <a:r>
              <a:rPr lang="en-US" baseline="0"/>
              <a:t> vào đồng hồ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</a:rPr>
              <a:t>dưới dạng video </a:t>
            </a:r>
            <a:r>
              <a:rPr lang="en-US" baseline="0"/>
              <a:t>để bắt đầu chạy thời gian, ấn vào phần màu đen của  đáp án bất kì sẽ hiện biểu tượng x: sai hoặc hình em bé cổ vũ: đúng</a:t>
            </a:r>
            <a:endParaRPr lang="en-US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53816F-A1CF-4485-B308-1B9F14B36EAD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34403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Ấn</a:t>
            </a:r>
            <a:r>
              <a:rPr lang="en-US" baseline="0"/>
              <a:t> vào đồng hồ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</a:rPr>
              <a:t>dưới dạng video </a:t>
            </a:r>
            <a:r>
              <a:rPr lang="en-US" baseline="0"/>
              <a:t>để bắt đầu chạy thời gian, ấn vào phần màu đen của đáp án bất kì sẽ hiện biểu tượng x: sai hoặc hình em bé cổ vũ: đúng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53816F-A1CF-4485-B308-1B9F14B36EAD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9845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aticon.com/" TargetMode="External"/><Relationship Id="rId2" Type="http://schemas.openxmlformats.org/officeDocument/2006/relationships/hyperlink" Target="https://slidesgo.com/" TargetMode="External"/><Relationship Id="rId1" Type="http://schemas.openxmlformats.org/officeDocument/2006/relationships/slideMaster" Target="../slideMasters/slideMaster2.xml"/><Relationship Id="rId4" Type="http://schemas.openxmlformats.org/officeDocument/2006/relationships/hyperlink" Target="https://www.freepik.com/" TargetMode="Externa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5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7.xml"/><Relationship Id="rId4" Type="http://schemas.openxmlformats.org/officeDocument/2006/relationships/hyperlink" Target="http://bit.ly/2TtBDfr" TargetMode="Externa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8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png"/></Relationships>
</file>

<file path=ppt/slideLayouts/_rels/slideLayout9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8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5.png"/></Relationships>
</file>

<file path=ppt/slideLayouts/_rels/slideLayout9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8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5.png"/></Relationships>
</file>

<file path=ppt/slideLayouts/_rels/slideLayout10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8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5.png"/></Relationships>
</file>

<file path=ppt/slideLayouts/_rels/slideLayout10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8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5.png"/></Relationships>
</file>

<file path=ppt/slideLayouts/_rels/slideLayout10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8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5.png"/></Relationships>
</file>

<file path=ppt/slideLayouts/_rels/slideLayout10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8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5.png"/></Relationships>
</file>

<file path=ppt/slideLayouts/_rels/slideLayout10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8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5.png"/></Relationships>
</file>

<file path=ppt/slideLayouts/_rels/slideLayout10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Master" Target="../slideMasters/slideMaster8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5.png"/></Relationships>
</file>

<file path=ppt/slideLayouts/_rels/slideLayout10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8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5.png"/></Relationships>
</file>

<file path=ppt/slideLayouts/_rels/slideLayout10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8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5.png"/></Relationships>
</file>

<file path=ppt/slideLayouts/_rels/slideLayout10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8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5.png"/></Relationships>
</file>

<file path=ppt/slideLayouts/_rels/slideLayout10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Master" Target="../slideMasters/slideMaster8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5.png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34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4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FFEBBC-47BE-436F-872F-7A894FF3D8C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1292AF-B812-43D7-A854-CBABEC97548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1507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4EAD21-8165-4C42-BC56-B6875A340BF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158741-AE43-4BD6-BAFD-08F565E22EC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92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9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891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674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6pPr>
            <a:lvl7pPr marL="2057349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8pPr>
            <a:lvl9pPr marL="2743131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2E4027-A875-43D6-B25F-6CCDED7A848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483A1F-C12F-4F89-A326-3460F68847E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737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1"/>
            </a:lvl4pPr>
            <a:lvl5pPr>
              <a:defRPr sz="1351"/>
            </a:lvl5pPr>
            <a:lvl6pPr>
              <a:defRPr sz="1351"/>
            </a:lvl6pPr>
            <a:lvl7pPr>
              <a:defRPr sz="1351"/>
            </a:lvl7pPr>
            <a:lvl8pPr>
              <a:defRPr sz="1351"/>
            </a:lvl8pPr>
            <a:lvl9pPr>
              <a:defRPr sz="135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1"/>
            </a:lvl4pPr>
            <a:lvl5pPr>
              <a:defRPr sz="1351"/>
            </a:lvl5pPr>
            <a:lvl6pPr>
              <a:defRPr sz="1351"/>
            </a:lvl6pPr>
            <a:lvl7pPr>
              <a:defRPr sz="1351"/>
            </a:lvl7pPr>
            <a:lvl8pPr>
              <a:defRPr sz="1351"/>
            </a:lvl8pPr>
            <a:lvl9pPr>
              <a:defRPr sz="135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877FD6-0737-454D-9265-3C6C35996842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85A630-442E-4969-AA13-A3687B1C25A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86091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1" indent="0">
              <a:buNone/>
              <a:defRPr sz="1500" b="1"/>
            </a:lvl2pPr>
            <a:lvl3pPr marL="685783" indent="0">
              <a:buNone/>
              <a:defRPr sz="1351" b="1"/>
            </a:lvl3pPr>
            <a:lvl4pPr marL="1028674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1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1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3" y="1535113"/>
            <a:ext cx="5389033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1" indent="0">
              <a:buNone/>
              <a:defRPr sz="1500" b="1"/>
            </a:lvl2pPr>
            <a:lvl3pPr marL="685783" indent="0">
              <a:buNone/>
              <a:defRPr sz="1351" b="1"/>
            </a:lvl3pPr>
            <a:lvl4pPr marL="1028674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1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3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1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1336A2-908F-4828-A7CA-109A190E02D2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14445D-3305-4881-8AEE-643F7CC77BA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5083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71E4F9-AAFA-4F56-862B-35ECF0344A15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8011DD-F06C-4851-A023-3B0D331B39A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277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678F3D-0D3E-4808-B185-852C03BF7542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410A03-5405-4971-AF33-6ADFE192D89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528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7" y="273059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051"/>
            </a:lvl1pPr>
            <a:lvl2pPr marL="342891" indent="0">
              <a:buNone/>
              <a:defRPr sz="900"/>
            </a:lvl2pPr>
            <a:lvl3pPr marL="685783" indent="0">
              <a:buNone/>
              <a:defRPr sz="751"/>
            </a:lvl3pPr>
            <a:lvl4pPr marL="1028674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9" indent="0">
              <a:buNone/>
              <a:defRPr sz="675"/>
            </a:lvl7pPr>
            <a:lvl8pPr marL="2400240" indent="0">
              <a:buNone/>
              <a:defRPr sz="675"/>
            </a:lvl8pPr>
            <a:lvl9pPr marL="2743131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7B747-3ADB-4F8E-8467-A79DFE24366D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407B36-6A9F-41AF-9B71-FEE13D1A55F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8566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891" indent="0">
              <a:buNone/>
              <a:defRPr sz="2100"/>
            </a:lvl2pPr>
            <a:lvl3pPr marL="685783" indent="0">
              <a:buNone/>
              <a:defRPr sz="1800"/>
            </a:lvl3pPr>
            <a:lvl4pPr marL="1028674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9" indent="0">
              <a:buNone/>
              <a:defRPr sz="1500"/>
            </a:lvl7pPr>
            <a:lvl8pPr marL="2400240" indent="0">
              <a:buNone/>
              <a:defRPr sz="1500"/>
            </a:lvl8pPr>
            <a:lvl9pPr marL="2743131" indent="0">
              <a:buNone/>
              <a:defRPr sz="15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051"/>
            </a:lvl1pPr>
            <a:lvl2pPr marL="342891" indent="0">
              <a:buNone/>
              <a:defRPr sz="900"/>
            </a:lvl2pPr>
            <a:lvl3pPr marL="685783" indent="0">
              <a:buNone/>
              <a:defRPr sz="751"/>
            </a:lvl3pPr>
            <a:lvl4pPr marL="1028674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9" indent="0">
              <a:buNone/>
              <a:defRPr sz="675"/>
            </a:lvl7pPr>
            <a:lvl8pPr marL="2400240" indent="0">
              <a:buNone/>
              <a:defRPr sz="675"/>
            </a:lvl8pPr>
            <a:lvl9pPr marL="2743131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4EFCBB-D4FD-423F-81A5-D946342E67F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117BDD-9543-47CF-A3D8-FDD3CCB62D9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315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82962C-F87C-4DE2-A0CC-F68E5D7AF8C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6D1EAF-604B-47E3-879A-40494E5F6D5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495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7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7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2D7DBB-D8F2-47AF-A6BC-9B3B6E5481E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C1A8D4-2471-413C-BAE4-1057F53A89F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0968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2695761" y="1952500"/>
            <a:ext cx="7455200" cy="250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6400" b="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3273600" y="5010033"/>
            <a:ext cx="5644800" cy="61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600" b="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647234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 rot="-690514">
            <a:off x="3804487" y="2916032"/>
            <a:ext cx="4819700" cy="1165407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 b="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title" idx="2" hasCustomPrompt="1"/>
          </p:nvPr>
        </p:nvSpPr>
        <p:spPr>
          <a:xfrm rot="-690391">
            <a:off x="4919607" y="2121138"/>
            <a:ext cx="2103476" cy="1165407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9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9pPr>
          </a:lstStyle>
          <a:p>
            <a:r>
              <a:t>xx%</a:t>
            </a:r>
          </a:p>
        </p:txBody>
      </p:sp>
      <p:sp>
        <p:nvSpPr>
          <p:cNvPr id="14" name="Google Shape;14;p3"/>
          <p:cNvSpPr txBox="1">
            <a:spLocks noGrp="1"/>
          </p:cNvSpPr>
          <p:nvPr>
            <p:ph type="subTitle" idx="1"/>
          </p:nvPr>
        </p:nvSpPr>
        <p:spPr>
          <a:xfrm rot="-690278">
            <a:off x="4254874" y="3649932"/>
            <a:ext cx="4386124" cy="95195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000"/>
              <a:buNone/>
              <a:defRPr sz="2000" b="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1566692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>
            <a:spLocks noGrp="1"/>
          </p:cNvSpPr>
          <p:nvPr>
            <p:ph type="title"/>
          </p:nvPr>
        </p:nvSpPr>
        <p:spPr>
          <a:xfrm>
            <a:off x="954533" y="807533"/>
            <a:ext cx="8156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b="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body" idx="1"/>
          </p:nvPr>
        </p:nvSpPr>
        <p:spPr>
          <a:xfrm rot="154">
            <a:off x="1424771" y="1847860"/>
            <a:ext cx="8925600" cy="425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04792" rtl="0">
              <a:spcBef>
                <a:spcPts val="0"/>
              </a:spcBef>
              <a:spcAft>
                <a:spcPts val="0"/>
              </a:spcAft>
              <a:buSzPts val="1200"/>
              <a:buFont typeface="Roboto"/>
              <a:buAutoNum type="arabicPeriod"/>
              <a:defRPr sz="1000"/>
            </a:lvl1pPr>
            <a:lvl2pPr marL="914377" lvl="1" indent="-304792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2pPr>
            <a:lvl3pPr marL="1371566" lvl="2" indent="-304792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3pPr>
            <a:lvl4pPr marL="1828754" lvl="3" indent="-304792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4pPr>
            <a:lvl5pPr marL="2285943" lvl="4" indent="-304792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5pPr>
            <a:lvl6pPr marL="2743131" lvl="5" indent="-304792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6pPr>
            <a:lvl7pPr marL="3200320" lvl="6" indent="-304792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7pPr>
            <a:lvl8pPr marL="3657509" lvl="7" indent="-304792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8pPr>
            <a:lvl9pPr marL="4114697" lvl="8" indent="-304792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188827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subTitle" idx="1"/>
          </p:nvPr>
        </p:nvSpPr>
        <p:spPr>
          <a:xfrm>
            <a:off x="1703313" y="3639400"/>
            <a:ext cx="4072000" cy="54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subTitle" idx="2"/>
          </p:nvPr>
        </p:nvSpPr>
        <p:spPr>
          <a:xfrm>
            <a:off x="2184967" y="4138833"/>
            <a:ext cx="3084800" cy="96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subTitle" idx="3"/>
          </p:nvPr>
        </p:nvSpPr>
        <p:spPr>
          <a:xfrm>
            <a:off x="6392797" y="3639400"/>
            <a:ext cx="4072000" cy="54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subTitle" idx="4"/>
          </p:nvPr>
        </p:nvSpPr>
        <p:spPr>
          <a:xfrm>
            <a:off x="6870283" y="4138833"/>
            <a:ext cx="3084800" cy="96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400" b="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400" b="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400" b="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400" b="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400" b="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400" b="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400" b="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400" b="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400" b="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title"/>
          </p:nvPr>
        </p:nvSpPr>
        <p:spPr>
          <a:xfrm>
            <a:off x="954533" y="807531"/>
            <a:ext cx="106964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5880152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6"/>
          <p:cNvSpPr txBox="1">
            <a:spLocks noGrp="1"/>
          </p:cNvSpPr>
          <p:nvPr>
            <p:ph type="title"/>
          </p:nvPr>
        </p:nvSpPr>
        <p:spPr>
          <a:xfrm>
            <a:off x="954533" y="807531"/>
            <a:ext cx="106964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b="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5616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7"/>
          <p:cNvSpPr txBox="1">
            <a:spLocks noGrp="1"/>
          </p:cNvSpPr>
          <p:nvPr>
            <p:ph type="title"/>
          </p:nvPr>
        </p:nvSpPr>
        <p:spPr>
          <a:xfrm>
            <a:off x="936400" y="806967"/>
            <a:ext cx="10344400" cy="58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b="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body" idx="1"/>
          </p:nvPr>
        </p:nvSpPr>
        <p:spPr>
          <a:xfrm rot="-325168">
            <a:off x="1863129" y="2665367"/>
            <a:ext cx="3697327" cy="161882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17492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●"/>
              <a:defRPr>
                <a:solidFill>
                  <a:schemeClr val="lt1"/>
                </a:solidFill>
              </a:defRPr>
            </a:lvl1pPr>
            <a:lvl2pPr marL="914377" lvl="1" indent="-317492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○"/>
              <a:defRPr/>
            </a:lvl2pPr>
            <a:lvl3pPr marL="1371566" lvl="2" indent="-317492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■"/>
              <a:defRPr/>
            </a:lvl3pPr>
            <a:lvl4pPr marL="1828754" lvl="3" indent="-317492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●"/>
              <a:defRPr/>
            </a:lvl4pPr>
            <a:lvl5pPr marL="2285943" lvl="4" indent="-317492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○"/>
              <a:defRPr/>
            </a:lvl5pPr>
            <a:lvl6pPr marL="2743131" lvl="5" indent="-317492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■"/>
              <a:defRPr/>
            </a:lvl6pPr>
            <a:lvl7pPr marL="3200320" lvl="6" indent="-317492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●"/>
              <a:defRPr/>
            </a:lvl7pPr>
            <a:lvl8pPr marL="3657509" lvl="7" indent="-317492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○"/>
              <a:defRPr/>
            </a:lvl8pPr>
            <a:lvl9pPr marL="4114697" lvl="8" indent="-317492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532230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8"/>
          <p:cNvSpPr txBox="1">
            <a:spLocks noGrp="1"/>
          </p:cNvSpPr>
          <p:nvPr>
            <p:ph type="title"/>
          </p:nvPr>
        </p:nvSpPr>
        <p:spPr>
          <a:xfrm>
            <a:off x="2848200" y="2293367"/>
            <a:ext cx="6495600" cy="2598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12700" b="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969811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9"/>
          <p:cNvSpPr txBox="1">
            <a:spLocks noGrp="1"/>
          </p:cNvSpPr>
          <p:nvPr>
            <p:ph type="title"/>
          </p:nvPr>
        </p:nvSpPr>
        <p:spPr>
          <a:xfrm flipH="1">
            <a:off x="791583" y="769067"/>
            <a:ext cx="10344400" cy="58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33" name="Google Shape;33;p9"/>
          <p:cNvSpPr txBox="1">
            <a:spLocks noGrp="1"/>
          </p:cNvSpPr>
          <p:nvPr>
            <p:ph type="body" idx="1"/>
          </p:nvPr>
        </p:nvSpPr>
        <p:spPr>
          <a:xfrm flipH="1">
            <a:off x="4498399" y="2521733"/>
            <a:ext cx="6288400" cy="313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04792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Livvic"/>
              <a:buAutoNum type="arabicPeriod"/>
              <a:defRPr/>
            </a:lvl1pPr>
            <a:lvl2pPr marL="914377" lvl="1" indent="-304792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2pPr>
            <a:lvl3pPr marL="1371566" lvl="2" indent="-304792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3pPr>
            <a:lvl4pPr marL="1828754" lvl="3" indent="-304792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4pPr>
            <a:lvl5pPr marL="2285943" lvl="4" indent="-304792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5pPr>
            <a:lvl6pPr marL="2743131" lvl="5" indent="-304792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6pPr>
            <a:lvl7pPr marL="3200320" lvl="6" indent="-304792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7pPr>
            <a:lvl8pPr marL="3657509" lvl="7" indent="-304792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8pPr>
            <a:lvl9pPr marL="4114697" lvl="8" indent="-304792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51470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0"/>
          <p:cNvSpPr txBox="1">
            <a:spLocks noGrp="1"/>
          </p:cNvSpPr>
          <p:nvPr>
            <p:ph type="title"/>
          </p:nvPr>
        </p:nvSpPr>
        <p:spPr>
          <a:xfrm>
            <a:off x="8144577" y="910267"/>
            <a:ext cx="3109600" cy="201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088879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1"/>
          <p:cNvSpPr txBox="1">
            <a:spLocks noGrp="1"/>
          </p:cNvSpPr>
          <p:nvPr>
            <p:ph type="title" hasCustomPrompt="1"/>
          </p:nvPr>
        </p:nvSpPr>
        <p:spPr>
          <a:xfrm>
            <a:off x="2537133" y="2651967"/>
            <a:ext cx="7276000" cy="115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79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38" name="Google Shape;38;p11"/>
          <p:cNvSpPr txBox="1">
            <a:spLocks noGrp="1"/>
          </p:cNvSpPr>
          <p:nvPr>
            <p:ph type="body" idx="1"/>
          </p:nvPr>
        </p:nvSpPr>
        <p:spPr>
          <a:xfrm>
            <a:off x="2115400" y="4106533"/>
            <a:ext cx="7961200" cy="52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17492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000"/>
            </a:lvl1pPr>
            <a:lvl2pPr marL="914377" lvl="1" indent="-317492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566" lvl="2" indent="-317492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754" lvl="3" indent="-317492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5943" lvl="4" indent="-317492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131" lvl="5" indent="-317492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320" lvl="6" indent="-317492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509" lvl="7" indent="-317492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697" lvl="8" indent="-317492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9731602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37184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">
  <p:cSld name="Table of contents 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3"/>
          <p:cNvSpPr txBox="1">
            <a:spLocks noGrp="1"/>
          </p:cNvSpPr>
          <p:nvPr>
            <p:ph type="subTitle" idx="1"/>
          </p:nvPr>
        </p:nvSpPr>
        <p:spPr>
          <a:xfrm>
            <a:off x="2576800" y="2151000"/>
            <a:ext cx="3174800" cy="53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endParaRPr/>
          </a:p>
        </p:txBody>
      </p:sp>
      <p:sp>
        <p:nvSpPr>
          <p:cNvPr id="42" name="Google Shape;42;p13"/>
          <p:cNvSpPr txBox="1">
            <a:spLocks noGrp="1"/>
          </p:cNvSpPr>
          <p:nvPr>
            <p:ph type="subTitle" idx="2"/>
          </p:nvPr>
        </p:nvSpPr>
        <p:spPr>
          <a:xfrm>
            <a:off x="2576800" y="2651051"/>
            <a:ext cx="3174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3" name="Google Shape;43;p13"/>
          <p:cNvSpPr txBox="1">
            <a:spLocks noGrp="1"/>
          </p:cNvSpPr>
          <p:nvPr>
            <p:ph type="subTitle" idx="3"/>
          </p:nvPr>
        </p:nvSpPr>
        <p:spPr>
          <a:xfrm>
            <a:off x="7897227" y="2151000"/>
            <a:ext cx="3174800" cy="53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endParaRPr/>
          </a:p>
        </p:txBody>
      </p:sp>
      <p:sp>
        <p:nvSpPr>
          <p:cNvPr id="44" name="Google Shape;44;p13"/>
          <p:cNvSpPr txBox="1">
            <a:spLocks noGrp="1"/>
          </p:cNvSpPr>
          <p:nvPr>
            <p:ph type="subTitle" idx="4"/>
          </p:nvPr>
        </p:nvSpPr>
        <p:spPr>
          <a:xfrm>
            <a:off x="7897227" y="2651051"/>
            <a:ext cx="3174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5" name="Google Shape;45;p13"/>
          <p:cNvSpPr txBox="1">
            <a:spLocks noGrp="1"/>
          </p:cNvSpPr>
          <p:nvPr>
            <p:ph type="subTitle" idx="5"/>
          </p:nvPr>
        </p:nvSpPr>
        <p:spPr>
          <a:xfrm>
            <a:off x="2576800" y="4360533"/>
            <a:ext cx="3174800" cy="53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endParaRPr/>
          </a:p>
        </p:txBody>
      </p:sp>
      <p:sp>
        <p:nvSpPr>
          <p:cNvPr id="46" name="Google Shape;46;p13"/>
          <p:cNvSpPr txBox="1">
            <a:spLocks noGrp="1"/>
          </p:cNvSpPr>
          <p:nvPr>
            <p:ph type="subTitle" idx="6"/>
          </p:nvPr>
        </p:nvSpPr>
        <p:spPr>
          <a:xfrm>
            <a:off x="2576800" y="4855451"/>
            <a:ext cx="3174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7" name="Google Shape;47;p13"/>
          <p:cNvSpPr txBox="1">
            <a:spLocks noGrp="1"/>
          </p:cNvSpPr>
          <p:nvPr>
            <p:ph type="subTitle" idx="7"/>
          </p:nvPr>
        </p:nvSpPr>
        <p:spPr>
          <a:xfrm>
            <a:off x="7897227" y="4360533"/>
            <a:ext cx="3174800" cy="53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endParaRPr/>
          </a:p>
        </p:txBody>
      </p:sp>
      <p:sp>
        <p:nvSpPr>
          <p:cNvPr id="48" name="Google Shape;48;p13"/>
          <p:cNvSpPr txBox="1">
            <a:spLocks noGrp="1"/>
          </p:cNvSpPr>
          <p:nvPr>
            <p:ph type="subTitle" idx="8"/>
          </p:nvPr>
        </p:nvSpPr>
        <p:spPr>
          <a:xfrm>
            <a:off x="7897227" y="4855451"/>
            <a:ext cx="3174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9" name="Google Shape;49;p13"/>
          <p:cNvSpPr txBox="1">
            <a:spLocks noGrp="1"/>
          </p:cNvSpPr>
          <p:nvPr>
            <p:ph type="title" hasCustomPrompt="1"/>
          </p:nvPr>
        </p:nvSpPr>
        <p:spPr>
          <a:xfrm>
            <a:off x="1476304" y="2601879"/>
            <a:ext cx="1372800" cy="53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 b="0"/>
            </a:lvl1pPr>
            <a:lvl2pPr lvl="1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0" name="Google Shape;50;p13"/>
          <p:cNvSpPr txBox="1">
            <a:spLocks noGrp="1"/>
          </p:cNvSpPr>
          <p:nvPr>
            <p:ph type="title" idx="9" hasCustomPrompt="1"/>
          </p:nvPr>
        </p:nvSpPr>
        <p:spPr>
          <a:xfrm>
            <a:off x="1476304" y="4758663"/>
            <a:ext cx="1372800" cy="53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 b="0"/>
            </a:lvl1pPr>
            <a:lvl2pPr lvl="1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1" name="Google Shape;51;p13"/>
          <p:cNvSpPr txBox="1">
            <a:spLocks noGrp="1"/>
          </p:cNvSpPr>
          <p:nvPr>
            <p:ph type="title" idx="13" hasCustomPrompt="1"/>
          </p:nvPr>
        </p:nvSpPr>
        <p:spPr>
          <a:xfrm>
            <a:off x="6764137" y="2601879"/>
            <a:ext cx="1372800" cy="53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 b="0"/>
            </a:lvl1pPr>
            <a:lvl2pPr lvl="1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2" name="Google Shape;52;p13"/>
          <p:cNvSpPr txBox="1">
            <a:spLocks noGrp="1"/>
          </p:cNvSpPr>
          <p:nvPr>
            <p:ph type="title" idx="14" hasCustomPrompt="1"/>
          </p:nvPr>
        </p:nvSpPr>
        <p:spPr>
          <a:xfrm>
            <a:off x="6764137" y="4758663"/>
            <a:ext cx="1372800" cy="53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 b="0"/>
            </a:lvl1pPr>
            <a:lvl2pPr lvl="1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3" name="Google Shape;53;p13"/>
          <p:cNvSpPr txBox="1">
            <a:spLocks noGrp="1"/>
          </p:cNvSpPr>
          <p:nvPr>
            <p:ph type="title" idx="15"/>
          </p:nvPr>
        </p:nvSpPr>
        <p:spPr>
          <a:xfrm>
            <a:off x="954533" y="807533"/>
            <a:ext cx="7313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b="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4816982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Title and six columns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>
            <a:spLocks noGrp="1"/>
          </p:cNvSpPr>
          <p:nvPr>
            <p:ph type="subTitle" idx="1"/>
          </p:nvPr>
        </p:nvSpPr>
        <p:spPr>
          <a:xfrm rot="282725">
            <a:off x="1310568" y="2622913"/>
            <a:ext cx="3174731" cy="53903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endParaRPr/>
          </a:p>
        </p:txBody>
      </p:sp>
      <p:sp>
        <p:nvSpPr>
          <p:cNvPr id="56" name="Google Shape;56;p14"/>
          <p:cNvSpPr txBox="1">
            <a:spLocks noGrp="1"/>
          </p:cNvSpPr>
          <p:nvPr>
            <p:ph type="subTitle" idx="2"/>
          </p:nvPr>
        </p:nvSpPr>
        <p:spPr>
          <a:xfrm rot="282799">
            <a:off x="1452698" y="3113692"/>
            <a:ext cx="2799065" cy="69595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subTitle" idx="3"/>
          </p:nvPr>
        </p:nvSpPr>
        <p:spPr>
          <a:xfrm rot="-224091">
            <a:off x="4469517" y="2514478"/>
            <a:ext cx="3174743" cy="53915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ubTitle" idx="4"/>
          </p:nvPr>
        </p:nvSpPr>
        <p:spPr>
          <a:xfrm rot="-224172">
            <a:off x="4706096" y="3007631"/>
            <a:ext cx="2799149" cy="69586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subTitle" idx="5"/>
          </p:nvPr>
        </p:nvSpPr>
        <p:spPr>
          <a:xfrm>
            <a:off x="7650369" y="2418200"/>
            <a:ext cx="3174800" cy="53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subTitle" idx="6"/>
          </p:nvPr>
        </p:nvSpPr>
        <p:spPr>
          <a:xfrm>
            <a:off x="7838169" y="2907467"/>
            <a:ext cx="2799200" cy="69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subTitle" idx="7"/>
          </p:nvPr>
        </p:nvSpPr>
        <p:spPr>
          <a:xfrm rot="-189372">
            <a:off x="1303376" y="4912770"/>
            <a:ext cx="3174816" cy="53921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subTitle" idx="8"/>
          </p:nvPr>
        </p:nvSpPr>
        <p:spPr>
          <a:xfrm rot="-189236">
            <a:off x="1526267" y="5416133"/>
            <a:ext cx="2799040" cy="6958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subTitle" idx="9"/>
          </p:nvPr>
        </p:nvSpPr>
        <p:spPr>
          <a:xfrm>
            <a:off x="4474039" y="4924833"/>
            <a:ext cx="3174800" cy="53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subTitle" idx="13"/>
          </p:nvPr>
        </p:nvSpPr>
        <p:spPr>
          <a:xfrm>
            <a:off x="4663372" y="5414667"/>
            <a:ext cx="2799200" cy="69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subTitle" idx="14"/>
          </p:nvPr>
        </p:nvSpPr>
        <p:spPr>
          <a:xfrm rot="208906">
            <a:off x="7648803" y="4912670"/>
            <a:ext cx="3174660" cy="53939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subTitle" idx="15"/>
          </p:nvPr>
        </p:nvSpPr>
        <p:spPr>
          <a:xfrm rot="208911">
            <a:off x="7792135" y="5413294"/>
            <a:ext cx="2799167" cy="69609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grpSp>
        <p:nvGrpSpPr>
          <p:cNvPr id="67" name="Google Shape;67;p14"/>
          <p:cNvGrpSpPr/>
          <p:nvPr/>
        </p:nvGrpSpPr>
        <p:grpSpPr>
          <a:xfrm>
            <a:off x="8693737" y="6322748"/>
            <a:ext cx="600431" cy="599847"/>
            <a:chOff x="4887569" y="4595026"/>
            <a:chExt cx="381145" cy="381032"/>
          </a:xfrm>
        </p:grpSpPr>
        <p:sp>
          <p:nvSpPr>
            <p:cNvPr id="68" name="Google Shape;68;p14"/>
            <p:cNvSpPr/>
            <p:nvPr/>
          </p:nvSpPr>
          <p:spPr>
            <a:xfrm>
              <a:off x="5162374" y="4614573"/>
              <a:ext cx="94000" cy="103505"/>
            </a:xfrm>
            <a:custGeom>
              <a:avLst/>
              <a:gdLst/>
              <a:ahLst/>
              <a:cxnLst/>
              <a:rect l="l" t="t" r="r" b="b"/>
              <a:pathLst>
                <a:path w="7526" h="8287" extrusionOk="0">
                  <a:moveTo>
                    <a:pt x="1" y="0"/>
                  </a:moveTo>
                  <a:lnTo>
                    <a:pt x="7526" y="8287"/>
                  </a:lnTo>
                  <a:cubicBezTo>
                    <a:pt x="7347" y="7811"/>
                    <a:pt x="7145" y="7358"/>
                    <a:pt x="6918" y="6906"/>
                  </a:cubicBezTo>
                  <a:lnTo>
                    <a:pt x="1322" y="738"/>
                  </a:lnTo>
                  <a:cubicBezTo>
                    <a:pt x="894" y="464"/>
                    <a:pt x="453" y="226"/>
                    <a:pt x="1" y="0"/>
                  </a:cubicBezTo>
                  <a:close/>
                </a:path>
              </a:pathLst>
            </a:custGeom>
            <a:solidFill>
              <a:srgbClr val="FFFFFF">
                <a:alpha val="151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FFD1D1"/>
                </a:solidFill>
                <a:cs typeface="Arial"/>
                <a:sym typeface="Arial"/>
              </a:endParaRPr>
            </a:p>
          </p:txBody>
        </p:sp>
        <p:sp>
          <p:nvSpPr>
            <p:cNvPr id="69" name="Google Shape;69;p14"/>
            <p:cNvSpPr/>
            <p:nvPr/>
          </p:nvSpPr>
          <p:spPr>
            <a:xfrm>
              <a:off x="5125791" y="4601034"/>
              <a:ext cx="140550" cy="154814"/>
            </a:xfrm>
            <a:custGeom>
              <a:avLst/>
              <a:gdLst/>
              <a:ahLst/>
              <a:cxnLst/>
              <a:rect l="l" t="t" r="r" b="b"/>
              <a:pathLst>
                <a:path w="11253" h="12395" extrusionOk="0">
                  <a:moveTo>
                    <a:pt x="1" y="1"/>
                  </a:moveTo>
                  <a:lnTo>
                    <a:pt x="11252" y="12395"/>
                  </a:lnTo>
                  <a:cubicBezTo>
                    <a:pt x="11205" y="12097"/>
                    <a:pt x="11157" y="11800"/>
                    <a:pt x="11086" y="11502"/>
                  </a:cubicBezTo>
                  <a:lnTo>
                    <a:pt x="870" y="251"/>
                  </a:lnTo>
                  <a:cubicBezTo>
                    <a:pt x="596" y="155"/>
                    <a:pt x="299" y="72"/>
                    <a:pt x="1" y="1"/>
                  </a:cubicBezTo>
                  <a:close/>
                </a:path>
              </a:pathLst>
            </a:custGeom>
            <a:solidFill>
              <a:srgbClr val="FFFFFF">
                <a:alpha val="151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FFD1D1"/>
                </a:solidFill>
                <a:cs typeface="Arial"/>
                <a:sym typeface="Arial"/>
              </a:endParaRPr>
            </a:p>
          </p:txBody>
        </p:sp>
        <p:sp>
          <p:nvSpPr>
            <p:cNvPr id="70" name="Google Shape;70;p14"/>
            <p:cNvSpPr/>
            <p:nvPr/>
          </p:nvSpPr>
          <p:spPr>
            <a:xfrm>
              <a:off x="5096802" y="4595976"/>
              <a:ext cx="171912" cy="189323"/>
            </a:xfrm>
            <a:custGeom>
              <a:avLst/>
              <a:gdLst/>
              <a:ahLst/>
              <a:cxnLst/>
              <a:rect l="l" t="t" r="r" b="b"/>
              <a:pathLst>
                <a:path w="13764" h="15158" extrusionOk="0">
                  <a:moveTo>
                    <a:pt x="0" y="1"/>
                  </a:moveTo>
                  <a:lnTo>
                    <a:pt x="13764" y="15157"/>
                  </a:lnTo>
                  <a:cubicBezTo>
                    <a:pt x="13764" y="14907"/>
                    <a:pt x="13752" y="14669"/>
                    <a:pt x="13740" y="14419"/>
                  </a:cubicBezTo>
                  <a:lnTo>
                    <a:pt x="726" y="84"/>
                  </a:lnTo>
                  <a:cubicBezTo>
                    <a:pt x="488" y="48"/>
                    <a:pt x="238" y="25"/>
                    <a:pt x="0" y="1"/>
                  </a:cubicBezTo>
                  <a:close/>
                </a:path>
              </a:pathLst>
            </a:custGeom>
            <a:solidFill>
              <a:srgbClr val="FFFFFF">
                <a:alpha val="151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FFD1D1"/>
                </a:solidFill>
                <a:cs typeface="Arial"/>
                <a:sym typeface="Arial"/>
              </a:endParaRPr>
            </a:p>
          </p:txBody>
        </p:sp>
        <p:sp>
          <p:nvSpPr>
            <p:cNvPr id="71" name="Google Shape;71;p14"/>
            <p:cNvSpPr/>
            <p:nvPr/>
          </p:nvSpPr>
          <p:spPr>
            <a:xfrm>
              <a:off x="5071659" y="4595026"/>
              <a:ext cx="196318" cy="215253"/>
            </a:xfrm>
            <a:custGeom>
              <a:avLst/>
              <a:gdLst/>
              <a:ahLst/>
              <a:cxnLst/>
              <a:rect l="l" t="t" r="r" b="b"/>
              <a:pathLst>
                <a:path w="15718" h="17234" extrusionOk="0">
                  <a:moveTo>
                    <a:pt x="430" y="0"/>
                  </a:moveTo>
                  <a:cubicBezTo>
                    <a:pt x="287" y="0"/>
                    <a:pt x="144" y="5"/>
                    <a:pt x="1" y="5"/>
                  </a:cubicBezTo>
                  <a:lnTo>
                    <a:pt x="15646" y="17234"/>
                  </a:lnTo>
                  <a:cubicBezTo>
                    <a:pt x="15670" y="17019"/>
                    <a:pt x="15693" y="16805"/>
                    <a:pt x="15717" y="16591"/>
                  </a:cubicBezTo>
                  <a:lnTo>
                    <a:pt x="644" y="5"/>
                  </a:lnTo>
                  <a:cubicBezTo>
                    <a:pt x="572" y="1"/>
                    <a:pt x="501" y="0"/>
                    <a:pt x="430" y="0"/>
                  </a:cubicBezTo>
                  <a:close/>
                </a:path>
              </a:pathLst>
            </a:custGeom>
            <a:solidFill>
              <a:srgbClr val="FFFFFF">
                <a:alpha val="151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FFD1D1"/>
                </a:solidFill>
                <a:cs typeface="Arial"/>
                <a:sym typeface="Arial"/>
              </a:endParaRPr>
            </a:p>
          </p:txBody>
        </p:sp>
        <p:sp>
          <p:nvSpPr>
            <p:cNvPr id="72" name="Google Shape;72;p14"/>
            <p:cNvSpPr/>
            <p:nvPr/>
          </p:nvSpPr>
          <p:spPr>
            <a:xfrm>
              <a:off x="5049215" y="4596275"/>
              <a:ext cx="215190" cy="236161"/>
            </a:xfrm>
            <a:custGeom>
              <a:avLst/>
              <a:gdLst/>
              <a:ahLst/>
              <a:cxnLst/>
              <a:rect l="l" t="t" r="r" b="b"/>
              <a:pathLst>
                <a:path w="17229" h="18908" extrusionOk="0">
                  <a:moveTo>
                    <a:pt x="584" y="1"/>
                  </a:moveTo>
                  <a:cubicBezTo>
                    <a:pt x="393" y="24"/>
                    <a:pt x="191" y="48"/>
                    <a:pt x="0" y="72"/>
                  </a:cubicBezTo>
                  <a:lnTo>
                    <a:pt x="17098" y="18908"/>
                  </a:lnTo>
                  <a:cubicBezTo>
                    <a:pt x="17145" y="18717"/>
                    <a:pt x="17193" y="18527"/>
                    <a:pt x="17228" y="18336"/>
                  </a:cubicBezTo>
                  <a:lnTo>
                    <a:pt x="584" y="1"/>
                  </a:lnTo>
                  <a:close/>
                </a:path>
              </a:pathLst>
            </a:custGeom>
            <a:solidFill>
              <a:srgbClr val="FFFFFF">
                <a:alpha val="151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FFD1D1"/>
                </a:solidFill>
                <a:cs typeface="Arial"/>
                <a:sym typeface="Arial"/>
              </a:endParaRPr>
            </a:p>
          </p:txBody>
        </p:sp>
        <p:sp>
          <p:nvSpPr>
            <p:cNvPr id="73" name="Google Shape;73;p14"/>
            <p:cNvSpPr/>
            <p:nvPr/>
          </p:nvSpPr>
          <p:spPr>
            <a:xfrm>
              <a:off x="5028694" y="4599848"/>
              <a:ext cx="230203" cy="252523"/>
            </a:xfrm>
            <a:custGeom>
              <a:avLst/>
              <a:gdLst/>
              <a:ahLst/>
              <a:cxnLst/>
              <a:rect l="l" t="t" r="r" b="b"/>
              <a:pathLst>
                <a:path w="18431" h="20218" extrusionOk="0">
                  <a:moveTo>
                    <a:pt x="536" y="0"/>
                  </a:moveTo>
                  <a:cubicBezTo>
                    <a:pt x="357" y="36"/>
                    <a:pt x="179" y="84"/>
                    <a:pt x="0" y="131"/>
                  </a:cubicBezTo>
                  <a:lnTo>
                    <a:pt x="18240" y="20217"/>
                  </a:lnTo>
                  <a:cubicBezTo>
                    <a:pt x="18312" y="20050"/>
                    <a:pt x="18371" y="19884"/>
                    <a:pt x="18431" y="19717"/>
                  </a:cubicBezTo>
                  <a:lnTo>
                    <a:pt x="536" y="0"/>
                  </a:lnTo>
                  <a:close/>
                </a:path>
              </a:pathLst>
            </a:custGeom>
            <a:solidFill>
              <a:srgbClr val="FFFFFF">
                <a:alpha val="151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FFD1D1"/>
                </a:solidFill>
                <a:cs typeface="Arial"/>
                <a:sym typeface="Arial"/>
              </a:endParaRPr>
            </a:p>
          </p:txBody>
        </p:sp>
        <p:sp>
          <p:nvSpPr>
            <p:cNvPr id="74" name="Google Shape;74;p14"/>
            <p:cNvSpPr/>
            <p:nvPr/>
          </p:nvSpPr>
          <p:spPr>
            <a:xfrm>
              <a:off x="5009946" y="4605343"/>
              <a:ext cx="241519" cy="265163"/>
            </a:xfrm>
            <a:custGeom>
              <a:avLst/>
              <a:gdLst/>
              <a:ahLst/>
              <a:cxnLst/>
              <a:rect l="l" t="t" r="r" b="b"/>
              <a:pathLst>
                <a:path w="19337" h="21230" extrusionOk="0">
                  <a:moveTo>
                    <a:pt x="489" y="1"/>
                  </a:moveTo>
                  <a:cubicBezTo>
                    <a:pt x="322" y="60"/>
                    <a:pt x="168" y="120"/>
                    <a:pt x="1" y="179"/>
                  </a:cubicBezTo>
                  <a:lnTo>
                    <a:pt x="19110" y="21230"/>
                  </a:lnTo>
                  <a:cubicBezTo>
                    <a:pt x="19194" y="21075"/>
                    <a:pt x="19265" y="20920"/>
                    <a:pt x="19337" y="20765"/>
                  </a:cubicBezTo>
                  <a:lnTo>
                    <a:pt x="489" y="1"/>
                  </a:lnTo>
                  <a:close/>
                </a:path>
              </a:pathLst>
            </a:custGeom>
            <a:solidFill>
              <a:srgbClr val="FFFFFF">
                <a:alpha val="151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FFD1D1"/>
                </a:solidFill>
                <a:cs typeface="Arial"/>
                <a:sym typeface="Arial"/>
              </a:endParaRPr>
            </a:p>
          </p:txBody>
        </p:sp>
        <p:sp>
          <p:nvSpPr>
            <p:cNvPr id="75" name="Google Shape;75;p14"/>
            <p:cNvSpPr/>
            <p:nvPr/>
          </p:nvSpPr>
          <p:spPr>
            <a:xfrm>
              <a:off x="4992548" y="4612487"/>
              <a:ext cx="250150" cy="274680"/>
            </a:xfrm>
            <a:custGeom>
              <a:avLst/>
              <a:gdLst/>
              <a:ahLst/>
              <a:cxnLst/>
              <a:rect l="l" t="t" r="r" b="b"/>
              <a:pathLst>
                <a:path w="20028" h="21992" extrusionOk="0">
                  <a:moveTo>
                    <a:pt x="453" y="0"/>
                  </a:moveTo>
                  <a:cubicBezTo>
                    <a:pt x="299" y="72"/>
                    <a:pt x="156" y="143"/>
                    <a:pt x="1" y="227"/>
                  </a:cubicBezTo>
                  <a:lnTo>
                    <a:pt x="19765" y="21991"/>
                  </a:lnTo>
                  <a:cubicBezTo>
                    <a:pt x="19849" y="21848"/>
                    <a:pt x="19932" y="21705"/>
                    <a:pt x="20027" y="21563"/>
                  </a:cubicBezTo>
                  <a:lnTo>
                    <a:pt x="453" y="0"/>
                  </a:lnTo>
                  <a:close/>
                </a:path>
              </a:pathLst>
            </a:custGeom>
            <a:solidFill>
              <a:srgbClr val="FFFFFF">
                <a:alpha val="151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FFD1D1"/>
                </a:solidFill>
                <a:cs typeface="Arial"/>
                <a:sym typeface="Arial"/>
              </a:endParaRPr>
            </a:p>
          </p:txBody>
        </p:sp>
        <p:sp>
          <p:nvSpPr>
            <p:cNvPr id="76" name="Google Shape;76;p14"/>
            <p:cNvSpPr/>
            <p:nvPr/>
          </p:nvSpPr>
          <p:spPr>
            <a:xfrm>
              <a:off x="4976486" y="4621106"/>
              <a:ext cx="255945" cy="281075"/>
            </a:xfrm>
            <a:custGeom>
              <a:avLst/>
              <a:gdLst/>
              <a:ahLst/>
              <a:cxnLst/>
              <a:rect l="l" t="t" r="r" b="b"/>
              <a:pathLst>
                <a:path w="20492" h="22504" extrusionOk="0">
                  <a:moveTo>
                    <a:pt x="418" y="1"/>
                  </a:moveTo>
                  <a:cubicBezTo>
                    <a:pt x="275" y="84"/>
                    <a:pt x="144" y="179"/>
                    <a:pt x="1" y="263"/>
                  </a:cubicBezTo>
                  <a:lnTo>
                    <a:pt x="20194" y="22504"/>
                  </a:lnTo>
                  <a:cubicBezTo>
                    <a:pt x="20301" y="22373"/>
                    <a:pt x="20396" y="22254"/>
                    <a:pt x="20492" y="22111"/>
                  </a:cubicBezTo>
                  <a:lnTo>
                    <a:pt x="418" y="1"/>
                  </a:lnTo>
                  <a:close/>
                </a:path>
              </a:pathLst>
            </a:custGeom>
            <a:solidFill>
              <a:srgbClr val="FFFFFF">
                <a:alpha val="151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FFD1D1"/>
                </a:solidFill>
                <a:cs typeface="Arial"/>
                <a:sym typeface="Arial"/>
              </a:endParaRPr>
            </a:p>
          </p:txBody>
        </p:sp>
        <p:sp>
          <p:nvSpPr>
            <p:cNvPr id="77" name="Google Shape;77;p14"/>
            <p:cNvSpPr/>
            <p:nvPr/>
          </p:nvSpPr>
          <p:spPr>
            <a:xfrm>
              <a:off x="4961623" y="4631222"/>
              <a:ext cx="259355" cy="284784"/>
            </a:xfrm>
            <a:custGeom>
              <a:avLst/>
              <a:gdLst/>
              <a:ahLst/>
              <a:cxnLst/>
              <a:rect l="l" t="t" r="r" b="b"/>
              <a:pathLst>
                <a:path w="20765" h="22801" extrusionOk="0">
                  <a:moveTo>
                    <a:pt x="393" y="1"/>
                  </a:moveTo>
                  <a:cubicBezTo>
                    <a:pt x="250" y="96"/>
                    <a:pt x="131" y="191"/>
                    <a:pt x="0" y="286"/>
                  </a:cubicBezTo>
                  <a:lnTo>
                    <a:pt x="20443" y="22801"/>
                  </a:lnTo>
                  <a:cubicBezTo>
                    <a:pt x="20551" y="22682"/>
                    <a:pt x="20658" y="22563"/>
                    <a:pt x="20765" y="22444"/>
                  </a:cubicBezTo>
                  <a:lnTo>
                    <a:pt x="393" y="1"/>
                  </a:lnTo>
                  <a:close/>
                </a:path>
              </a:pathLst>
            </a:custGeom>
            <a:solidFill>
              <a:srgbClr val="FFFFFF">
                <a:alpha val="151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FFD1D1"/>
                </a:solidFill>
                <a:cs typeface="Arial"/>
                <a:sym typeface="Arial"/>
              </a:endParaRPr>
            </a:p>
          </p:txBody>
        </p:sp>
        <p:sp>
          <p:nvSpPr>
            <p:cNvPr id="78" name="Google Shape;78;p14"/>
            <p:cNvSpPr/>
            <p:nvPr/>
          </p:nvSpPr>
          <p:spPr>
            <a:xfrm>
              <a:off x="4947934" y="4642526"/>
              <a:ext cx="260404" cy="285984"/>
            </a:xfrm>
            <a:custGeom>
              <a:avLst/>
              <a:gdLst/>
              <a:ahLst/>
              <a:cxnLst/>
              <a:rect l="l" t="t" r="r" b="b"/>
              <a:pathLst>
                <a:path w="20849" h="22897" extrusionOk="0">
                  <a:moveTo>
                    <a:pt x="358" y="0"/>
                  </a:moveTo>
                  <a:cubicBezTo>
                    <a:pt x="287" y="48"/>
                    <a:pt x="227" y="96"/>
                    <a:pt x="168" y="155"/>
                  </a:cubicBezTo>
                  <a:cubicBezTo>
                    <a:pt x="108" y="215"/>
                    <a:pt x="61" y="262"/>
                    <a:pt x="1" y="322"/>
                  </a:cubicBezTo>
                  <a:lnTo>
                    <a:pt x="20504" y="22896"/>
                  </a:lnTo>
                  <a:cubicBezTo>
                    <a:pt x="20563" y="22848"/>
                    <a:pt x="20623" y="22801"/>
                    <a:pt x="20682" y="22741"/>
                  </a:cubicBezTo>
                  <a:cubicBezTo>
                    <a:pt x="20742" y="22682"/>
                    <a:pt x="20801" y="22634"/>
                    <a:pt x="20849" y="22575"/>
                  </a:cubicBezTo>
                  <a:lnTo>
                    <a:pt x="358" y="0"/>
                  </a:lnTo>
                  <a:close/>
                </a:path>
              </a:pathLst>
            </a:custGeom>
            <a:solidFill>
              <a:srgbClr val="FFFFFF">
                <a:alpha val="151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FFD1D1"/>
                </a:solidFill>
                <a:cs typeface="Arial"/>
                <a:sym typeface="Arial"/>
              </a:endParaRPr>
            </a:p>
          </p:txBody>
        </p:sp>
        <p:sp>
          <p:nvSpPr>
            <p:cNvPr id="79" name="Google Shape;79;p14"/>
            <p:cNvSpPr/>
            <p:nvPr/>
          </p:nvSpPr>
          <p:spPr>
            <a:xfrm>
              <a:off x="4935294" y="4655016"/>
              <a:ext cx="259367" cy="284784"/>
            </a:xfrm>
            <a:custGeom>
              <a:avLst/>
              <a:gdLst/>
              <a:ahLst/>
              <a:cxnLst/>
              <a:rect l="l" t="t" r="r" b="b"/>
              <a:pathLst>
                <a:path w="20766" h="22801" extrusionOk="0">
                  <a:moveTo>
                    <a:pt x="322" y="1"/>
                  </a:moveTo>
                  <a:cubicBezTo>
                    <a:pt x="215" y="120"/>
                    <a:pt x="108" y="239"/>
                    <a:pt x="1" y="358"/>
                  </a:cubicBezTo>
                  <a:lnTo>
                    <a:pt x="20384" y="22801"/>
                  </a:lnTo>
                  <a:cubicBezTo>
                    <a:pt x="20515" y="22706"/>
                    <a:pt x="20634" y="22610"/>
                    <a:pt x="20765" y="22515"/>
                  </a:cubicBezTo>
                  <a:lnTo>
                    <a:pt x="322" y="1"/>
                  </a:lnTo>
                  <a:close/>
                </a:path>
              </a:pathLst>
            </a:custGeom>
            <a:solidFill>
              <a:srgbClr val="FFFFFF">
                <a:alpha val="151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FFD1D1"/>
                </a:solidFill>
                <a:cs typeface="Arial"/>
                <a:sym typeface="Arial"/>
              </a:endParaRPr>
            </a:p>
          </p:txBody>
        </p:sp>
        <p:sp>
          <p:nvSpPr>
            <p:cNvPr id="80" name="Google Shape;80;p14"/>
            <p:cNvSpPr/>
            <p:nvPr/>
          </p:nvSpPr>
          <p:spPr>
            <a:xfrm>
              <a:off x="4923853" y="4668842"/>
              <a:ext cx="255933" cy="281075"/>
            </a:xfrm>
            <a:custGeom>
              <a:avLst/>
              <a:gdLst/>
              <a:ahLst/>
              <a:cxnLst/>
              <a:rect l="l" t="t" r="r" b="b"/>
              <a:pathLst>
                <a:path w="20491" h="22504" extrusionOk="0">
                  <a:moveTo>
                    <a:pt x="298" y="1"/>
                  </a:moveTo>
                  <a:cubicBezTo>
                    <a:pt x="191" y="132"/>
                    <a:pt x="95" y="263"/>
                    <a:pt x="0" y="394"/>
                  </a:cubicBezTo>
                  <a:lnTo>
                    <a:pt x="20074" y="22504"/>
                  </a:lnTo>
                  <a:cubicBezTo>
                    <a:pt x="20217" y="22420"/>
                    <a:pt x="20360" y="22337"/>
                    <a:pt x="20491" y="22242"/>
                  </a:cubicBezTo>
                  <a:lnTo>
                    <a:pt x="298" y="1"/>
                  </a:lnTo>
                  <a:close/>
                </a:path>
              </a:pathLst>
            </a:custGeom>
            <a:solidFill>
              <a:srgbClr val="FFFFFF">
                <a:alpha val="151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FFD1D1"/>
                </a:solidFill>
                <a:cs typeface="Arial"/>
                <a:sym typeface="Arial"/>
              </a:endParaRPr>
            </a:p>
          </p:txBody>
        </p:sp>
        <p:sp>
          <p:nvSpPr>
            <p:cNvPr id="81" name="Google Shape;81;p14"/>
            <p:cNvSpPr/>
            <p:nvPr/>
          </p:nvSpPr>
          <p:spPr>
            <a:xfrm>
              <a:off x="4913586" y="4684018"/>
              <a:ext cx="250137" cy="274530"/>
            </a:xfrm>
            <a:custGeom>
              <a:avLst/>
              <a:gdLst/>
              <a:ahLst/>
              <a:cxnLst/>
              <a:rect l="l" t="t" r="r" b="b"/>
              <a:pathLst>
                <a:path w="20027" h="21980" extrusionOk="0">
                  <a:moveTo>
                    <a:pt x="263" y="0"/>
                  </a:moveTo>
                  <a:cubicBezTo>
                    <a:pt x="179" y="131"/>
                    <a:pt x="96" y="274"/>
                    <a:pt x="1" y="417"/>
                  </a:cubicBezTo>
                  <a:lnTo>
                    <a:pt x="19575" y="21979"/>
                  </a:lnTo>
                  <a:cubicBezTo>
                    <a:pt x="19729" y="21908"/>
                    <a:pt x="19884" y="21836"/>
                    <a:pt x="20027" y="21753"/>
                  </a:cubicBezTo>
                  <a:lnTo>
                    <a:pt x="263" y="0"/>
                  </a:lnTo>
                  <a:close/>
                </a:path>
              </a:pathLst>
            </a:custGeom>
            <a:solidFill>
              <a:srgbClr val="FFFFFF">
                <a:alpha val="151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FFD1D1"/>
                </a:solidFill>
                <a:cs typeface="Arial"/>
                <a:sym typeface="Arial"/>
              </a:endParaRPr>
            </a:p>
          </p:txBody>
        </p:sp>
        <p:sp>
          <p:nvSpPr>
            <p:cNvPr id="82" name="Google Shape;82;p14"/>
            <p:cNvSpPr/>
            <p:nvPr/>
          </p:nvSpPr>
          <p:spPr>
            <a:xfrm>
              <a:off x="4904818" y="4700517"/>
              <a:ext cx="241507" cy="265163"/>
            </a:xfrm>
            <a:custGeom>
              <a:avLst/>
              <a:gdLst/>
              <a:ahLst/>
              <a:cxnLst/>
              <a:rect l="l" t="t" r="r" b="b"/>
              <a:pathLst>
                <a:path w="19336" h="21230" extrusionOk="0">
                  <a:moveTo>
                    <a:pt x="226" y="1"/>
                  </a:moveTo>
                  <a:cubicBezTo>
                    <a:pt x="143" y="156"/>
                    <a:pt x="72" y="310"/>
                    <a:pt x="0" y="465"/>
                  </a:cubicBezTo>
                  <a:lnTo>
                    <a:pt x="18848" y="21230"/>
                  </a:lnTo>
                  <a:cubicBezTo>
                    <a:pt x="19014" y="21182"/>
                    <a:pt x="19181" y="21111"/>
                    <a:pt x="19336" y="21051"/>
                  </a:cubicBezTo>
                  <a:lnTo>
                    <a:pt x="226" y="1"/>
                  </a:lnTo>
                  <a:close/>
                </a:path>
              </a:pathLst>
            </a:custGeom>
            <a:solidFill>
              <a:srgbClr val="FFFFFF">
                <a:alpha val="151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FFD1D1"/>
                </a:solidFill>
                <a:cs typeface="Arial"/>
                <a:sym typeface="Arial"/>
              </a:endParaRPr>
            </a:p>
          </p:txBody>
        </p:sp>
        <p:sp>
          <p:nvSpPr>
            <p:cNvPr id="83" name="Google Shape;83;p14"/>
            <p:cNvSpPr/>
            <p:nvPr/>
          </p:nvSpPr>
          <p:spPr>
            <a:xfrm>
              <a:off x="4897524" y="4718665"/>
              <a:ext cx="230066" cy="252523"/>
            </a:xfrm>
            <a:custGeom>
              <a:avLst/>
              <a:gdLst/>
              <a:ahLst/>
              <a:cxnLst/>
              <a:rect l="l" t="t" r="r" b="b"/>
              <a:pathLst>
                <a:path w="18420" h="20218" extrusionOk="0">
                  <a:moveTo>
                    <a:pt x="179" y="0"/>
                  </a:moveTo>
                  <a:cubicBezTo>
                    <a:pt x="108" y="167"/>
                    <a:pt x="48" y="346"/>
                    <a:pt x="1" y="512"/>
                  </a:cubicBezTo>
                  <a:lnTo>
                    <a:pt x="17884" y="20217"/>
                  </a:lnTo>
                  <a:cubicBezTo>
                    <a:pt x="18063" y="20181"/>
                    <a:pt x="18241" y="20134"/>
                    <a:pt x="18420" y="20086"/>
                  </a:cubicBezTo>
                  <a:lnTo>
                    <a:pt x="179" y="0"/>
                  </a:lnTo>
                  <a:close/>
                </a:path>
              </a:pathLst>
            </a:custGeom>
            <a:solidFill>
              <a:srgbClr val="FFFFFF">
                <a:alpha val="151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FFD1D1"/>
                </a:solidFill>
                <a:cs typeface="Arial"/>
                <a:sym typeface="Arial"/>
              </a:endParaRPr>
            </a:p>
          </p:txBody>
        </p:sp>
        <p:sp>
          <p:nvSpPr>
            <p:cNvPr id="84" name="Google Shape;84;p14"/>
            <p:cNvSpPr/>
            <p:nvPr/>
          </p:nvSpPr>
          <p:spPr>
            <a:xfrm>
              <a:off x="4891878" y="4738587"/>
              <a:ext cx="215340" cy="236161"/>
            </a:xfrm>
            <a:custGeom>
              <a:avLst/>
              <a:gdLst/>
              <a:ahLst/>
              <a:cxnLst/>
              <a:rect l="l" t="t" r="r" b="b"/>
              <a:pathLst>
                <a:path w="17241" h="18908" extrusionOk="0">
                  <a:moveTo>
                    <a:pt x="131" y="1"/>
                  </a:moveTo>
                  <a:cubicBezTo>
                    <a:pt x="84" y="191"/>
                    <a:pt x="36" y="382"/>
                    <a:pt x="0" y="572"/>
                  </a:cubicBezTo>
                  <a:lnTo>
                    <a:pt x="16645" y="18908"/>
                  </a:lnTo>
                  <a:cubicBezTo>
                    <a:pt x="16848" y="18896"/>
                    <a:pt x="17038" y="18872"/>
                    <a:pt x="17241" y="18836"/>
                  </a:cubicBezTo>
                  <a:lnTo>
                    <a:pt x="131" y="1"/>
                  </a:lnTo>
                  <a:close/>
                </a:path>
              </a:pathLst>
            </a:custGeom>
            <a:solidFill>
              <a:srgbClr val="FFFFFF">
                <a:alpha val="151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FFD1D1"/>
                </a:solidFill>
                <a:cs typeface="Arial"/>
                <a:sym typeface="Arial"/>
              </a:endParaRPr>
            </a:p>
          </p:txBody>
        </p:sp>
        <p:sp>
          <p:nvSpPr>
            <p:cNvPr id="85" name="Google Shape;85;p14"/>
            <p:cNvSpPr/>
            <p:nvPr/>
          </p:nvSpPr>
          <p:spPr>
            <a:xfrm>
              <a:off x="4888456" y="4760744"/>
              <a:ext cx="196155" cy="215315"/>
            </a:xfrm>
            <a:custGeom>
              <a:avLst/>
              <a:gdLst/>
              <a:ahLst/>
              <a:cxnLst/>
              <a:rect l="l" t="t" r="r" b="b"/>
              <a:pathLst>
                <a:path w="15705" h="17239" extrusionOk="0">
                  <a:moveTo>
                    <a:pt x="60" y="1"/>
                  </a:moveTo>
                  <a:cubicBezTo>
                    <a:pt x="36" y="215"/>
                    <a:pt x="12" y="429"/>
                    <a:pt x="0" y="644"/>
                  </a:cubicBezTo>
                  <a:lnTo>
                    <a:pt x="15062" y="17229"/>
                  </a:lnTo>
                  <a:cubicBezTo>
                    <a:pt x="15169" y="17235"/>
                    <a:pt x="15276" y="17238"/>
                    <a:pt x="15383" y="17238"/>
                  </a:cubicBezTo>
                  <a:cubicBezTo>
                    <a:pt x="15491" y="17238"/>
                    <a:pt x="15598" y="17235"/>
                    <a:pt x="15705" y="17229"/>
                  </a:cubicBezTo>
                  <a:lnTo>
                    <a:pt x="60" y="1"/>
                  </a:lnTo>
                  <a:close/>
                </a:path>
              </a:pathLst>
            </a:custGeom>
            <a:solidFill>
              <a:srgbClr val="FFFFFF">
                <a:alpha val="151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FFD1D1"/>
                </a:solidFill>
                <a:cs typeface="Arial"/>
                <a:sym typeface="Arial"/>
              </a:endParaRPr>
            </a:p>
          </p:txBody>
        </p:sp>
        <p:sp>
          <p:nvSpPr>
            <p:cNvPr id="86" name="Google Shape;86;p14"/>
            <p:cNvSpPr/>
            <p:nvPr/>
          </p:nvSpPr>
          <p:spPr>
            <a:xfrm>
              <a:off x="4887569" y="4785736"/>
              <a:ext cx="171912" cy="189461"/>
            </a:xfrm>
            <a:custGeom>
              <a:avLst/>
              <a:gdLst/>
              <a:ahLst/>
              <a:cxnLst/>
              <a:rect l="l" t="t" r="r" b="b"/>
              <a:pathLst>
                <a:path w="13764" h="15169" extrusionOk="0">
                  <a:moveTo>
                    <a:pt x="0" y="0"/>
                  </a:moveTo>
                  <a:cubicBezTo>
                    <a:pt x="0" y="250"/>
                    <a:pt x="12" y="500"/>
                    <a:pt x="24" y="738"/>
                  </a:cubicBezTo>
                  <a:lnTo>
                    <a:pt x="13037" y="15073"/>
                  </a:lnTo>
                  <a:cubicBezTo>
                    <a:pt x="13276" y="15109"/>
                    <a:pt x="13526" y="15133"/>
                    <a:pt x="13764" y="1516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151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FFD1D1"/>
                </a:solidFill>
                <a:cs typeface="Arial"/>
                <a:sym typeface="Arial"/>
              </a:endParaRPr>
            </a:p>
          </p:txBody>
        </p:sp>
        <p:sp>
          <p:nvSpPr>
            <p:cNvPr id="87" name="Google Shape;87;p14"/>
            <p:cNvSpPr/>
            <p:nvPr/>
          </p:nvSpPr>
          <p:spPr>
            <a:xfrm>
              <a:off x="4889942" y="4815175"/>
              <a:ext cx="140537" cy="154963"/>
            </a:xfrm>
            <a:custGeom>
              <a:avLst/>
              <a:gdLst/>
              <a:ahLst/>
              <a:cxnLst/>
              <a:rect l="l" t="t" r="r" b="b"/>
              <a:pathLst>
                <a:path w="11252" h="12407" extrusionOk="0">
                  <a:moveTo>
                    <a:pt x="1" y="1"/>
                  </a:moveTo>
                  <a:cubicBezTo>
                    <a:pt x="48" y="310"/>
                    <a:pt x="108" y="608"/>
                    <a:pt x="167" y="905"/>
                  </a:cubicBezTo>
                  <a:lnTo>
                    <a:pt x="10371" y="12145"/>
                  </a:lnTo>
                  <a:cubicBezTo>
                    <a:pt x="10669" y="12240"/>
                    <a:pt x="10954" y="12323"/>
                    <a:pt x="11252" y="12407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FFFFFF">
                <a:alpha val="151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FFD1D1"/>
                </a:solidFill>
                <a:cs typeface="Arial"/>
                <a:sym typeface="Arial"/>
              </a:endParaRPr>
            </a:p>
          </p:txBody>
        </p:sp>
        <p:sp>
          <p:nvSpPr>
            <p:cNvPr id="88" name="Google Shape;88;p14"/>
            <p:cNvSpPr/>
            <p:nvPr/>
          </p:nvSpPr>
          <p:spPr>
            <a:xfrm>
              <a:off x="4899909" y="4852945"/>
              <a:ext cx="93987" cy="103517"/>
            </a:xfrm>
            <a:custGeom>
              <a:avLst/>
              <a:gdLst/>
              <a:ahLst/>
              <a:cxnLst/>
              <a:rect l="l" t="t" r="r" b="b"/>
              <a:pathLst>
                <a:path w="7525" h="8288" extrusionOk="0">
                  <a:moveTo>
                    <a:pt x="0" y="1"/>
                  </a:moveTo>
                  <a:lnTo>
                    <a:pt x="0" y="1"/>
                  </a:lnTo>
                  <a:cubicBezTo>
                    <a:pt x="179" y="477"/>
                    <a:pt x="381" y="929"/>
                    <a:pt x="607" y="1382"/>
                  </a:cubicBezTo>
                  <a:lnTo>
                    <a:pt x="6203" y="7549"/>
                  </a:lnTo>
                  <a:cubicBezTo>
                    <a:pt x="6632" y="7823"/>
                    <a:pt x="7073" y="8061"/>
                    <a:pt x="7525" y="828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FFFFF">
                <a:alpha val="151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FFD1D1"/>
                </a:solidFill>
                <a:cs typeface="Arial"/>
                <a:sym typeface="Arial"/>
              </a:endParaRPr>
            </a:p>
          </p:txBody>
        </p:sp>
      </p:grpSp>
      <p:sp>
        <p:nvSpPr>
          <p:cNvPr id="89" name="Google Shape;89;p14"/>
          <p:cNvSpPr txBox="1">
            <a:spLocks noGrp="1"/>
          </p:cNvSpPr>
          <p:nvPr>
            <p:ph type="title"/>
          </p:nvPr>
        </p:nvSpPr>
        <p:spPr>
          <a:xfrm>
            <a:off x="936400" y="806967"/>
            <a:ext cx="10344400" cy="58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6553227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Title and three columns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5"/>
          <p:cNvSpPr txBox="1">
            <a:spLocks noGrp="1"/>
          </p:cNvSpPr>
          <p:nvPr>
            <p:ph type="subTitle" idx="1"/>
          </p:nvPr>
        </p:nvSpPr>
        <p:spPr>
          <a:xfrm rot="-201010">
            <a:off x="4567511" y="2130263"/>
            <a:ext cx="3798892" cy="76134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 sz="1400" b="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92" name="Google Shape;92;p15"/>
          <p:cNvSpPr txBox="1">
            <a:spLocks noGrp="1"/>
          </p:cNvSpPr>
          <p:nvPr>
            <p:ph type="subTitle" idx="2"/>
          </p:nvPr>
        </p:nvSpPr>
        <p:spPr>
          <a:xfrm>
            <a:off x="4568263" y="3631225"/>
            <a:ext cx="3798000" cy="76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 sz="1400" b="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93" name="Google Shape;93;p15"/>
          <p:cNvSpPr txBox="1">
            <a:spLocks noGrp="1"/>
          </p:cNvSpPr>
          <p:nvPr>
            <p:ph type="ctrTitle"/>
          </p:nvPr>
        </p:nvSpPr>
        <p:spPr>
          <a:xfrm rot="-185413">
            <a:off x="4551047" y="1879380"/>
            <a:ext cx="1929205" cy="443849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None/>
              <a:defRPr sz="2000" b="0">
                <a:latin typeface="Nunito SemiBold"/>
                <a:ea typeface="Nunito SemiBold"/>
                <a:cs typeface="Nunito SemiBold"/>
                <a:sym typeface="Nunito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94" name="Google Shape;94;p15"/>
          <p:cNvSpPr txBox="1">
            <a:spLocks noGrp="1"/>
          </p:cNvSpPr>
          <p:nvPr>
            <p:ph type="ctrTitle" idx="3"/>
          </p:nvPr>
        </p:nvSpPr>
        <p:spPr>
          <a:xfrm>
            <a:off x="4567667" y="3343015"/>
            <a:ext cx="1929200" cy="4440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None/>
              <a:defRPr sz="2000" b="0">
                <a:latin typeface="Nunito SemiBold"/>
                <a:ea typeface="Nunito SemiBold"/>
                <a:cs typeface="Nunito SemiBold"/>
                <a:sym typeface="Nunito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95" name="Google Shape;95;p15"/>
          <p:cNvSpPr txBox="1">
            <a:spLocks noGrp="1"/>
          </p:cNvSpPr>
          <p:nvPr>
            <p:ph type="subTitle" idx="4"/>
          </p:nvPr>
        </p:nvSpPr>
        <p:spPr>
          <a:xfrm rot="-273526">
            <a:off x="4488491" y="5036135"/>
            <a:ext cx="3799621" cy="76132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 sz="1400" b="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96" name="Google Shape;96;p15"/>
          <p:cNvSpPr txBox="1">
            <a:spLocks noGrp="1"/>
          </p:cNvSpPr>
          <p:nvPr>
            <p:ph type="ctrTitle" idx="5"/>
          </p:nvPr>
        </p:nvSpPr>
        <p:spPr>
          <a:xfrm rot="-251841">
            <a:off x="4455625" y="4825113"/>
            <a:ext cx="1929175" cy="443984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None/>
              <a:defRPr sz="2000" b="0">
                <a:latin typeface="Nunito SemiBold"/>
                <a:ea typeface="Nunito SemiBold"/>
                <a:cs typeface="Nunito SemiBold"/>
                <a:sym typeface="Nunito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97" name="Google Shape;97;p15"/>
          <p:cNvSpPr txBox="1">
            <a:spLocks noGrp="1"/>
          </p:cNvSpPr>
          <p:nvPr>
            <p:ph type="title" idx="6"/>
          </p:nvPr>
        </p:nvSpPr>
        <p:spPr>
          <a:xfrm>
            <a:off x="936400" y="806967"/>
            <a:ext cx="10344400" cy="58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2297697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">
  <p:cSld name="Title and four columns "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6"/>
          <p:cNvSpPr txBox="1">
            <a:spLocks noGrp="1"/>
          </p:cNvSpPr>
          <p:nvPr>
            <p:ph type="ctrTitle"/>
          </p:nvPr>
        </p:nvSpPr>
        <p:spPr>
          <a:xfrm>
            <a:off x="2807849" y="2436767"/>
            <a:ext cx="2429200" cy="544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1">
                <a:latin typeface="Nunito"/>
                <a:ea typeface="Nunito"/>
                <a:cs typeface="Nunito"/>
                <a:sym typeface="Nunito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0">
                <a:solidFill>
                  <a:srgbClr val="41294A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0">
                <a:solidFill>
                  <a:srgbClr val="41294A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0">
                <a:solidFill>
                  <a:srgbClr val="41294A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0">
                <a:solidFill>
                  <a:srgbClr val="41294A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0">
                <a:solidFill>
                  <a:srgbClr val="41294A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0">
                <a:solidFill>
                  <a:srgbClr val="41294A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0">
                <a:solidFill>
                  <a:srgbClr val="41294A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0">
                <a:solidFill>
                  <a:srgbClr val="41294A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100" name="Google Shape;100;p16"/>
          <p:cNvSpPr txBox="1">
            <a:spLocks noGrp="1"/>
          </p:cNvSpPr>
          <p:nvPr>
            <p:ph type="subTitle" idx="1"/>
          </p:nvPr>
        </p:nvSpPr>
        <p:spPr>
          <a:xfrm>
            <a:off x="2539049" y="2855184"/>
            <a:ext cx="2966800" cy="77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 sz="1400" b="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101" name="Google Shape;101;p16"/>
          <p:cNvSpPr txBox="1">
            <a:spLocks noGrp="1"/>
          </p:cNvSpPr>
          <p:nvPr>
            <p:ph type="ctrTitle" idx="2"/>
          </p:nvPr>
        </p:nvSpPr>
        <p:spPr>
          <a:xfrm>
            <a:off x="6853351" y="2436767"/>
            <a:ext cx="2429200" cy="544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1">
                <a:latin typeface="Nunito"/>
                <a:ea typeface="Nunito"/>
                <a:cs typeface="Nunito"/>
                <a:sym typeface="Nunito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0">
                <a:solidFill>
                  <a:srgbClr val="41294A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0">
                <a:solidFill>
                  <a:srgbClr val="41294A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0">
                <a:solidFill>
                  <a:srgbClr val="41294A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0">
                <a:solidFill>
                  <a:srgbClr val="41294A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0">
                <a:solidFill>
                  <a:srgbClr val="41294A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0">
                <a:solidFill>
                  <a:srgbClr val="41294A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0">
                <a:solidFill>
                  <a:srgbClr val="41294A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0">
                <a:solidFill>
                  <a:srgbClr val="41294A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102" name="Google Shape;102;p16"/>
          <p:cNvSpPr txBox="1">
            <a:spLocks noGrp="1"/>
          </p:cNvSpPr>
          <p:nvPr>
            <p:ph type="subTitle" idx="3"/>
          </p:nvPr>
        </p:nvSpPr>
        <p:spPr>
          <a:xfrm>
            <a:off x="6584551" y="2855184"/>
            <a:ext cx="2966800" cy="77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 sz="1400" b="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103" name="Google Shape;103;p16"/>
          <p:cNvSpPr txBox="1">
            <a:spLocks noGrp="1"/>
          </p:cNvSpPr>
          <p:nvPr>
            <p:ph type="ctrTitle" idx="4"/>
          </p:nvPr>
        </p:nvSpPr>
        <p:spPr>
          <a:xfrm>
            <a:off x="2807849" y="4504851"/>
            <a:ext cx="2429200" cy="544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1">
                <a:latin typeface="Nunito"/>
                <a:ea typeface="Nunito"/>
                <a:cs typeface="Nunito"/>
                <a:sym typeface="Nunito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0">
                <a:solidFill>
                  <a:srgbClr val="41294A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0">
                <a:solidFill>
                  <a:srgbClr val="41294A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0">
                <a:solidFill>
                  <a:srgbClr val="41294A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0">
                <a:solidFill>
                  <a:srgbClr val="41294A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0">
                <a:solidFill>
                  <a:srgbClr val="41294A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0">
                <a:solidFill>
                  <a:srgbClr val="41294A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0">
                <a:solidFill>
                  <a:srgbClr val="41294A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0">
                <a:solidFill>
                  <a:srgbClr val="41294A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104" name="Google Shape;104;p16"/>
          <p:cNvSpPr txBox="1">
            <a:spLocks noGrp="1"/>
          </p:cNvSpPr>
          <p:nvPr>
            <p:ph type="subTitle" idx="5"/>
          </p:nvPr>
        </p:nvSpPr>
        <p:spPr>
          <a:xfrm>
            <a:off x="2539049" y="4931304"/>
            <a:ext cx="2966800" cy="77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 sz="1400" b="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105" name="Google Shape;105;p16"/>
          <p:cNvSpPr txBox="1">
            <a:spLocks noGrp="1"/>
          </p:cNvSpPr>
          <p:nvPr>
            <p:ph type="ctrTitle" idx="6"/>
          </p:nvPr>
        </p:nvSpPr>
        <p:spPr>
          <a:xfrm>
            <a:off x="6853351" y="4504851"/>
            <a:ext cx="2429200" cy="544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1">
                <a:latin typeface="Nunito"/>
                <a:ea typeface="Nunito"/>
                <a:cs typeface="Nunito"/>
                <a:sym typeface="Nunito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0">
                <a:solidFill>
                  <a:srgbClr val="41294A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0">
                <a:solidFill>
                  <a:srgbClr val="41294A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0">
                <a:solidFill>
                  <a:srgbClr val="41294A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0">
                <a:solidFill>
                  <a:srgbClr val="41294A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0">
                <a:solidFill>
                  <a:srgbClr val="41294A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0">
                <a:solidFill>
                  <a:srgbClr val="41294A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0">
                <a:solidFill>
                  <a:srgbClr val="41294A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2000"/>
              <a:buFont typeface="Montserrat Medium"/>
              <a:buNone/>
              <a:defRPr sz="2000" b="0">
                <a:solidFill>
                  <a:srgbClr val="41294A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106" name="Google Shape;106;p16"/>
          <p:cNvSpPr txBox="1">
            <a:spLocks noGrp="1"/>
          </p:cNvSpPr>
          <p:nvPr>
            <p:ph type="subTitle" idx="7"/>
          </p:nvPr>
        </p:nvSpPr>
        <p:spPr>
          <a:xfrm>
            <a:off x="6584551" y="4931304"/>
            <a:ext cx="2966800" cy="77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 sz="1400" b="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107" name="Google Shape;107;p16"/>
          <p:cNvSpPr txBox="1">
            <a:spLocks noGrp="1"/>
          </p:cNvSpPr>
          <p:nvPr>
            <p:ph type="title" idx="8"/>
          </p:nvPr>
        </p:nvSpPr>
        <p:spPr>
          <a:xfrm>
            <a:off x="936400" y="806967"/>
            <a:ext cx="10344400" cy="58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08" name="Google Shape;108;p16"/>
          <p:cNvSpPr txBox="1">
            <a:spLocks noGrp="1"/>
          </p:cNvSpPr>
          <p:nvPr>
            <p:ph type="title" idx="9" hasCustomPrompt="1"/>
          </p:nvPr>
        </p:nvSpPr>
        <p:spPr>
          <a:xfrm>
            <a:off x="3441449" y="1903567"/>
            <a:ext cx="1162000" cy="53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3600"/>
            </a:lvl1pPr>
            <a:lvl2pPr lvl="1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09" name="Google Shape;109;p16"/>
          <p:cNvSpPr txBox="1">
            <a:spLocks noGrp="1"/>
          </p:cNvSpPr>
          <p:nvPr>
            <p:ph type="title" idx="13" hasCustomPrompt="1"/>
          </p:nvPr>
        </p:nvSpPr>
        <p:spPr>
          <a:xfrm>
            <a:off x="3441449" y="3968767"/>
            <a:ext cx="1162000" cy="53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3600"/>
            </a:lvl1pPr>
            <a:lvl2pPr lvl="1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10" name="Google Shape;110;p16"/>
          <p:cNvSpPr txBox="1">
            <a:spLocks noGrp="1"/>
          </p:cNvSpPr>
          <p:nvPr>
            <p:ph type="title" idx="14" hasCustomPrompt="1"/>
          </p:nvPr>
        </p:nvSpPr>
        <p:spPr>
          <a:xfrm>
            <a:off x="7486951" y="1903567"/>
            <a:ext cx="1162000" cy="53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3600"/>
            </a:lvl1pPr>
            <a:lvl2pPr lvl="1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11" name="Google Shape;111;p16"/>
          <p:cNvSpPr txBox="1">
            <a:spLocks noGrp="1"/>
          </p:cNvSpPr>
          <p:nvPr>
            <p:ph type="title" idx="15" hasCustomPrompt="1"/>
          </p:nvPr>
        </p:nvSpPr>
        <p:spPr>
          <a:xfrm>
            <a:off x="7486951" y="3968767"/>
            <a:ext cx="1162000" cy="53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3600"/>
            </a:lvl1pPr>
            <a:lvl2pPr lvl="1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308592933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7"/>
          <p:cNvSpPr txBox="1">
            <a:spLocks noGrp="1"/>
          </p:cNvSpPr>
          <p:nvPr>
            <p:ph type="subTitle" idx="1"/>
          </p:nvPr>
        </p:nvSpPr>
        <p:spPr>
          <a:xfrm>
            <a:off x="2560800" y="2692800"/>
            <a:ext cx="7070400" cy="1082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14" name="Google Shape;114;p17"/>
          <p:cNvSpPr txBox="1">
            <a:spLocks noGrp="1"/>
          </p:cNvSpPr>
          <p:nvPr>
            <p:ph type="subTitle" idx="2"/>
          </p:nvPr>
        </p:nvSpPr>
        <p:spPr>
          <a:xfrm rot="-233943">
            <a:off x="3801592" y="4135476"/>
            <a:ext cx="4323608" cy="38969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3595351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>
  <p:cSld name="1_Title only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8"/>
          <p:cNvSpPr txBox="1">
            <a:spLocks noGrp="1"/>
          </p:cNvSpPr>
          <p:nvPr>
            <p:ph type="title"/>
          </p:nvPr>
        </p:nvSpPr>
        <p:spPr>
          <a:xfrm>
            <a:off x="954533" y="807531"/>
            <a:ext cx="106964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b="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63481403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">
  <p:cSld name="Title and text 1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9"/>
          <p:cNvSpPr txBox="1">
            <a:spLocks noGrp="1"/>
          </p:cNvSpPr>
          <p:nvPr>
            <p:ph type="body" idx="1"/>
          </p:nvPr>
        </p:nvSpPr>
        <p:spPr>
          <a:xfrm rot="-367551">
            <a:off x="6383727" y="3353300"/>
            <a:ext cx="3459756" cy="15154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17492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Montserrat"/>
              <a:buChar char="●"/>
              <a:defRPr/>
            </a:lvl1pPr>
            <a:lvl2pPr marL="914377" lvl="1" indent="-31749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○"/>
              <a:defRPr/>
            </a:lvl2pPr>
            <a:lvl3pPr marL="1371566" lvl="2" indent="-31749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■"/>
              <a:defRPr/>
            </a:lvl3pPr>
            <a:lvl4pPr marL="1828754" lvl="3" indent="-31749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●"/>
              <a:defRPr/>
            </a:lvl4pPr>
            <a:lvl5pPr marL="2285943" lvl="4" indent="-31749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○"/>
              <a:defRPr/>
            </a:lvl5pPr>
            <a:lvl6pPr marL="2743131" lvl="5" indent="-31749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■"/>
              <a:defRPr/>
            </a:lvl6pPr>
            <a:lvl7pPr marL="3200320" lvl="6" indent="-31749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●"/>
              <a:defRPr/>
            </a:lvl7pPr>
            <a:lvl8pPr marL="3657509" lvl="7" indent="-31749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○"/>
              <a:defRPr/>
            </a:lvl8pPr>
            <a:lvl9pPr marL="4114697" lvl="8" indent="-31749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■"/>
              <a:defRPr/>
            </a:lvl9pPr>
          </a:lstStyle>
          <a:p>
            <a:endParaRPr/>
          </a:p>
        </p:txBody>
      </p:sp>
      <p:sp>
        <p:nvSpPr>
          <p:cNvPr id="119" name="Google Shape;119;p19"/>
          <p:cNvSpPr txBox="1">
            <a:spLocks noGrp="1"/>
          </p:cNvSpPr>
          <p:nvPr>
            <p:ph type="title"/>
          </p:nvPr>
        </p:nvSpPr>
        <p:spPr>
          <a:xfrm rot="-367475">
            <a:off x="6324877" y="2706023"/>
            <a:ext cx="3404231" cy="6774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5092149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>
  <p:cSld name="Title and text 2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0"/>
          <p:cNvSpPr txBox="1">
            <a:spLocks noGrp="1"/>
          </p:cNvSpPr>
          <p:nvPr>
            <p:ph type="title"/>
          </p:nvPr>
        </p:nvSpPr>
        <p:spPr>
          <a:xfrm>
            <a:off x="936400" y="806967"/>
            <a:ext cx="5704400" cy="58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2" name="Google Shape;122;p20"/>
          <p:cNvSpPr txBox="1">
            <a:spLocks noGrp="1"/>
          </p:cNvSpPr>
          <p:nvPr>
            <p:ph type="body" idx="1"/>
          </p:nvPr>
        </p:nvSpPr>
        <p:spPr>
          <a:xfrm>
            <a:off x="6600800" y="1944133"/>
            <a:ext cx="3958800" cy="385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1749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1294A"/>
              </a:buClr>
              <a:buSzPts val="1400"/>
              <a:buFont typeface="Montserrat"/>
              <a:buChar char="●"/>
              <a:defRPr/>
            </a:lvl1pPr>
            <a:lvl2pPr marL="914377" lvl="1" indent="-317492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○"/>
              <a:defRPr/>
            </a:lvl2pPr>
            <a:lvl3pPr marL="1371566" lvl="2" indent="-317492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■"/>
              <a:defRPr/>
            </a:lvl3pPr>
            <a:lvl4pPr marL="1828754" lvl="3" indent="-317492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●"/>
              <a:defRPr/>
            </a:lvl4pPr>
            <a:lvl5pPr marL="2285943" lvl="4" indent="-317492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○"/>
              <a:defRPr/>
            </a:lvl5pPr>
            <a:lvl6pPr marL="2743131" lvl="5" indent="-317492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■"/>
              <a:defRPr/>
            </a:lvl6pPr>
            <a:lvl7pPr marL="3200320" lvl="6" indent="-317492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●"/>
              <a:defRPr/>
            </a:lvl7pPr>
            <a:lvl8pPr marL="3657509" lvl="7" indent="-317492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○"/>
              <a:defRPr/>
            </a:lvl8pPr>
            <a:lvl9pPr marL="4114697" lvl="8" indent="-317492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2476451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3">
  <p:cSld name="Title and text 3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1"/>
          <p:cNvSpPr txBox="1">
            <a:spLocks noGrp="1"/>
          </p:cNvSpPr>
          <p:nvPr>
            <p:ph type="title"/>
          </p:nvPr>
        </p:nvSpPr>
        <p:spPr>
          <a:xfrm flipH="1">
            <a:off x="791583" y="769067"/>
            <a:ext cx="10344400" cy="58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5" name="Google Shape;125;p21"/>
          <p:cNvSpPr txBox="1">
            <a:spLocks noGrp="1"/>
          </p:cNvSpPr>
          <p:nvPr>
            <p:ph type="body" idx="1"/>
          </p:nvPr>
        </p:nvSpPr>
        <p:spPr>
          <a:xfrm flipH="1">
            <a:off x="4498399" y="2521733"/>
            <a:ext cx="6288400" cy="313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04792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Livvic"/>
              <a:buAutoNum type="arabicPeriod"/>
              <a:defRPr/>
            </a:lvl1pPr>
            <a:lvl2pPr marL="914377" lvl="1" indent="-304792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2pPr>
            <a:lvl3pPr marL="1371566" lvl="2" indent="-304792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3pPr>
            <a:lvl4pPr marL="1828754" lvl="3" indent="-304792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4pPr>
            <a:lvl5pPr marL="2285943" lvl="4" indent="-304792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5pPr>
            <a:lvl6pPr marL="2743131" lvl="5" indent="-304792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6pPr>
            <a:lvl7pPr marL="3200320" lvl="6" indent="-304792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7pPr>
            <a:lvl8pPr marL="3657509" lvl="7" indent="-304792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8pPr>
            <a:lvl9pPr marL="4114697" lvl="8" indent="-304792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15423591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">
  <p:cSld name="Numbers and text 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2"/>
          <p:cNvSpPr txBox="1">
            <a:spLocks noGrp="1"/>
          </p:cNvSpPr>
          <p:nvPr>
            <p:ph type="title" hasCustomPrompt="1"/>
          </p:nvPr>
        </p:nvSpPr>
        <p:spPr>
          <a:xfrm>
            <a:off x="4243356" y="1934033"/>
            <a:ext cx="3674000" cy="64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4800">
                <a:latin typeface="Staatliches"/>
                <a:ea typeface="Staatliches"/>
                <a:cs typeface="Staatliches"/>
                <a:sym typeface="Staatliche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4800">
                <a:latin typeface="Staatliches"/>
                <a:ea typeface="Staatliches"/>
                <a:cs typeface="Staatliches"/>
                <a:sym typeface="Staatliche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4800">
                <a:latin typeface="Staatliches"/>
                <a:ea typeface="Staatliches"/>
                <a:cs typeface="Staatliches"/>
                <a:sym typeface="Staatliche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4800">
                <a:latin typeface="Staatliches"/>
                <a:ea typeface="Staatliches"/>
                <a:cs typeface="Staatliches"/>
                <a:sym typeface="Staatliche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4800">
                <a:latin typeface="Staatliches"/>
                <a:ea typeface="Staatliches"/>
                <a:cs typeface="Staatliches"/>
                <a:sym typeface="Staatliche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4800">
                <a:latin typeface="Staatliches"/>
                <a:ea typeface="Staatliches"/>
                <a:cs typeface="Staatliches"/>
                <a:sym typeface="Staatliche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4800">
                <a:latin typeface="Staatliches"/>
                <a:ea typeface="Staatliches"/>
                <a:cs typeface="Staatliches"/>
                <a:sym typeface="Staatliche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4800">
                <a:latin typeface="Staatliches"/>
                <a:ea typeface="Staatliches"/>
                <a:cs typeface="Staatliches"/>
                <a:sym typeface="Staatliches"/>
              </a:defRPr>
            </a:lvl9pPr>
          </a:lstStyle>
          <a:p>
            <a:r>
              <a:t>xx%</a:t>
            </a:r>
          </a:p>
        </p:txBody>
      </p:sp>
      <p:sp>
        <p:nvSpPr>
          <p:cNvPr id="128" name="Google Shape;128;p22"/>
          <p:cNvSpPr txBox="1">
            <a:spLocks noGrp="1"/>
          </p:cNvSpPr>
          <p:nvPr>
            <p:ph type="title" idx="2" hasCustomPrompt="1"/>
          </p:nvPr>
        </p:nvSpPr>
        <p:spPr>
          <a:xfrm>
            <a:off x="7244089" y="3842200"/>
            <a:ext cx="3197200" cy="64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4800">
                <a:latin typeface="Staatliches"/>
                <a:ea typeface="Staatliches"/>
                <a:cs typeface="Staatliches"/>
                <a:sym typeface="Staatliche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4800">
                <a:latin typeface="Staatliches"/>
                <a:ea typeface="Staatliches"/>
                <a:cs typeface="Staatliches"/>
                <a:sym typeface="Staatliche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4800">
                <a:latin typeface="Staatliches"/>
                <a:ea typeface="Staatliches"/>
                <a:cs typeface="Staatliches"/>
                <a:sym typeface="Staatliche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4800">
                <a:latin typeface="Staatliches"/>
                <a:ea typeface="Staatliches"/>
                <a:cs typeface="Staatliches"/>
                <a:sym typeface="Staatliche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4800">
                <a:latin typeface="Staatliches"/>
                <a:ea typeface="Staatliches"/>
                <a:cs typeface="Staatliches"/>
                <a:sym typeface="Staatliche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4800">
                <a:latin typeface="Staatliches"/>
                <a:ea typeface="Staatliches"/>
                <a:cs typeface="Staatliches"/>
                <a:sym typeface="Staatliche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4800">
                <a:latin typeface="Staatliches"/>
                <a:ea typeface="Staatliches"/>
                <a:cs typeface="Staatliches"/>
                <a:sym typeface="Staatliche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4800">
                <a:latin typeface="Staatliches"/>
                <a:ea typeface="Staatliches"/>
                <a:cs typeface="Staatliches"/>
                <a:sym typeface="Staatliches"/>
              </a:defRPr>
            </a:lvl9pPr>
          </a:lstStyle>
          <a:p>
            <a:r>
              <a:t>xx%</a:t>
            </a:r>
          </a:p>
        </p:txBody>
      </p:sp>
      <p:sp>
        <p:nvSpPr>
          <p:cNvPr id="129" name="Google Shape;129;p22"/>
          <p:cNvSpPr txBox="1">
            <a:spLocks noGrp="1"/>
          </p:cNvSpPr>
          <p:nvPr>
            <p:ph type="title" idx="3" hasCustomPrompt="1"/>
          </p:nvPr>
        </p:nvSpPr>
        <p:spPr>
          <a:xfrm>
            <a:off x="2199023" y="3842200"/>
            <a:ext cx="3197200" cy="64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4800">
                <a:latin typeface="Staatliches"/>
                <a:ea typeface="Staatliches"/>
                <a:cs typeface="Staatliches"/>
                <a:sym typeface="Staatliche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4800">
                <a:latin typeface="Staatliches"/>
                <a:ea typeface="Staatliches"/>
                <a:cs typeface="Staatliches"/>
                <a:sym typeface="Staatliche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4800">
                <a:latin typeface="Staatliches"/>
                <a:ea typeface="Staatliches"/>
                <a:cs typeface="Staatliches"/>
                <a:sym typeface="Staatliche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4800">
                <a:latin typeface="Staatliches"/>
                <a:ea typeface="Staatliches"/>
                <a:cs typeface="Staatliches"/>
                <a:sym typeface="Staatliche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4800">
                <a:latin typeface="Staatliches"/>
                <a:ea typeface="Staatliches"/>
                <a:cs typeface="Staatliches"/>
                <a:sym typeface="Staatliche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4800">
                <a:latin typeface="Staatliches"/>
                <a:ea typeface="Staatliches"/>
                <a:cs typeface="Staatliches"/>
                <a:sym typeface="Staatliche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4800">
                <a:latin typeface="Staatliches"/>
                <a:ea typeface="Staatliches"/>
                <a:cs typeface="Staatliches"/>
                <a:sym typeface="Staatliche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4800">
                <a:latin typeface="Staatliches"/>
                <a:ea typeface="Staatliches"/>
                <a:cs typeface="Staatliches"/>
                <a:sym typeface="Staatliches"/>
              </a:defRPr>
            </a:lvl9pPr>
          </a:lstStyle>
          <a:p>
            <a:r>
              <a:t>xx%</a:t>
            </a:r>
          </a:p>
        </p:txBody>
      </p:sp>
      <p:sp>
        <p:nvSpPr>
          <p:cNvPr id="130" name="Google Shape;130;p22"/>
          <p:cNvSpPr txBox="1">
            <a:spLocks noGrp="1"/>
          </p:cNvSpPr>
          <p:nvPr>
            <p:ph type="subTitle" idx="1"/>
          </p:nvPr>
        </p:nvSpPr>
        <p:spPr>
          <a:xfrm>
            <a:off x="3922956" y="2558333"/>
            <a:ext cx="4314800" cy="74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800" b="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31" name="Google Shape;131;p22"/>
          <p:cNvSpPr txBox="1">
            <a:spLocks noGrp="1"/>
          </p:cNvSpPr>
          <p:nvPr>
            <p:ph type="subTitle" idx="4"/>
          </p:nvPr>
        </p:nvSpPr>
        <p:spPr>
          <a:xfrm>
            <a:off x="6685289" y="4367933"/>
            <a:ext cx="4314800" cy="74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800" b="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32" name="Google Shape;132;p22"/>
          <p:cNvSpPr txBox="1">
            <a:spLocks noGrp="1"/>
          </p:cNvSpPr>
          <p:nvPr>
            <p:ph type="subTitle" idx="5"/>
          </p:nvPr>
        </p:nvSpPr>
        <p:spPr>
          <a:xfrm>
            <a:off x="1640223" y="4367933"/>
            <a:ext cx="4314800" cy="74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800" b="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20489220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Thanks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3"/>
          <p:cNvSpPr txBox="1">
            <a:spLocks noGrp="1"/>
          </p:cNvSpPr>
          <p:nvPr>
            <p:ph type="ctrTitle"/>
          </p:nvPr>
        </p:nvSpPr>
        <p:spPr>
          <a:xfrm rot="-665216">
            <a:off x="915999" y="2742513"/>
            <a:ext cx="5260580" cy="127539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9600" b="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35" name="Google Shape;135;p23"/>
          <p:cNvSpPr txBox="1">
            <a:spLocks noGrp="1"/>
          </p:cNvSpPr>
          <p:nvPr>
            <p:ph type="body" idx="1"/>
          </p:nvPr>
        </p:nvSpPr>
        <p:spPr>
          <a:xfrm>
            <a:off x="6360000" y="2564367"/>
            <a:ext cx="4566800" cy="129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17492" algn="ctr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914377" lvl="1" indent="-317492" algn="ctr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566" lvl="2" indent="-317492" algn="ctr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754" lvl="3" indent="-317492" algn="ctr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5943" lvl="4" indent="-317492" algn="ctr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131" lvl="5" indent="-317492" algn="ctr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320" lvl="6" indent="-317492" algn="ctr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509" lvl="7" indent="-317492" algn="ctr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697" lvl="8" indent="-317492" algn="ctr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36" name="Google Shape;136;p23"/>
          <p:cNvSpPr txBox="1"/>
          <p:nvPr/>
        </p:nvSpPr>
        <p:spPr>
          <a:xfrm>
            <a:off x="6585600" y="4051100"/>
            <a:ext cx="4115600" cy="64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4000"/>
              </a:lnSpc>
              <a:buClr>
                <a:srgbClr val="000000"/>
              </a:buClr>
              <a:buSzPts val="1100"/>
              <a:buFont typeface="Arial"/>
              <a:buNone/>
            </a:pPr>
            <a:r>
              <a:rPr lang="en" sz="1100" kern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CREDITS: This presentation template was created by </a:t>
            </a:r>
            <a:r>
              <a:rPr lang="en" sz="1100" kern="0">
                <a:solidFill>
                  <a:srgbClr val="000000"/>
                </a:solidFill>
                <a:uFill>
                  <a:noFill/>
                </a:uFill>
                <a:latin typeface="Nunito"/>
                <a:ea typeface="Nunito"/>
                <a:cs typeface="Nunito"/>
                <a:sym typeface="Nunito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lang="en" sz="1100" kern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, including icons by </a:t>
            </a:r>
            <a:r>
              <a:rPr lang="en" sz="1100" kern="0">
                <a:solidFill>
                  <a:srgbClr val="000000"/>
                </a:solidFill>
                <a:uFill>
                  <a:noFill/>
                </a:uFill>
                <a:latin typeface="Nunito"/>
                <a:ea typeface="Nunito"/>
                <a:cs typeface="Nunito"/>
                <a:sym typeface="Nunito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lang="en" sz="1100" kern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, infographics &amp; images by </a:t>
            </a:r>
            <a:r>
              <a:rPr lang="en" sz="1100" kern="0">
                <a:solidFill>
                  <a:srgbClr val="000000"/>
                </a:solidFill>
                <a:uFill>
                  <a:noFill/>
                </a:uFill>
                <a:latin typeface="Nunito"/>
                <a:ea typeface="Nunito"/>
                <a:cs typeface="Nunito"/>
                <a:sym typeface="Nunito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Freepik</a:t>
            </a:r>
            <a:r>
              <a:rPr lang="en" sz="1100" kern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 </a:t>
            </a:r>
            <a:endParaRPr sz="1100" kern="0">
              <a:solidFill>
                <a:srgbClr val="000000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137" name="Google Shape;137;p23"/>
          <p:cNvSpPr txBox="1">
            <a:spLocks noGrp="1"/>
          </p:cNvSpPr>
          <p:nvPr>
            <p:ph type="subTitle" idx="2"/>
          </p:nvPr>
        </p:nvSpPr>
        <p:spPr>
          <a:xfrm>
            <a:off x="6680200" y="4802733"/>
            <a:ext cx="3926400" cy="55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 sz="1100">
                <a:latin typeface="Montserrat"/>
                <a:ea typeface="Montserrat"/>
                <a:cs typeface="Montserrat"/>
                <a:sym typeface="Montserrat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83484028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Background 1"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3799851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360D74-E893-4C89-8AB6-6ABB074640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408692-9659-4CC9-A008-4193E7F34F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40"/>
            <a:ext cx="9144000" cy="165576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891" indent="0" algn="ctr">
              <a:buNone/>
              <a:defRPr sz="1500"/>
            </a:lvl2pPr>
            <a:lvl3pPr marL="685783" indent="0" algn="ctr">
              <a:buNone/>
              <a:defRPr sz="1351"/>
            </a:lvl3pPr>
            <a:lvl4pPr marL="1028674" indent="0" algn="ctr">
              <a:buNone/>
              <a:defRPr sz="1200"/>
            </a:lvl4pPr>
            <a:lvl5pPr marL="1371566" indent="0" algn="ctr">
              <a:buNone/>
              <a:defRPr sz="1200"/>
            </a:lvl5pPr>
            <a:lvl6pPr marL="1714457" indent="0" algn="ctr">
              <a:buNone/>
              <a:defRPr sz="1200"/>
            </a:lvl6pPr>
            <a:lvl7pPr marL="2057349" indent="0" algn="ctr">
              <a:buNone/>
              <a:defRPr sz="1200"/>
            </a:lvl7pPr>
            <a:lvl8pPr marL="2400240" indent="0" algn="ctr">
              <a:buNone/>
              <a:defRPr sz="1200"/>
            </a:lvl8pPr>
            <a:lvl9pPr marL="2743131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313029-B389-4F72-9B67-758183A50A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EDF14-9474-41C6-9319-2345718929E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7038CA-302A-4079-AD03-A971710032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5E6CA0-3C4E-444B-B7A5-73384C866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9B403-B91B-4216-B1E5-5AD4DE6631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498168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62FEFE-E03D-4639-B953-4B41B8FC77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EDA159-D36F-4241-8D49-B1319B831D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A65205-8E92-4DC9-9064-78350950F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EDF14-9474-41C6-9319-2345718929E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DA059F-2E3B-489E-9DD6-7C72CEDF5A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7AE230-09E5-470C-9F55-E1EB49BD9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9B403-B91B-4216-B1E5-5AD4DE6631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786909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C62548-4AE9-424D-B6EC-293CD4AE34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3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DB216F-FFB7-417B-A349-4DC3961AD9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8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3pPr>
            <a:lvl4pPr marL="102867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34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13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C20F18-6BC9-4540-8258-08F9D927D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EDF14-9474-41C6-9319-2345718929E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58837D-B161-4F5C-8C96-6C02A07C97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9ADFDC-1026-4FEB-8DEC-BE92356F52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9B403-B91B-4216-B1E5-5AD4DE6631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458930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A703DD-AE29-49D2-B9C2-899132854A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ECFA57-701A-479C-B5A5-B70019F37A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3A912A-1CA5-4ED2-BC3F-CB9A262809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3C041C-BE80-4541-A7F9-1109E2F98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EDF14-9474-41C6-9319-2345718929E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DCE014-C75F-4630-9A89-B4B59B1E3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C6693A-48B2-4956-8661-63960D7330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9B403-B91B-4216-B1E5-5AD4DE6631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629058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D1456F-E221-4314-891E-4DCC5292D5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8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A7B618-AE1E-4FEB-946C-485CD7125B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1" indent="0">
              <a:buNone/>
              <a:defRPr sz="1500" b="1"/>
            </a:lvl2pPr>
            <a:lvl3pPr marL="685783" indent="0">
              <a:buNone/>
              <a:defRPr sz="1351" b="1"/>
            </a:lvl3pPr>
            <a:lvl4pPr marL="1028674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1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55CAB8-8F0E-411B-B1C2-96B74F4AE3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113477A-5800-4F4E-A8F4-9D77D7F591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1" indent="0">
              <a:buNone/>
              <a:defRPr sz="1500" b="1"/>
            </a:lvl2pPr>
            <a:lvl3pPr marL="685783" indent="0">
              <a:buNone/>
              <a:defRPr sz="1351" b="1"/>
            </a:lvl3pPr>
            <a:lvl4pPr marL="1028674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1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A2AFFB-65FD-46BF-B273-37398E0BE77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1DB2F6A-274C-42AE-82A8-E75AFF7993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EDF14-9474-41C6-9319-2345718929E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118E466-4819-4C08-B49C-8AD35D92D7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CB2C92C-6E1F-4FAA-98EE-5DEAE8F486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9B403-B91B-4216-B1E5-5AD4DE6631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94999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47DBDD-2D46-4CD6-AA87-E79E7491D1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B9175F8-399F-438B-8B33-9AE67BDDE9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EDF14-9474-41C6-9319-2345718929E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78A58F-859C-45F9-9A20-9A5685BA2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F6C233-4D00-4CE1-9162-1827026D8B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363C8D-CB18-435B-957D-C1DCD21B979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36223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B5D1008-996D-45C6-ABA4-A9EC3162B8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EDF14-9474-41C6-9319-2345718929E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E20EE8-F048-47CA-8F4F-0285DACB1B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3C9425-7191-4C83-8646-D5A75AFE78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2820BE-E5E0-4EBB-9A86-BE2E06C2580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710926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19048A-1D58-4DB0-A9F2-A6DA36F9C5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2F3B85-398C-4973-BA09-18C053E23B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55F9F0-7DC6-4104-BF3F-6C36A6B604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91" indent="0">
              <a:buNone/>
              <a:defRPr sz="1051"/>
            </a:lvl2pPr>
            <a:lvl3pPr marL="685783" indent="0">
              <a:buNone/>
              <a:defRPr sz="900"/>
            </a:lvl3pPr>
            <a:lvl4pPr marL="1028674" indent="0">
              <a:buNone/>
              <a:defRPr sz="751"/>
            </a:lvl4pPr>
            <a:lvl5pPr marL="1371566" indent="0">
              <a:buNone/>
              <a:defRPr sz="751"/>
            </a:lvl5pPr>
            <a:lvl6pPr marL="1714457" indent="0">
              <a:buNone/>
              <a:defRPr sz="751"/>
            </a:lvl6pPr>
            <a:lvl7pPr marL="2057349" indent="0">
              <a:buNone/>
              <a:defRPr sz="751"/>
            </a:lvl7pPr>
            <a:lvl8pPr marL="2400240" indent="0">
              <a:buNone/>
              <a:defRPr sz="751"/>
            </a:lvl8pPr>
            <a:lvl9pPr marL="2743131" indent="0">
              <a:buNone/>
              <a:defRPr sz="75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35E34A-EF01-41A5-889D-FA74AEB4BA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EDF14-9474-41C6-9319-2345718929E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7C1EC5-441E-4223-9F19-666A334D2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CA6780-C0F4-4190-985B-6A087ED58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9B403-B91B-4216-B1E5-5AD4DE6631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09205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85A3D-CA0E-4110-832F-B31C85006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E63488-7939-4632-9E5E-9A22DE5788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891" indent="0">
              <a:buNone/>
              <a:defRPr sz="2100"/>
            </a:lvl2pPr>
            <a:lvl3pPr marL="685783" indent="0">
              <a:buNone/>
              <a:defRPr sz="1800"/>
            </a:lvl3pPr>
            <a:lvl4pPr marL="1028674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9" indent="0">
              <a:buNone/>
              <a:defRPr sz="1500"/>
            </a:lvl7pPr>
            <a:lvl8pPr marL="2400240" indent="0">
              <a:buNone/>
              <a:defRPr sz="1500"/>
            </a:lvl8pPr>
            <a:lvl9pPr marL="2743131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1DAF57-4DA7-4C7D-8BE9-4E8328959A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91" indent="0">
              <a:buNone/>
              <a:defRPr sz="1051"/>
            </a:lvl2pPr>
            <a:lvl3pPr marL="685783" indent="0">
              <a:buNone/>
              <a:defRPr sz="900"/>
            </a:lvl3pPr>
            <a:lvl4pPr marL="1028674" indent="0">
              <a:buNone/>
              <a:defRPr sz="751"/>
            </a:lvl4pPr>
            <a:lvl5pPr marL="1371566" indent="0">
              <a:buNone/>
              <a:defRPr sz="751"/>
            </a:lvl5pPr>
            <a:lvl6pPr marL="1714457" indent="0">
              <a:buNone/>
              <a:defRPr sz="751"/>
            </a:lvl6pPr>
            <a:lvl7pPr marL="2057349" indent="0">
              <a:buNone/>
              <a:defRPr sz="751"/>
            </a:lvl7pPr>
            <a:lvl8pPr marL="2400240" indent="0">
              <a:buNone/>
              <a:defRPr sz="751"/>
            </a:lvl8pPr>
            <a:lvl9pPr marL="2743131" indent="0">
              <a:buNone/>
              <a:defRPr sz="75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3016B7-1322-4EFB-8AB7-12F66596EE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EDF14-9474-41C6-9319-2345718929E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8590A4-A5B4-4AF9-8318-414A5FF4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8C2A8C-600C-440E-81BD-EF83D73DC7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9B403-B91B-4216-B1E5-5AD4DE6631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56764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3F3C40-DE10-4E12-A051-0564757FF7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60606B-C4DB-4FC0-9E15-02BCF7E9B4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90871-85AA-451A-886B-54A317D54C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EDF14-9474-41C6-9319-2345718929E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3E90A-3586-4722-A65D-7C862A4DA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240CA1-4873-4E15-8D5F-765F058C55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9B403-B91B-4216-B1E5-5AD4DE6631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877218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18FE08B-C4CB-45A7-B952-75A0A46B01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2" y="365129"/>
            <a:ext cx="2628900" cy="58118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4BCD1F-A53F-4A77-8ECC-A3A742EDC1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3" y="365129"/>
            <a:ext cx="7734300" cy="581183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38FDCC-ADD3-4C1E-96DD-A5C9B10474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EDF14-9474-41C6-9319-2345718929E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BDB11D-9841-4925-B7FC-485A79DF52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EED16A-3529-49C4-BFE2-8EDF84088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9B403-B91B-4216-B1E5-5AD4DE6631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09789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640" y="4416"/>
            <a:ext cx="12204640" cy="6840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78631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040232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755034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052857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268946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57101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260087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969012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811316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310973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524696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89" indent="0" algn="ctr">
              <a:buNone/>
              <a:defRPr/>
            </a:lvl2pPr>
            <a:lvl3pPr marL="914377" indent="0" algn="ctr">
              <a:buNone/>
              <a:defRPr/>
            </a:lvl3pPr>
            <a:lvl4pPr marL="1371566" indent="0" algn="ctr">
              <a:buNone/>
              <a:defRPr/>
            </a:lvl4pPr>
            <a:lvl5pPr marL="1828754" indent="0" algn="ctr">
              <a:buNone/>
              <a:defRPr/>
            </a:lvl5pPr>
            <a:lvl6pPr marL="2285943" indent="0" algn="ctr">
              <a:buNone/>
              <a:defRPr/>
            </a:lvl6pPr>
            <a:lvl7pPr marL="2743131" indent="0" algn="ctr">
              <a:buNone/>
              <a:defRPr/>
            </a:lvl7pPr>
            <a:lvl8pPr marL="3200320" indent="0" algn="ctr">
              <a:buNone/>
              <a:defRPr/>
            </a:lvl8pPr>
            <a:lvl9pPr marL="3657509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B48E28-C75C-4C9E-82D0-6E8082C53584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56298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BEA302-0D76-412F-8A54-6C0BE47B54E1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26614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89" indent="0">
              <a:buNone/>
              <a:defRPr sz="1800"/>
            </a:lvl2pPr>
            <a:lvl3pPr marL="914377" indent="0">
              <a:buNone/>
              <a:defRPr sz="1600"/>
            </a:lvl3pPr>
            <a:lvl4pPr marL="1371566" indent="0">
              <a:buNone/>
              <a:defRPr sz="1400"/>
            </a:lvl4pPr>
            <a:lvl5pPr marL="1828754" indent="0">
              <a:buNone/>
              <a:defRPr sz="1400"/>
            </a:lvl5pPr>
            <a:lvl6pPr marL="2285943" indent="0">
              <a:buNone/>
              <a:defRPr sz="1400"/>
            </a:lvl6pPr>
            <a:lvl7pPr marL="2743131" indent="0">
              <a:buNone/>
              <a:defRPr sz="1400"/>
            </a:lvl7pPr>
            <a:lvl8pPr marL="3200320" indent="0">
              <a:buNone/>
              <a:defRPr sz="1400"/>
            </a:lvl8pPr>
            <a:lvl9pPr marL="3657509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DE8A6EE-988B-4309-BA5C-281814E631E7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005226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F8E136-E3C2-4636-84E3-37B78E5F86BF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29311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94BC7E-371A-4EDE-BDAE-A2AFEA3DDAC9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863567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72CD91-8487-4D79-9BE2-4B94EA3CEA53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765606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C45DA5-E209-4A62-B0F7-A03B29C08046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495826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800E8F9-0593-46FA-A645-F386D19EB6CB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60944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6650D2-FAAE-431B-BF62-D2D5665D6399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3603931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598D28-57DC-4420-B39B-83A2EBEC12D3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934823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41F9EC-ABA5-406D-B440-84D6B7ADA2F3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929489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274641"/>
            <a:ext cx="109728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04A75-9780-4C21-B065-FF43E3A4CA07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2699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9"/>
          <p:cNvSpPr/>
          <p:nvPr userDrawn="1"/>
        </p:nvSpPr>
        <p:spPr>
          <a:xfrm>
            <a:off x="474135" y="266700"/>
            <a:ext cx="11243733" cy="6324600"/>
          </a:xfrm>
          <a:prstGeom prst="roundRect">
            <a:avLst>
              <a:gd name="adj" fmla="val 3157"/>
            </a:avLst>
          </a:prstGeom>
          <a:solidFill>
            <a:srgbClr val="1EA3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3" name="矩形: 圆角 11"/>
          <p:cNvSpPr/>
          <p:nvPr userDrawn="1"/>
        </p:nvSpPr>
        <p:spPr>
          <a:xfrm>
            <a:off x="645584" y="404813"/>
            <a:ext cx="10852149" cy="5999162"/>
          </a:xfrm>
          <a:prstGeom prst="roundRect">
            <a:avLst>
              <a:gd name="adj" fmla="val 307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4" name="矩形: 圆角 59"/>
          <p:cNvSpPr/>
          <p:nvPr userDrawn="1"/>
        </p:nvSpPr>
        <p:spPr>
          <a:xfrm>
            <a:off x="706968" y="457203"/>
            <a:ext cx="10727267" cy="5903913"/>
          </a:xfrm>
          <a:prstGeom prst="roundRect">
            <a:avLst>
              <a:gd name="adj" fmla="val 3073"/>
            </a:avLst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00" dirty="0">
              <a:solidFill>
                <a:srgbClr val="FFFFFF"/>
              </a:solidFill>
            </a:endParaRPr>
          </a:p>
        </p:txBody>
      </p:sp>
      <p:grpSp>
        <p:nvGrpSpPr>
          <p:cNvPr id="5" name="组合 10"/>
          <p:cNvGrpSpPr>
            <a:grpSpLocks/>
          </p:cNvGrpSpPr>
          <p:nvPr userDrawn="1"/>
        </p:nvGrpSpPr>
        <p:grpSpPr bwMode="auto">
          <a:xfrm>
            <a:off x="958851" y="133350"/>
            <a:ext cx="10149416" cy="615950"/>
            <a:chOff x="1509" y="211"/>
            <a:chExt cx="15984" cy="968"/>
          </a:xfrm>
        </p:grpSpPr>
        <p:sp>
          <p:nvSpPr>
            <p:cNvPr id="6" name="流程图: 接点 41"/>
            <p:cNvSpPr/>
            <p:nvPr/>
          </p:nvSpPr>
          <p:spPr>
            <a:xfrm>
              <a:off x="1509" y="720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7" name="空心弧 18"/>
            <p:cNvSpPr/>
            <p:nvPr/>
          </p:nvSpPr>
          <p:spPr>
            <a:xfrm rot="5400000">
              <a:off x="1469" y="294"/>
              <a:ext cx="704" cy="557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8" name="流程图: 接点 43"/>
            <p:cNvSpPr/>
            <p:nvPr/>
          </p:nvSpPr>
          <p:spPr>
            <a:xfrm>
              <a:off x="3379" y="720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9" name="空心弧 18"/>
            <p:cNvSpPr/>
            <p:nvPr/>
          </p:nvSpPr>
          <p:spPr>
            <a:xfrm rot="5400000">
              <a:off x="3339" y="294"/>
              <a:ext cx="704" cy="557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0" name="流程图: 接点 45"/>
            <p:cNvSpPr/>
            <p:nvPr/>
          </p:nvSpPr>
          <p:spPr>
            <a:xfrm>
              <a:off x="5212" y="725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1" name="空心弧 18"/>
            <p:cNvSpPr/>
            <p:nvPr/>
          </p:nvSpPr>
          <p:spPr>
            <a:xfrm rot="5400000">
              <a:off x="5174" y="298"/>
              <a:ext cx="701" cy="557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2" name="流程图: 接点 47"/>
            <p:cNvSpPr/>
            <p:nvPr/>
          </p:nvSpPr>
          <p:spPr>
            <a:xfrm>
              <a:off x="7393" y="717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3" name="空心弧 18"/>
            <p:cNvSpPr/>
            <p:nvPr/>
          </p:nvSpPr>
          <p:spPr>
            <a:xfrm rot="5400000">
              <a:off x="7352" y="292"/>
              <a:ext cx="704" cy="557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4" name="流程图: 接点 49"/>
            <p:cNvSpPr/>
            <p:nvPr/>
          </p:nvSpPr>
          <p:spPr>
            <a:xfrm>
              <a:off x="9259" y="717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5" name="空心弧 18"/>
            <p:cNvSpPr/>
            <p:nvPr/>
          </p:nvSpPr>
          <p:spPr>
            <a:xfrm rot="5400000">
              <a:off x="9219" y="292"/>
              <a:ext cx="704" cy="557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6" name="流程图: 接点 51"/>
            <p:cNvSpPr/>
            <p:nvPr/>
          </p:nvSpPr>
          <p:spPr>
            <a:xfrm>
              <a:off x="11093" y="722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7" name="空心弧 18"/>
            <p:cNvSpPr/>
            <p:nvPr/>
          </p:nvSpPr>
          <p:spPr>
            <a:xfrm rot="5400000">
              <a:off x="11053" y="297"/>
              <a:ext cx="704" cy="557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8" name="流程图: 接点 53"/>
            <p:cNvSpPr/>
            <p:nvPr/>
          </p:nvSpPr>
          <p:spPr>
            <a:xfrm>
              <a:off x="13203" y="710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9" name="空心弧 18"/>
            <p:cNvSpPr/>
            <p:nvPr/>
          </p:nvSpPr>
          <p:spPr>
            <a:xfrm rot="5400000">
              <a:off x="13164" y="283"/>
              <a:ext cx="701" cy="557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20" name="流程图: 接点 55"/>
            <p:cNvSpPr/>
            <p:nvPr/>
          </p:nvSpPr>
          <p:spPr>
            <a:xfrm>
              <a:off x="15070" y="710"/>
              <a:ext cx="457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21" name="空心弧 18"/>
            <p:cNvSpPr/>
            <p:nvPr/>
          </p:nvSpPr>
          <p:spPr>
            <a:xfrm rot="5400000">
              <a:off x="15032" y="285"/>
              <a:ext cx="701" cy="553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22" name="流程图: 接点 57"/>
            <p:cNvSpPr/>
            <p:nvPr/>
          </p:nvSpPr>
          <p:spPr>
            <a:xfrm>
              <a:off x="16906" y="715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23" name="空心弧 18"/>
            <p:cNvSpPr/>
            <p:nvPr/>
          </p:nvSpPr>
          <p:spPr>
            <a:xfrm rot="5400000">
              <a:off x="16866" y="290"/>
              <a:ext cx="701" cy="553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</p:grpSp>
      <p:sp>
        <p:nvSpPr>
          <p:cNvPr id="24" name="矩形: 一个圆顶角，剪去另一个顶角 64"/>
          <p:cNvSpPr/>
          <p:nvPr userDrawn="1"/>
        </p:nvSpPr>
        <p:spPr>
          <a:xfrm rot="16200000" flipV="1">
            <a:off x="11200077" y="1769269"/>
            <a:ext cx="900112" cy="431800"/>
          </a:xfrm>
          <a:prstGeom prst="snipRoundRect">
            <a:avLst/>
          </a:prstGeom>
          <a:solidFill>
            <a:srgbClr val="DA6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 b="1">
              <a:solidFill>
                <a:srgbClr val="FFFFFF"/>
              </a:solidFill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25" name="矩形: 一个圆顶角，剪去另一个顶角 65"/>
          <p:cNvSpPr/>
          <p:nvPr userDrawn="1"/>
        </p:nvSpPr>
        <p:spPr>
          <a:xfrm rot="16200000" flipV="1">
            <a:off x="11164096" y="2756168"/>
            <a:ext cx="900113" cy="359833"/>
          </a:xfrm>
          <a:prstGeom prst="snipRound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 b="1">
              <a:solidFill>
                <a:srgbClr val="FFFFFF"/>
              </a:solidFill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26" name="矩形: 一个圆顶角，剪去另一个顶角 66"/>
          <p:cNvSpPr/>
          <p:nvPr userDrawn="1"/>
        </p:nvSpPr>
        <p:spPr>
          <a:xfrm rot="16200000" flipV="1">
            <a:off x="11164096" y="3708666"/>
            <a:ext cx="900113" cy="359833"/>
          </a:xfrm>
          <a:prstGeom prst="snip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>
              <a:solidFill>
                <a:srgbClr val="FFFFFF"/>
              </a:solidFill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27" name="矩形: 一个圆顶角，剪去另一个顶角 67"/>
          <p:cNvSpPr/>
          <p:nvPr userDrawn="1"/>
        </p:nvSpPr>
        <p:spPr>
          <a:xfrm rot="16200000" flipV="1">
            <a:off x="11164095" y="4659580"/>
            <a:ext cx="900112" cy="359833"/>
          </a:xfrm>
          <a:prstGeom prst="snipRoundRect">
            <a:avLst/>
          </a:prstGeom>
          <a:solidFill>
            <a:srgbClr val="DA6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>
              <a:solidFill>
                <a:srgbClr val="FFFFFF"/>
              </a:solidFill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28" name="矩形: 一个圆顶角，剪去另一个顶角 68"/>
          <p:cNvSpPr/>
          <p:nvPr userDrawn="1"/>
        </p:nvSpPr>
        <p:spPr>
          <a:xfrm rot="16200000" flipV="1">
            <a:off x="11164095" y="5612080"/>
            <a:ext cx="900112" cy="359833"/>
          </a:xfrm>
          <a:prstGeom prst="snipRound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>
              <a:solidFill>
                <a:srgbClr val="FFFFFF"/>
              </a:solidFill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29" name="矩形: 一个圆顶角，剪去另一个顶角 34"/>
          <p:cNvSpPr/>
          <p:nvPr userDrawn="1"/>
        </p:nvSpPr>
        <p:spPr>
          <a:xfrm rot="5400000" flipV="1">
            <a:off x="73556" y="875774"/>
            <a:ext cx="898525" cy="359833"/>
          </a:xfrm>
          <a:prstGeom prst="snip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 b="1">
              <a:solidFill>
                <a:srgbClr val="FFFFFF"/>
              </a:solidFill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0318330"/>
      </p:ext>
    </p:extLst>
  </p:cSld>
  <p:clrMapOvr>
    <a:masterClrMapping/>
  </p:clrMapOvr>
  <p:transition spd="slow">
    <p:fade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9"/>
          <p:cNvSpPr/>
          <p:nvPr userDrawn="1"/>
        </p:nvSpPr>
        <p:spPr>
          <a:xfrm>
            <a:off x="474135" y="266700"/>
            <a:ext cx="11243733" cy="6324600"/>
          </a:xfrm>
          <a:prstGeom prst="roundRect">
            <a:avLst>
              <a:gd name="adj" fmla="val 3157"/>
            </a:avLst>
          </a:prstGeom>
          <a:solidFill>
            <a:srgbClr val="1EA3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3" name="矩形: 圆角 11"/>
          <p:cNvSpPr/>
          <p:nvPr userDrawn="1"/>
        </p:nvSpPr>
        <p:spPr>
          <a:xfrm>
            <a:off x="645584" y="404813"/>
            <a:ext cx="10852149" cy="5999162"/>
          </a:xfrm>
          <a:prstGeom prst="roundRect">
            <a:avLst>
              <a:gd name="adj" fmla="val 307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4" name="矩形: 圆角 59"/>
          <p:cNvSpPr/>
          <p:nvPr userDrawn="1"/>
        </p:nvSpPr>
        <p:spPr>
          <a:xfrm>
            <a:off x="706968" y="457203"/>
            <a:ext cx="10727267" cy="5903913"/>
          </a:xfrm>
          <a:prstGeom prst="roundRect">
            <a:avLst>
              <a:gd name="adj" fmla="val 3073"/>
            </a:avLst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00" dirty="0">
              <a:solidFill>
                <a:srgbClr val="FFFFFF"/>
              </a:solidFill>
            </a:endParaRPr>
          </a:p>
        </p:txBody>
      </p:sp>
      <p:sp>
        <p:nvSpPr>
          <p:cNvPr id="5" name="矩形: 一个圆顶角，剪去另一个顶角 12"/>
          <p:cNvSpPr/>
          <p:nvPr userDrawn="1"/>
        </p:nvSpPr>
        <p:spPr>
          <a:xfrm rot="16200000" flipV="1">
            <a:off x="11200077" y="816769"/>
            <a:ext cx="900112" cy="431800"/>
          </a:xfrm>
          <a:prstGeom prst="snip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 b="1">
              <a:solidFill>
                <a:srgbClr val="FFFFFF"/>
              </a:solidFill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grpSp>
        <p:nvGrpSpPr>
          <p:cNvPr id="6" name="组合 6"/>
          <p:cNvGrpSpPr>
            <a:grpSpLocks/>
          </p:cNvGrpSpPr>
          <p:nvPr userDrawn="1"/>
        </p:nvGrpSpPr>
        <p:grpSpPr bwMode="auto">
          <a:xfrm>
            <a:off x="958851" y="133350"/>
            <a:ext cx="10149416" cy="615950"/>
            <a:chOff x="1509" y="211"/>
            <a:chExt cx="15984" cy="968"/>
          </a:xfrm>
        </p:grpSpPr>
        <p:sp>
          <p:nvSpPr>
            <p:cNvPr id="7" name="流程图: 接点 41"/>
            <p:cNvSpPr/>
            <p:nvPr/>
          </p:nvSpPr>
          <p:spPr>
            <a:xfrm>
              <a:off x="1509" y="720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8" name="空心弧 18"/>
            <p:cNvSpPr/>
            <p:nvPr/>
          </p:nvSpPr>
          <p:spPr>
            <a:xfrm rot="5400000">
              <a:off x="1469" y="294"/>
              <a:ext cx="704" cy="557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9" name="流程图: 接点 43"/>
            <p:cNvSpPr/>
            <p:nvPr/>
          </p:nvSpPr>
          <p:spPr>
            <a:xfrm>
              <a:off x="3379" y="720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0" name="空心弧 18"/>
            <p:cNvSpPr/>
            <p:nvPr/>
          </p:nvSpPr>
          <p:spPr>
            <a:xfrm rot="5400000">
              <a:off x="3339" y="294"/>
              <a:ext cx="704" cy="557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1" name="流程图: 接点 45"/>
            <p:cNvSpPr/>
            <p:nvPr/>
          </p:nvSpPr>
          <p:spPr>
            <a:xfrm>
              <a:off x="5212" y="725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2" name="空心弧 18"/>
            <p:cNvSpPr/>
            <p:nvPr/>
          </p:nvSpPr>
          <p:spPr>
            <a:xfrm rot="5400000">
              <a:off x="5174" y="298"/>
              <a:ext cx="701" cy="557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3" name="流程图: 接点 47"/>
            <p:cNvSpPr/>
            <p:nvPr/>
          </p:nvSpPr>
          <p:spPr>
            <a:xfrm>
              <a:off x="7393" y="717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4" name="空心弧 18"/>
            <p:cNvSpPr/>
            <p:nvPr/>
          </p:nvSpPr>
          <p:spPr>
            <a:xfrm rot="5400000">
              <a:off x="7352" y="292"/>
              <a:ext cx="704" cy="557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5" name="流程图: 接点 49"/>
            <p:cNvSpPr/>
            <p:nvPr/>
          </p:nvSpPr>
          <p:spPr>
            <a:xfrm>
              <a:off x="9259" y="717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6" name="空心弧 18"/>
            <p:cNvSpPr/>
            <p:nvPr/>
          </p:nvSpPr>
          <p:spPr>
            <a:xfrm rot="5400000">
              <a:off x="9219" y="292"/>
              <a:ext cx="704" cy="557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7" name="流程图: 接点 51"/>
            <p:cNvSpPr/>
            <p:nvPr/>
          </p:nvSpPr>
          <p:spPr>
            <a:xfrm>
              <a:off x="11093" y="722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8" name="空心弧 18"/>
            <p:cNvSpPr/>
            <p:nvPr/>
          </p:nvSpPr>
          <p:spPr>
            <a:xfrm rot="5400000">
              <a:off x="11053" y="297"/>
              <a:ext cx="704" cy="557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9" name="流程图: 接点 53"/>
            <p:cNvSpPr/>
            <p:nvPr/>
          </p:nvSpPr>
          <p:spPr>
            <a:xfrm>
              <a:off x="13203" y="710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20" name="空心弧 18"/>
            <p:cNvSpPr/>
            <p:nvPr/>
          </p:nvSpPr>
          <p:spPr>
            <a:xfrm rot="5400000">
              <a:off x="13164" y="283"/>
              <a:ext cx="701" cy="557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21" name="流程图: 接点 55"/>
            <p:cNvSpPr/>
            <p:nvPr/>
          </p:nvSpPr>
          <p:spPr>
            <a:xfrm>
              <a:off x="15070" y="710"/>
              <a:ext cx="457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22" name="空心弧 18"/>
            <p:cNvSpPr/>
            <p:nvPr/>
          </p:nvSpPr>
          <p:spPr>
            <a:xfrm rot="5400000">
              <a:off x="15032" y="285"/>
              <a:ext cx="701" cy="553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23" name="流程图: 接点 57"/>
            <p:cNvSpPr/>
            <p:nvPr/>
          </p:nvSpPr>
          <p:spPr>
            <a:xfrm>
              <a:off x="16906" y="715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24" name="空心弧 18"/>
            <p:cNvSpPr/>
            <p:nvPr/>
          </p:nvSpPr>
          <p:spPr>
            <a:xfrm rot="5400000">
              <a:off x="16866" y="290"/>
              <a:ext cx="701" cy="553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</p:grpSp>
      <p:sp>
        <p:nvSpPr>
          <p:cNvPr id="25" name="矩形: 一个圆顶角，剪去另一个顶角 64"/>
          <p:cNvSpPr/>
          <p:nvPr userDrawn="1"/>
        </p:nvSpPr>
        <p:spPr>
          <a:xfrm rot="16200000" flipV="1">
            <a:off x="11164095" y="1805253"/>
            <a:ext cx="900112" cy="359833"/>
          </a:xfrm>
          <a:prstGeom prst="snipRoundRect">
            <a:avLst/>
          </a:prstGeom>
          <a:solidFill>
            <a:srgbClr val="DA6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 b="1">
              <a:solidFill>
                <a:srgbClr val="FFFFFF"/>
              </a:solidFill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26" name="矩形: 一个圆顶角，剪去另一个顶角 65"/>
          <p:cNvSpPr/>
          <p:nvPr userDrawn="1"/>
        </p:nvSpPr>
        <p:spPr>
          <a:xfrm rot="16200000" flipV="1">
            <a:off x="11164096" y="2756168"/>
            <a:ext cx="900113" cy="359833"/>
          </a:xfrm>
          <a:prstGeom prst="snipRound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 b="1">
              <a:solidFill>
                <a:srgbClr val="FFFFFF"/>
              </a:solidFill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27" name="矩形: 一个圆顶角，剪去另一个顶角 66"/>
          <p:cNvSpPr/>
          <p:nvPr userDrawn="1"/>
        </p:nvSpPr>
        <p:spPr>
          <a:xfrm rot="16200000" flipV="1">
            <a:off x="11164096" y="3708666"/>
            <a:ext cx="900113" cy="359833"/>
          </a:xfrm>
          <a:prstGeom prst="snip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>
              <a:solidFill>
                <a:srgbClr val="FFFFFF"/>
              </a:solidFill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28" name="矩形: 一个圆顶角，剪去另一个顶角 67"/>
          <p:cNvSpPr/>
          <p:nvPr userDrawn="1"/>
        </p:nvSpPr>
        <p:spPr>
          <a:xfrm rot="16200000" flipV="1">
            <a:off x="11164095" y="4659580"/>
            <a:ext cx="900112" cy="359833"/>
          </a:xfrm>
          <a:prstGeom prst="snipRoundRect">
            <a:avLst/>
          </a:prstGeom>
          <a:solidFill>
            <a:srgbClr val="DA6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>
              <a:solidFill>
                <a:srgbClr val="FFFFFF"/>
              </a:solidFill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29" name="矩形: 一个圆顶角，剪去另一个顶角 68"/>
          <p:cNvSpPr/>
          <p:nvPr userDrawn="1"/>
        </p:nvSpPr>
        <p:spPr>
          <a:xfrm rot="16200000" flipV="1">
            <a:off x="11164095" y="5612080"/>
            <a:ext cx="900112" cy="359833"/>
          </a:xfrm>
          <a:prstGeom prst="snipRound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>
              <a:solidFill>
                <a:srgbClr val="FFFFFF"/>
              </a:solidFill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7055726"/>
      </p:ext>
    </p:extLst>
  </p:cSld>
  <p:clrMapOvr>
    <a:masterClrMapping/>
  </p:clrMapOvr>
  <p:transition spd="slow">
    <p:fade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89" indent="0" algn="ctr">
              <a:buNone/>
              <a:defRPr/>
            </a:lvl2pPr>
            <a:lvl3pPr marL="914377" indent="0" algn="ctr">
              <a:buNone/>
              <a:defRPr/>
            </a:lvl3pPr>
            <a:lvl4pPr marL="1371566" indent="0" algn="ctr">
              <a:buNone/>
              <a:defRPr/>
            </a:lvl4pPr>
            <a:lvl5pPr marL="1828754" indent="0" algn="ctr">
              <a:buNone/>
              <a:defRPr/>
            </a:lvl5pPr>
            <a:lvl6pPr marL="2285943" indent="0" algn="ctr">
              <a:buNone/>
              <a:defRPr/>
            </a:lvl6pPr>
            <a:lvl7pPr marL="2743131" indent="0" algn="ctr">
              <a:buNone/>
              <a:defRPr/>
            </a:lvl7pPr>
            <a:lvl8pPr marL="3200320" indent="0" algn="ctr">
              <a:buNone/>
              <a:defRPr/>
            </a:lvl8pPr>
            <a:lvl9pPr marL="3657509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C46DF6-2A54-4F1A-81E3-417679E4C01B}" type="datetime11">
              <a:rPr lang="vi-VN">
                <a:solidFill>
                  <a:srgbClr val="000000"/>
                </a:solidFill>
              </a:rPr>
              <a:pPr>
                <a:defRPr/>
              </a:pPr>
              <a:t>2:39:45 CH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EF75D9-BCF3-426A-B720-C84C6D54D58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565654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7EE511-54EC-4E1E-ADA2-CD0AF409B40F}" type="datetime11">
              <a:rPr lang="vi-VN">
                <a:solidFill>
                  <a:srgbClr val="000000"/>
                </a:solidFill>
              </a:rPr>
              <a:pPr>
                <a:defRPr/>
              </a:pPr>
              <a:t>2:39:45 CH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80D71BF-F1DB-4470-B5FE-D70325CD9B5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42589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89" indent="0">
              <a:buNone/>
              <a:defRPr sz="1800"/>
            </a:lvl2pPr>
            <a:lvl3pPr marL="914377" indent="0">
              <a:buNone/>
              <a:defRPr sz="1600"/>
            </a:lvl3pPr>
            <a:lvl4pPr marL="1371566" indent="0">
              <a:buNone/>
              <a:defRPr sz="1400"/>
            </a:lvl4pPr>
            <a:lvl5pPr marL="1828754" indent="0">
              <a:buNone/>
              <a:defRPr sz="1400"/>
            </a:lvl5pPr>
            <a:lvl6pPr marL="2285943" indent="0">
              <a:buNone/>
              <a:defRPr sz="1400"/>
            </a:lvl6pPr>
            <a:lvl7pPr marL="2743131" indent="0">
              <a:buNone/>
              <a:defRPr sz="1400"/>
            </a:lvl7pPr>
            <a:lvl8pPr marL="3200320" indent="0">
              <a:buNone/>
              <a:defRPr sz="1400"/>
            </a:lvl8pPr>
            <a:lvl9pPr marL="3657509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5BE3D8-2B77-4709-A721-A163C9913756}" type="datetime11">
              <a:rPr lang="vi-VN">
                <a:solidFill>
                  <a:srgbClr val="000000"/>
                </a:solidFill>
              </a:rPr>
              <a:pPr>
                <a:defRPr/>
              </a:pPr>
              <a:t>2:39:45 CH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E834ECF-844F-4F4E-ADD1-F0259224774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9105564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0C6278-72C5-49CB-A2FE-A8ACE6F0436E}" type="datetime11">
              <a:rPr lang="vi-VN">
                <a:solidFill>
                  <a:srgbClr val="000000"/>
                </a:solidFill>
              </a:rPr>
              <a:pPr>
                <a:defRPr/>
              </a:pPr>
              <a:t>2:39:45 CH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9C46CDE-1565-4906-8380-2CBDBABD755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372920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99C294-CA75-4B1B-9E2D-5D856EA31A70}" type="datetime11">
              <a:rPr lang="vi-VN">
                <a:solidFill>
                  <a:srgbClr val="000000"/>
                </a:solidFill>
              </a:rPr>
              <a:pPr>
                <a:defRPr/>
              </a:pPr>
              <a:t>2:39:45 CH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55B7E8-E8A2-4DAB-97BF-56483FB8B73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463164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0084ED-CB70-4EF9-B691-ECD5B7BE0913}" type="datetime11">
              <a:rPr lang="vi-VN">
                <a:solidFill>
                  <a:srgbClr val="000000"/>
                </a:solidFill>
              </a:rPr>
              <a:pPr>
                <a:defRPr/>
              </a:pPr>
              <a:t>2:39:45 CH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CFB489-7D25-4AFE-960F-4E07B9527CFC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6450037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7EF435-4F1E-42DF-8015-97061A16C1F4}" type="datetime11">
              <a:rPr lang="vi-VN">
                <a:solidFill>
                  <a:srgbClr val="000000"/>
                </a:solidFill>
              </a:rPr>
              <a:pPr>
                <a:defRPr/>
              </a:pPr>
              <a:t>2:39:45 CH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6E0BF9-58B3-4FCE-9840-6E76D2D3C7A2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6875287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11F9BA-47A3-42A0-815F-6DACDE5F4A9F}" type="datetime11">
              <a:rPr lang="vi-VN">
                <a:solidFill>
                  <a:srgbClr val="000000"/>
                </a:solidFill>
              </a:rPr>
              <a:pPr>
                <a:defRPr/>
              </a:pPr>
              <a:t>2:39:45 CH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AD5216-5A17-4FE9-91EE-CF8A8DFEC46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402131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6932F4-FB66-4B9D-BD06-6565D161F0BF}" type="datetime11">
              <a:rPr lang="vi-VN">
                <a:solidFill>
                  <a:srgbClr val="000000"/>
                </a:solidFill>
              </a:rPr>
              <a:pPr>
                <a:defRPr/>
              </a:pPr>
              <a:t>2:39:45 CH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7877C59-0801-4E73-B09E-315C1EF3CFE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568554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F38010-FE14-45D0-A15A-F02ED56002E9}" type="datetime11">
              <a:rPr lang="vi-VN">
                <a:solidFill>
                  <a:srgbClr val="000000"/>
                </a:solidFill>
              </a:rPr>
              <a:pPr>
                <a:defRPr/>
              </a:pPr>
              <a:t>2:39:45 CH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6E3929-1716-46D0-B5FD-79E056DB6A02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4381087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06585A-75A6-4035-825E-9A6E87D3B8CD}" type="datetime11">
              <a:rPr lang="vi-VN">
                <a:solidFill>
                  <a:srgbClr val="000000"/>
                </a:solidFill>
              </a:rPr>
              <a:pPr>
                <a:defRPr/>
              </a:pPr>
              <a:t>2:39:45 CH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B6543B3-3180-406C-AD9B-0EDEACA057F2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521579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53848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09600" y="3938591"/>
            <a:ext cx="53848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7600" y="3938591"/>
            <a:ext cx="53848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AF6D23-3418-407F-8A20-FCC788D392E0}" type="datetime11">
              <a:rPr lang="vi-VN">
                <a:solidFill>
                  <a:srgbClr val="000000"/>
                </a:solidFill>
              </a:rPr>
              <a:pPr>
                <a:defRPr/>
              </a:pPr>
              <a:t>2:39:45 CH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C44313-0CA3-4551-BA6B-283D5BA7E8FC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1727410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 rot="-193354">
            <a:off x="3422696" y="2347659"/>
            <a:ext cx="5443408" cy="21994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>
                <a:solidFill>
                  <a:srgbClr val="434343"/>
                </a:solidFill>
                <a:latin typeface="Odibee Sans"/>
                <a:ea typeface="Odibee Sans"/>
                <a:cs typeface="Odibee Sans"/>
                <a:sym typeface="Odibee Sa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 rot="-193396">
            <a:off x="3974125" y="3786760"/>
            <a:ext cx="4858887" cy="64702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600">
                <a:solidFill>
                  <a:srgbClr val="434343"/>
                </a:solidFill>
                <a:latin typeface="Bellota Text"/>
                <a:ea typeface="Bellota Text"/>
                <a:cs typeface="Bellota Text"/>
                <a:sym typeface="Bellota Text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-12000" y="-11580"/>
            <a:ext cx="12192000" cy="6880699"/>
            <a:chOff x="-8950" y="0"/>
            <a:chExt cx="9144000" cy="5143551"/>
          </a:xfrm>
        </p:grpSpPr>
        <p:sp>
          <p:nvSpPr>
            <p:cNvPr id="12" name="Google Shape;12;p2"/>
            <p:cNvSpPr/>
            <p:nvPr/>
          </p:nvSpPr>
          <p:spPr>
            <a:xfrm>
              <a:off x="-8950" y="0"/>
              <a:ext cx="9144000" cy="5143500"/>
            </a:xfrm>
            <a:prstGeom prst="rect">
              <a:avLst/>
            </a:prstGeom>
            <a:solidFill>
              <a:srgbClr val="BFE8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" name="Google Shape;13;p2"/>
            <p:cNvSpPr/>
            <p:nvPr/>
          </p:nvSpPr>
          <p:spPr>
            <a:xfrm>
              <a:off x="-8950" y="1285817"/>
              <a:ext cx="9144000" cy="1286100"/>
            </a:xfrm>
            <a:prstGeom prst="rect">
              <a:avLst/>
            </a:prstGeom>
            <a:solidFill>
              <a:srgbClr val="9CE8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-8950" y="2571634"/>
              <a:ext cx="9144000" cy="1286100"/>
            </a:xfrm>
            <a:prstGeom prst="rect">
              <a:avLst/>
            </a:prstGeom>
            <a:solidFill>
              <a:srgbClr val="BFE8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-8950" y="3857451"/>
              <a:ext cx="9144000" cy="1286100"/>
            </a:xfrm>
            <a:prstGeom prst="rect">
              <a:avLst/>
            </a:prstGeom>
            <a:solidFill>
              <a:srgbClr val="9CE8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41642905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bg>
      <p:bgPr>
        <a:solidFill>
          <a:srgbClr val="FFFBEF"/>
        </a:soli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Google Shape;17;p3"/>
          <p:cNvCxnSpPr/>
          <p:nvPr/>
        </p:nvCxnSpPr>
        <p:spPr>
          <a:xfrm>
            <a:off x="955600" y="11550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" name="Google Shape;18;p3"/>
          <p:cNvCxnSpPr/>
          <p:nvPr/>
        </p:nvCxnSpPr>
        <p:spPr>
          <a:xfrm>
            <a:off x="955600" y="18928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9" name="Google Shape;19;p3"/>
          <p:cNvCxnSpPr/>
          <p:nvPr/>
        </p:nvCxnSpPr>
        <p:spPr>
          <a:xfrm>
            <a:off x="955600" y="26306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0" name="Google Shape;20;p3"/>
          <p:cNvCxnSpPr/>
          <p:nvPr/>
        </p:nvCxnSpPr>
        <p:spPr>
          <a:xfrm>
            <a:off x="955600" y="33684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1" name="Google Shape;21;p3"/>
          <p:cNvCxnSpPr/>
          <p:nvPr/>
        </p:nvCxnSpPr>
        <p:spPr>
          <a:xfrm>
            <a:off x="955600" y="41062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2" name="Google Shape;22;p3"/>
          <p:cNvCxnSpPr/>
          <p:nvPr/>
        </p:nvCxnSpPr>
        <p:spPr>
          <a:xfrm>
            <a:off x="955600" y="48440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" name="Google Shape;23;p3"/>
          <p:cNvCxnSpPr/>
          <p:nvPr/>
        </p:nvCxnSpPr>
        <p:spPr>
          <a:xfrm>
            <a:off x="955600" y="55818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5" name="Google Shape;25;p3"/>
          <p:cNvSpPr/>
          <p:nvPr/>
        </p:nvSpPr>
        <p:spPr>
          <a:xfrm>
            <a:off x="0" y="-22467"/>
            <a:ext cx="955600" cy="6880400"/>
          </a:xfrm>
          <a:prstGeom prst="rect">
            <a:avLst/>
          </a:prstGeom>
          <a:solidFill>
            <a:srgbClr val="F95858"/>
          </a:solidFill>
          <a:ln>
            <a:noFill/>
          </a:ln>
          <a:effectLst>
            <a:outerShdw blurRad="28575" dist="19050" dir="19380000" algn="bl" rotWithShape="0">
              <a:srgbClr val="000000">
                <a:alpha val="2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6" name="Google Shape;26;p3"/>
          <p:cNvSpPr/>
          <p:nvPr/>
        </p:nvSpPr>
        <p:spPr>
          <a:xfrm>
            <a:off x="364809" y="10462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7" name="Google Shape;27;p3"/>
          <p:cNvSpPr/>
          <p:nvPr/>
        </p:nvSpPr>
        <p:spPr>
          <a:xfrm>
            <a:off x="364809" y="25218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8" name="Google Shape;28;p3"/>
          <p:cNvSpPr/>
          <p:nvPr/>
        </p:nvSpPr>
        <p:spPr>
          <a:xfrm>
            <a:off x="364809" y="41062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9" name="Google Shape;29;p3"/>
          <p:cNvSpPr/>
          <p:nvPr/>
        </p:nvSpPr>
        <p:spPr>
          <a:xfrm>
            <a:off x="364809" y="54730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30" name="Google Shape;30;p3"/>
          <p:cNvSpPr txBox="1">
            <a:spLocks noGrp="1"/>
          </p:cNvSpPr>
          <p:nvPr>
            <p:ph type="ctrTitle"/>
          </p:nvPr>
        </p:nvSpPr>
        <p:spPr>
          <a:xfrm rot="-182">
            <a:off x="2802801" y="3521183"/>
            <a:ext cx="7546400" cy="1194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>
                <a:solidFill>
                  <a:srgbClr val="FFFFFF"/>
                </a:solidFill>
                <a:latin typeface="Odibee Sans"/>
                <a:ea typeface="Odibee Sans"/>
                <a:cs typeface="Odibee Sans"/>
                <a:sym typeface="Odibee San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31" name="Google Shape;31;p3"/>
          <p:cNvSpPr txBox="1">
            <a:spLocks noGrp="1"/>
          </p:cNvSpPr>
          <p:nvPr>
            <p:ph type="subTitle" idx="1"/>
          </p:nvPr>
        </p:nvSpPr>
        <p:spPr>
          <a:xfrm rot="989">
            <a:off x="3099200" y="4533751"/>
            <a:ext cx="6953600" cy="64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600">
                <a:solidFill>
                  <a:srgbClr val="FFFFFF"/>
                </a:solidFill>
                <a:latin typeface="Bellota Text"/>
                <a:ea typeface="Bellota Text"/>
                <a:cs typeface="Bellota Text"/>
                <a:sym typeface="Bellota Text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32" name="Google Shape;32;p3"/>
          <p:cNvSpPr/>
          <p:nvPr/>
        </p:nvSpPr>
        <p:spPr>
          <a:xfrm rot="5400000" flipH="1">
            <a:off x="11361467" y="-124467"/>
            <a:ext cx="720400" cy="969200"/>
          </a:xfrm>
          <a:prstGeom prst="rtTriangle">
            <a:avLst/>
          </a:prstGeom>
          <a:solidFill>
            <a:srgbClr val="FCF8EA"/>
          </a:solidFill>
          <a:ln>
            <a:noFill/>
          </a:ln>
          <a:effectLst>
            <a:outerShdw blurRad="57150" dist="19050" dir="1860000" algn="bl" rotWithShape="0">
              <a:srgbClr val="000000">
                <a:alpha val="18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01861786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bg>
      <p:bgPr>
        <a:solidFill>
          <a:srgbClr val="FFFBEF"/>
        </a:solidFill>
        <a:effectLst/>
      </p:bgPr>
    </p:bg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4"/>
          <p:cNvSpPr txBox="1">
            <a:spLocks noGrp="1"/>
          </p:cNvSpPr>
          <p:nvPr>
            <p:ph type="title"/>
          </p:nvPr>
        </p:nvSpPr>
        <p:spPr>
          <a:xfrm>
            <a:off x="1914400" y="460305"/>
            <a:ext cx="9323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3300">
                <a:solidFill>
                  <a:schemeClr val="dk1"/>
                </a:solidFill>
                <a:latin typeface="Odibee Sans"/>
                <a:ea typeface="Odibee Sans"/>
                <a:cs typeface="Odibee Sans"/>
                <a:sym typeface="Odibee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4"/>
          <p:cNvSpPr txBox="1">
            <a:spLocks noGrp="1"/>
          </p:cNvSpPr>
          <p:nvPr>
            <p:ph type="body" idx="1"/>
          </p:nvPr>
        </p:nvSpPr>
        <p:spPr>
          <a:xfrm>
            <a:off x="1914400" y="1565667"/>
            <a:ext cx="932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0479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A000"/>
              </a:buClr>
              <a:buSzPts val="1200"/>
              <a:buFont typeface="Abel"/>
              <a:buChar char="●"/>
              <a:defRPr sz="1200"/>
            </a:lvl1pPr>
            <a:lvl2pPr marL="914377" lvl="1" indent="-317492">
              <a:spcBef>
                <a:spcPts val="1600"/>
              </a:spcBef>
              <a:spcAft>
                <a:spcPts val="0"/>
              </a:spcAft>
              <a:buClr>
                <a:srgbClr val="002A49"/>
              </a:buClr>
              <a:buSzPts val="1400"/>
              <a:buFont typeface="Arial"/>
              <a:buChar char="○"/>
              <a:defRPr/>
            </a:lvl2pPr>
            <a:lvl3pPr marL="1371566" lvl="2" indent="-317492">
              <a:spcBef>
                <a:spcPts val="1600"/>
              </a:spcBef>
              <a:spcAft>
                <a:spcPts val="0"/>
              </a:spcAft>
              <a:buClr>
                <a:srgbClr val="002A49"/>
              </a:buClr>
              <a:buSzPts val="1400"/>
              <a:buFont typeface="Arial"/>
              <a:buChar char="■"/>
              <a:defRPr/>
            </a:lvl3pPr>
            <a:lvl4pPr marL="1828754" lvl="3" indent="-317492">
              <a:spcBef>
                <a:spcPts val="1600"/>
              </a:spcBef>
              <a:spcAft>
                <a:spcPts val="0"/>
              </a:spcAft>
              <a:buClr>
                <a:srgbClr val="002A49"/>
              </a:buClr>
              <a:buSzPts val="1400"/>
              <a:buFont typeface="Arial"/>
              <a:buChar char="●"/>
              <a:defRPr/>
            </a:lvl4pPr>
            <a:lvl5pPr marL="2285943" lvl="4" indent="-317492">
              <a:spcBef>
                <a:spcPts val="1600"/>
              </a:spcBef>
              <a:spcAft>
                <a:spcPts val="0"/>
              </a:spcAft>
              <a:buClr>
                <a:srgbClr val="002A49"/>
              </a:buClr>
              <a:buSzPts val="1400"/>
              <a:buFont typeface="Arial"/>
              <a:buChar char="○"/>
              <a:defRPr/>
            </a:lvl5pPr>
            <a:lvl6pPr marL="2743131" lvl="5" indent="-317492">
              <a:spcBef>
                <a:spcPts val="1600"/>
              </a:spcBef>
              <a:spcAft>
                <a:spcPts val="0"/>
              </a:spcAft>
              <a:buClr>
                <a:srgbClr val="002A49"/>
              </a:buClr>
              <a:buSzPts val="1400"/>
              <a:buFont typeface="Arial"/>
              <a:buChar char="■"/>
              <a:defRPr/>
            </a:lvl6pPr>
            <a:lvl7pPr marL="3200320" lvl="6" indent="-317492">
              <a:spcBef>
                <a:spcPts val="1600"/>
              </a:spcBef>
              <a:spcAft>
                <a:spcPts val="0"/>
              </a:spcAft>
              <a:buClr>
                <a:srgbClr val="002A49"/>
              </a:buClr>
              <a:buSzPts val="1400"/>
              <a:buFont typeface="Arial"/>
              <a:buChar char="●"/>
              <a:defRPr/>
            </a:lvl7pPr>
            <a:lvl8pPr marL="3657509" lvl="7" indent="-317492">
              <a:spcBef>
                <a:spcPts val="1600"/>
              </a:spcBef>
              <a:spcAft>
                <a:spcPts val="0"/>
              </a:spcAft>
              <a:buClr>
                <a:srgbClr val="002A49"/>
              </a:buClr>
              <a:buSzPts val="1400"/>
              <a:buFont typeface="Arial"/>
              <a:buChar char="○"/>
              <a:defRPr/>
            </a:lvl8pPr>
            <a:lvl9pPr marL="4114697" lvl="8" indent="-317492">
              <a:spcBef>
                <a:spcPts val="1600"/>
              </a:spcBef>
              <a:spcAft>
                <a:spcPts val="1600"/>
              </a:spcAft>
              <a:buClr>
                <a:srgbClr val="002A49"/>
              </a:buClr>
              <a:buSzPts val="1400"/>
              <a:buFont typeface="Arial"/>
              <a:buChar char="■"/>
              <a:defRPr/>
            </a:lvl9pPr>
          </a:lstStyle>
          <a:p>
            <a:endParaRPr/>
          </a:p>
        </p:txBody>
      </p:sp>
      <p:cxnSp>
        <p:nvCxnSpPr>
          <p:cNvPr id="36" name="Google Shape;36;p4"/>
          <p:cNvCxnSpPr/>
          <p:nvPr/>
        </p:nvCxnSpPr>
        <p:spPr>
          <a:xfrm>
            <a:off x="955600" y="11550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7" name="Google Shape;37;p4"/>
          <p:cNvCxnSpPr/>
          <p:nvPr/>
        </p:nvCxnSpPr>
        <p:spPr>
          <a:xfrm>
            <a:off x="955600" y="18928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8" name="Google Shape;38;p4"/>
          <p:cNvCxnSpPr/>
          <p:nvPr/>
        </p:nvCxnSpPr>
        <p:spPr>
          <a:xfrm>
            <a:off x="955600" y="26306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9" name="Google Shape;39;p4"/>
          <p:cNvCxnSpPr/>
          <p:nvPr/>
        </p:nvCxnSpPr>
        <p:spPr>
          <a:xfrm>
            <a:off x="955600" y="33684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0" name="Google Shape;40;p4"/>
          <p:cNvCxnSpPr/>
          <p:nvPr/>
        </p:nvCxnSpPr>
        <p:spPr>
          <a:xfrm>
            <a:off x="955600" y="41062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1" name="Google Shape;41;p4"/>
          <p:cNvCxnSpPr/>
          <p:nvPr/>
        </p:nvCxnSpPr>
        <p:spPr>
          <a:xfrm>
            <a:off x="955600" y="48440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2" name="Google Shape;42;p4"/>
          <p:cNvCxnSpPr/>
          <p:nvPr/>
        </p:nvCxnSpPr>
        <p:spPr>
          <a:xfrm>
            <a:off x="955600" y="55818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3" name="Google Shape;43;p4"/>
          <p:cNvCxnSpPr/>
          <p:nvPr/>
        </p:nvCxnSpPr>
        <p:spPr>
          <a:xfrm>
            <a:off x="955600" y="63196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4" name="Google Shape;44;p4"/>
          <p:cNvSpPr/>
          <p:nvPr/>
        </p:nvSpPr>
        <p:spPr>
          <a:xfrm>
            <a:off x="0" y="-22467"/>
            <a:ext cx="955600" cy="6880400"/>
          </a:xfrm>
          <a:prstGeom prst="rect">
            <a:avLst/>
          </a:prstGeom>
          <a:solidFill>
            <a:srgbClr val="F95858"/>
          </a:solidFill>
          <a:ln>
            <a:noFill/>
          </a:ln>
          <a:effectLst>
            <a:outerShdw blurRad="28575" dist="19050" dir="19380000" algn="bl" rotWithShape="0">
              <a:srgbClr val="000000">
                <a:alpha val="2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45" name="Google Shape;45;p4"/>
          <p:cNvSpPr/>
          <p:nvPr/>
        </p:nvSpPr>
        <p:spPr>
          <a:xfrm>
            <a:off x="364809" y="10462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46" name="Google Shape;46;p4"/>
          <p:cNvSpPr/>
          <p:nvPr/>
        </p:nvSpPr>
        <p:spPr>
          <a:xfrm>
            <a:off x="364809" y="25218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47" name="Google Shape;47;p4"/>
          <p:cNvSpPr/>
          <p:nvPr/>
        </p:nvSpPr>
        <p:spPr>
          <a:xfrm>
            <a:off x="364809" y="41062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48" name="Google Shape;48;p4"/>
          <p:cNvSpPr/>
          <p:nvPr/>
        </p:nvSpPr>
        <p:spPr>
          <a:xfrm>
            <a:off x="364809" y="54730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49" name="Google Shape;49;p4"/>
          <p:cNvSpPr/>
          <p:nvPr/>
        </p:nvSpPr>
        <p:spPr>
          <a:xfrm rot="5400000" flipH="1">
            <a:off x="11361467" y="-124467"/>
            <a:ext cx="720400" cy="969200"/>
          </a:xfrm>
          <a:prstGeom prst="rtTriangle">
            <a:avLst/>
          </a:prstGeom>
          <a:solidFill>
            <a:srgbClr val="FCF8EA"/>
          </a:solidFill>
          <a:ln>
            <a:noFill/>
          </a:ln>
          <a:effectLst>
            <a:outerShdw blurRad="57150" dist="19050" dir="1860000" algn="bl" rotWithShape="0">
              <a:srgbClr val="000000">
                <a:alpha val="18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50" name="Google Shape;50;p4"/>
          <p:cNvGrpSpPr/>
          <p:nvPr/>
        </p:nvGrpSpPr>
        <p:grpSpPr>
          <a:xfrm rot="637806">
            <a:off x="9836661" y="5362121"/>
            <a:ext cx="859620" cy="1057435"/>
            <a:chOff x="7086900" y="2742275"/>
            <a:chExt cx="1912041" cy="2352039"/>
          </a:xfrm>
        </p:grpSpPr>
        <p:sp>
          <p:nvSpPr>
            <p:cNvPr id="51" name="Google Shape;51;p4"/>
            <p:cNvSpPr/>
            <p:nvPr/>
          </p:nvSpPr>
          <p:spPr>
            <a:xfrm>
              <a:off x="7086900" y="2742275"/>
              <a:ext cx="1912041" cy="2352039"/>
            </a:xfrm>
            <a:custGeom>
              <a:avLst/>
              <a:gdLst/>
              <a:ahLst/>
              <a:cxnLst/>
              <a:rect l="l" t="t" r="r" b="b"/>
              <a:pathLst>
                <a:path w="10538" h="12963" extrusionOk="0">
                  <a:moveTo>
                    <a:pt x="5129" y="1"/>
                  </a:moveTo>
                  <a:cubicBezTo>
                    <a:pt x="4967" y="1"/>
                    <a:pt x="4868" y="12"/>
                    <a:pt x="4855" y="36"/>
                  </a:cubicBezTo>
                  <a:cubicBezTo>
                    <a:pt x="4663" y="393"/>
                    <a:pt x="328" y="7625"/>
                    <a:pt x="189" y="7879"/>
                  </a:cubicBezTo>
                  <a:cubicBezTo>
                    <a:pt x="1" y="8224"/>
                    <a:pt x="3890" y="8601"/>
                    <a:pt x="4346" y="8653"/>
                  </a:cubicBezTo>
                  <a:cubicBezTo>
                    <a:pt x="4428" y="8663"/>
                    <a:pt x="4378" y="12919"/>
                    <a:pt x="4759" y="12962"/>
                  </a:cubicBezTo>
                  <a:cubicBezTo>
                    <a:pt x="4760" y="12962"/>
                    <a:pt x="4761" y="12962"/>
                    <a:pt x="4761" y="12962"/>
                  </a:cubicBezTo>
                  <a:cubicBezTo>
                    <a:pt x="5053" y="12962"/>
                    <a:pt x="10404" y="5409"/>
                    <a:pt x="10404" y="5409"/>
                  </a:cubicBezTo>
                  <a:cubicBezTo>
                    <a:pt x="10460" y="5327"/>
                    <a:pt x="10410" y="5214"/>
                    <a:pt x="10311" y="5194"/>
                  </a:cubicBezTo>
                  <a:lnTo>
                    <a:pt x="7927" y="4735"/>
                  </a:lnTo>
                  <a:cubicBezTo>
                    <a:pt x="7927" y="4735"/>
                    <a:pt x="10179" y="1312"/>
                    <a:pt x="10341" y="965"/>
                  </a:cubicBezTo>
                  <a:cubicBezTo>
                    <a:pt x="10537" y="543"/>
                    <a:pt x="6269" y="1"/>
                    <a:pt x="512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28575" dist="19050" dir="19320000" algn="bl" rotWithShape="0">
                <a:srgbClr val="000000">
                  <a:alpha val="21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" name="Google Shape;52;p4"/>
            <p:cNvSpPr/>
            <p:nvPr/>
          </p:nvSpPr>
          <p:spPr>
            <a:xfrm>
              <a:off x="7376118" y="2897952"/>
              <a:ext cx="888705" cy="1206411"/>
            </a:xfrm>
            <a:custGeom>
              <a:avLst/>
              <a:gdLst/>
              <a:ahLst/>
              <a:cxnLst/>
              <a:rect l="l" t="t" r="r" b="b"/>
              <a:pathLst>
                <a:path w="4898" h="6649" extrusionOk="0">
                  <a:moveTo>
                    <a:pt x="4292" y="1"/>
                  </a:moveTo>
                  <a:cubicBezTo>
                    <a:pt x="4008" y="1"/>
                    <a:pt x="3816" y="25"/>
                    <a:pt x="3793" y="84"/>
                  </a:cubicBezTo>
                  <a:cubicBezTo>
                    <a:pt x="3674" y="402"/>
                    <a:pt x="54" y="6053"/>
                    <a:pt x="14" y="6374"/>
                  </a:cubicBezTo>
                  <a:cubicBezTo>
                    <a:pt x="0" y="6496"/>
                    <a:pt x="496" y="6582"/>
                    <a:pt x="1125" y="6648"/>
                  </a:cubicBezTo>
                  <a:cubicBezTo>
                    <a:pt x="2067" y="5299"/>
                    <a:pt x="4180" y="1377"/>
                    <a:pt x="4898" y="25"/>
                  </a:cubicBezTo>
                  <a:cubicBezTo>
                    <a:pt x="4673" y="10"/>
                    <a:pt x="4466" y="1"/>
                    <a:pt x="4292" y="1"/>
                  </a:cubicBezTo>
                  <a:close/>
                </a:path>
              </a:pathLst>
            </a:custGeom>
            <a:solidFill>
              <a:srgbClr val="DDA5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" name="Google Shape;53;p4"/>
            <p:cNvSpPr/>
            <p:nvPr/>
          </p:nvSpPr>
          <p:spPr>
            <a:xfrm>
              <a:off x="7376118" y="2897952"/>
              <a:ext cx="1344852" cy="1921476"/>
            </a:xfrm>
            <a:custGeom>
              <a:avLst/>
              <a:gdLst/>
              <a:ahLst/>
              <a:cxnLst/>
              <a:rect l="l" t="t" r="r" b="b"/>
              <a:pathLst>
                <a:path w="7412" h="10590" extrusionOk="0">
                  <a:moveTo>
                    <a:pt x="4292" y="1"/>
                  </a:moveTo>
                  <a:cubicBezTo>
                    <a:pt x="4008" y="1"/>
                    <a:pt x="3816" y="25"/>
                    <a:pt x="3793" y="84"/>
                  </a:cubicBezTo>
                  <a:cubicBezTo>
                    <a:pt x="3674" y="402"/>
                    <a:pt x="54" y="6053"/>
                    <a:pt x="14" y="6374"/>
                  </a:cubicBezTo>
                  <a:cubicBezTo>
                    <a:pt x="0" y="6496"/>
                    <a:pt x="496" y="6582"/>
                    <a:pt x="1125" y="6648"/>
                  </a:cubicBezTo>
                  <a:cubicBezTo>
                    <a:pt x="2146" y="6751"/>
                    <a:pt x="3523" y="6787"/>
                    <a:pt x="3657" y="6800"/>
                  </a:cubicBezTo>
                  <a:cubicBezTo>
                    <a:pt x="3661" y="6800"/>
                    <a:pt x="3665" y="6803"/>
                    <a:pt x="3665" y="6807"/>
                  </a:cubicBezTo>
                  <a:cubicBezTo>
                    <a:pt x="3856" y="6939"/>
                    <a:pt x="3334" y="10513"/>
                    <a:pt x="3538" y="10589"/>
                  </a:cubicBezTo>
                  <a:cubicBezTo>
                    <a:pt x="3546" y="10589"/>
                    <a:pt x="3558" y="10586"/>
                    <a:pt x="3575" y="10577"/>
                  </a:cubicBezTo>
                  <a:cubicBezTo>
                    <a:pt x="4002" y="10285"/>
                    <a:pt x="7242" y="5421"/>
                    <a:pt x="7325" y="5167"/>
                  </a:cubicBezTo>
                  <a:cubicBezTo>
                    <a:pt x="7411" y="4905"/>
                    <a:pt x="4825" y="4710"/>
                    <a:pt x="4511" y="4621"/>
                  </a:cubicBezTo>
                  <a:cubicBezTo>
                    <a:pt x="4197" y="4528"/>
                    <a:pt x="7245" y="759"/>
                    <a:pt x="7328" y="498"/>
                  </a:cubicBezTo>
                  <a:cubicBezTo>
                    <a:pt x="7384" y="329"/>
                    <a:pt x="5959" y="101"/>
                    <a:pt x="4901" y="25"/>
                  </a:cubicBezTo>
                  <a:lnTo>
                    <a:pt x="4898" y="25"/>
                  </a:lnTo>
                  <a:cubicBezTo>
                    <a:pt x="4673" y="10"/>
                    <a:pt x="4466" y="1"/>
                    <a:pt x="429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" name="Google Shape;54;p4"/>
            <p:cNvSpPr/>
            <p:nvPr/>
          </p:nvSpPr>
          <p:spPr>
            <a:xfrm>
              <a:off x="7980862" y="4126492"/>
              <a:ext cx="219183" cy="692929"/>
            </a:xfrm>
            <a:custGeom>
              <a:avLst/>
              <a:gdLst/>
              <a:ahLst/>
              <a:cxnLst/>
              <a:rect l="l" t="t" r="r" b="b"/>
              <a:pathLst>
                <a:path w="1208" h="3819" extrusionOk="0">
                  <a:moveTo>
                    <a:pt x="817" y="1"/>
                  </a:moveTo>
                  <a:cubicBezTo>
                    <a:pt x="649" y="1"/>
                    <a:pt x="459" y="20"/>
                    <a:pt x="332" y="36"/>
                  </a:cubicBezTo>
                  <a:cubicBezTo>
                    <a:pt x="523" y="168"/>
                    <a:pt x="1" y="3742"/>
                    <a:pt x="205" y="3818"/>
                  </a:cubicBezTo>
                  <a:cubicBezTo>
                    <a:pt x="213" y="3818"/>
                    <a:pt x="225" y="3815"/>
                    <a:pt x="242" y="3806"/>
                  </a:cubicBezTo>
                  <a:cubicBezTo>
                    <a:pt x="659" y="2770"/>
                    <a:pt x="1171" y="323"/>
                    <a:pt x="1194" y="131"/>
                  </a:cubicBezTo>
                  <a:cubicBezTo>
                    <a:pt x="1207" y="30"/>
                    <a:pt x="1028" y="1"/>
                    <a:pt x="817" y="1"/>
                  </a:cubicBezTo>
                  <a:close/>
                </a:path>
              </a:pathLst>
            </a:custGeom>
            <a:solidFill>
              <a:srgbClr val="434343">
                <a:alpha val="1510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" name="Google Shape;55;p4"/>
            <p:cNvSpPr/>
            <p:nvPr/>
          </p:nvSpPr>
          <p:spPr>
            <a:xfrm>
              <a:off x="8267721" y="3019880"/>
              <a:ext cx="325871" cy="353631"/>
            </a:xfrm>
            <a:custGeom>
              <a:avLst/>
              <a:gdLst/>
              <a:ahLst/>
              <a:cxnLst/>
              <a:rect l="l" t="t" r="r" b="b"/>
              <a:pathLst>
                <a:path w="1796" h="1949" extrusionOk="0">
                  <a:moveTo>
                    <a:pt x="1455" y="0"/>
                  </a:moveTo>
                  <a:cubicBezTo>
                    <a:pt x="1396" y="0"/>
                    <a:pt x="1336" y="27"/>
                    <a:pt x="1287" y="90"/>
                  </a:cubicBezTo>
                  <a:cubicBezTo>
                    <a:pt x="906" y="572"/>
                    <a:pt x="526" y="1059"/>
                    <a:pt x="146" y="1542"/>
                  </a:cubicBezTo>
                  <a:cubicBezTo>
                    <a:pt x="1" y="1726"/>
                    <a:pt x="169" y="1949"/>
                    <a:pt x="344" y="1949"/>
                  </a:cubicBezTo>
                  <a:cubicBezTo>
                    <a:pt x="401" y="1949"/>
                    <a:pt x="463" y="1922"/>
                    <a:pt x="513" y="1862"/>
                  </a:cubicBezTo>
                  <a:cubicBezTo>
                    <a:pt x="893" y="1376"/>
                    <a:pt x="1273" y="893"/>
                    <a:pt x="1654" y="407"/>
                  </a:cubicBezTo>
                  <a:cubicBezTo>
                    <a:pt x="1796" y="226"/>
                    <a:pt x="1627" y="0"/>
                    <a:pt x="1455" y="0"/>
                  </a:cubicBezTo>
                  <a:close/>
                </a:path>
              </a:pathLst>
            </a:custGeom>
            <a:solidFill>
              <a:srgbClr val="434343">
                <a:alpha val="1510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" name="Google Shape;56;p4"/>
            <p:cNvSpPr/>
            <p:nvPr/>
          </p:nvSpPr>
          <p:spPr>
            <a:xfrm>
              <a:off x="8168109" y="3399093"/>
              <a:ext cx="121385" cy="88362"/>
            </a:xfrm>
            <a:custGeom>
              <a:avLst/>
              <a:gdLst/>
              <a:ahLst/>
              <a:cxnLst/>
              <a:rect l="l" t="t" r="r" b="b"/>
              <a:pathLst>
                <a:path w="669" h="487" extrusionOk="0">
                  <a:moveTo>
                    <a:pt x="331" y="1"/>
                  </a:moveTo>
                  <a:cubicBezTo>
                    <a:pt x="63" y="1"/>
                    <a:pt x="0" y="427"/>
                    <a:pt x="292" y="483"/>
                  </a:cubicBezTo>
                  <a:cubicBezTo>
                    <a:pt x="308" y="486"/>
                    <a:pt x="324" y="486"/>
                    <a:pt x="341" y="486"/>
                  </a:cubicBezTo>
                  <a:cubicBezTo>
                    <a:pt x="606" y="486"/>
                    <a:pt x="669" y="60"/>
                    <a:pt x="380" y="7"/>
                  </a:cubicBezTo>
                  <a:cubicBezTo>
                    <a:pt x="364" y="4"/>
                    <a:pt x="344" y="1"/>
                    <a:pt x="331" y="1"/>
                  </a:cubicBezTo>
                  <a:close/>
                </a:path>
              </a:pathLst>
            </a:custGeom>
            <a:solidFill>
              <a:srgbClr val="434343">
                <a:alpha val="1510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" name="Google Shape;57;p4"/>
            <p:cNvSpPr/>
            <p:nvPr/>
          </p:nvSpPr>
          <p:spPr>
            <a:xfrm>
              <a:off x="8313988" y="3873018"/>
              <a:ext cx="299562" cy="381755"/>
            </a:xfrm>
            <a:custGeom>
              <a:avLst/>
              <a:gdLst/>
              <a:ahLst/>
              <a:cxnLst/>
              <a:rect l="l" t="t" r="r" b="b"/>
              <a:pathLst>
                <a:path w="1651" h="2104" extrusionOk="0">
                  <a:moveTo>
                    <a:pt x="1316" y="0"/>
                  </a:moveTo>
                  <a:cubicBezTo>
                    <a:pt x="1250" y="0"/>
                    <a:pt x="1187" y="31"/>
                    <a:pt x="1141" y="107"/>
                  </a:cubicBezTo>
                  <a:cubicBezTo>
                    <a:pt x="800" y="639"/>
                    <a:pt x="463" y="1175"/>
                    <a:pt x="122" y="1707"/>
                  </a:cubicBezTo>
                  <a:cubicBezTo>
                    <a:pt x="0" y="1896"/>
                    <a:pt x="169" y="2104"/>
                    <a:pt x="338" y="2104"/>
                  </a:cubicBezTo>
                  <a:cubicBezTo>
                    <a:pt x="400" y="2104"/>
                    <a:pt x="463" y="2074"/>
                    <a:pt x="509" y="1998"/>
                  </a:cubicBezTo>
                  <a:cubicBezTo>
                    <a:pt x="849" y="1465"/>
                    <a:pt x="1191" y="930"/>
                    <a:pt x="1528" y="397"/>
                  </a:cubicBezTo>
                  <a:cubicBezTo>
                    <a:pt x="1650" y="209"/>
                    <a:pt x="1481" y="0"/>
                    <a:pt x="1316" y="0"/>
                  </a:cubicBezTo>
                  <a:close/>
                </a:path>
              </a:pathLst>
            </a:custGeom>
            <a:solidFill>
              <a:srgbClr val="434343">
                <a:alpha val="1510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58" name="Google Shape;58;p4"/>
          <p:cNvSpPr/>
          <p:nvPr/>
        </p:nvSpPr>
        <p:spPr>
          <a:xfrm>
            <a:off x="10957551" y="1282541"/>
            <a:ext cx="238165" cy="217600"/>
          </a:xfrm>
          <a:custGeom>
            <a:avLst/>
            <a:gdLst/>
            <a:ahLst/>
            <a:cxnLst/>
            <a:rect l="l" t="t" r="r" b="b"/>
            <a:pathLst>
              <a:path w="2827" h="2583" extrusionOk="0">
                <a:moveTo>
                  <a:pt x="2500" y="0"/>
                </a:moveTo>
                <a:cubicBezTo>
                  <a:pt x="1894" y="0"/>
                  <a:pt x="1392" y="1366"/>
                  <a:pt x="1326" y="1415"/>
                </a:cubicBezTo>
                <a:cubicBezTo>
                  <a:pt x="1322" y="1419"/>
                  <a:pt x="1322" y="1419"/>
                  <a:pt x="1319" y="1419"/>
                </a:cubicBezTo>
                <a:cubicBezTo>
                  <a:pt x="1276" y="1419"/>
                  <a:pt x="1094" y="1142"/>
                  <a:pt x="873" y="860"/>
                </a:cubicBezTo>
                <a:cubicBezTo>
                  <a:pt x="652" y="582"/>
                  <a:pt x="390" y="304"/>
                  <a:pt x="185" y="304"/>
                </a:cubicBezTo>
                <a:cubicBezTo>
                  <a:pt x="139" y="304"/>
                  <a:pt x="99" y="315"/>
                  <a:pt x="63" y="344"/>
                </a:cubicBezTo>
                <a:cubicBezTo>
                  <a:pt x="17" y="374"/>
                  <a:pt x="0" y="427"/>
                  <a:pt x="0" y="493"/>
                </a:cubicBezTo>
                <a:cubicBezTo>
                  <a:pt x="0" y="1035"/>
                  <a:pt x="1329" y="2576"/>
                  <a:pt x="1485" y="2583"/>
                </a:cubicBezTo>
                <a:lnTo>
                  <a:pt x="1488" y="2583"/>
                </a:lnTo>
                <a:cubicBezTo>
                  <a:pt x="1636" y="2583"/>
                  <a:pt x="2827" y="1015"/>
                  <a:pt x="2827" y="324"/>
                </a:cubicBezTo>
                <a:cubicBezTo>
                  <a:pt x="2827" y="185"/>
                  <a:pt x="2778" y="83"/>
                  <a:pt x="2665" y="37"/>
                </a:cubicBezTo>
                <a:cubicBezTo>
                  <a:pt x="2609" y="11"/>
                  <a:pt x="2556" y="0"/>
                  <a:pt x="2500" y="0"/>
                </a:cubicBezTo>
                <a:close/>
              </a:path>
            </a:pathLst>
          </a:custGeom>
          <a:solidFill>
            <a:srgbClr val="F95858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28575" dist="9525" dir="19380000" algn="bl" rotWithShape="0">
              <a:srgbClr val="000000">
                <a:alpha val="2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59" name="Google Shape;59;p4"/>
          <p:cNvSpPr/>
          <p:nvPr/>
        </p:nvSpPr>
        <p:spPr>
          <a:xfrm>
            <a:off x="1759351" y="6210841"/>
            <a:ext cx="238165" cy="217600"/>
          </a:xfrm>
          <a:custGeom>
            <a:avLst/>
            <a:gdLst/>
            <a:ahLst/>
            <a:cxnLst/>
            <a:rect l="l" t="t" r="r" b="b"/>
            <a:pathLst>
              <a:path w="2827" h="2583" extrusionOk="0">
                <a:moveTo>
                  <a:pt x="2500" y="0"/>
                </a:moveTo>
                <a:cubicBezTo>
                  <a:pt x="1894" y="0"/>
                  <a:pt x="1392" y="1366"/>
                  <a:pt x="1326" y="1415"/>
                </a:cubicBezTo>
                <a:cubicBezTo>
                  <a:pt x="1322" y="1419"/>
                  <a:pt x="1322" y="1419"/>
                  <a:pt x="1319" y="1419"/>
                </a:cubicBezTo>
                <a:cubicBezTo>
                  <a:pt x="1276" y="1419"/>
                  <a:pt x="1094" y="1142"/>
                  <a:pt x="873" y="860"/>
                </a:cubicBezTo>
                <a:cubicBezTo>
                  <a:pt x="652" y="582"/>
                  <a:pt x="390" y="304"/>
                  <a:pt x="185" y="304"/>
                </a:cubicBezTo>
                <a:cubicBezTo>
                  <a:pt x="139" y="304"/>
                  <a:pt x="99" y="315"/>
                  <a:pt x="63" y="344"/>
                </a:cubicBezTo>
                <a:cubicBezTo>
                  <a:pt x="17" y="374"/>
                  <a:pt x="0" y="427"/>
                  <a:pt x="0" y="493"/>
                </a:cubicBezTo>
                <a:cubicBezTo>
                  <a:pt x="0" y="1035"/>
                  <a:pt x="1329" y="2576"/>
                  <a:pt x="1485" y="2583"/>
                </a:cubicBezTo>
                <a:lnTo>
                  <a:pt x="1488" y="2583"/>
                </a:lnTo>
                <a:cubicBezTo>
                  <a:pt x="1636" y="2583"/>
                  <a:pt x="2827" y="1015"/>
                  <a:pt x="2827" y="324"/>
                </a:cubicBezTo>
                <a:cubicBezTo>
                  <a:pt x="2827" y="185"/>
                  <a:pt x="2778" y="83"/>
                  <a:pt x="2665" y="37"/>
                </a:cubicBezTo>
                <a:cubicBezTo>
                  <a:pt x="2609" y="11"/>
                  <a:pt x="2556" y="0"/>
                  <a:pt x="2500" y="0"/>
                </a:cubicBezTo>
                <a:close/>
              </a:path>
            </a:pathLst>
          </a:custGeom>
          <a:solidFill>
            <a:srgbClr val="F95858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28575" dist="9525" dir="19380000" algn="bl" rotWithShape="0">
              <a:srgbClr val="000000">
                <a:alpha val="2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55936595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bg>
      <p:bgPr>
        <a:solidFill>
          <a:srgbClr val="FFFBEF"/>
        </a:solid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5"/>
          <p:cNvSpPr txBox="1">
            <a:spLocks noGrp="1"/>
          </p:cNvSpPr>
          <p:nvPr>
            <p:ph type="title"/>
          </p:nvPr>
        </p:nvSpPr>
        <p:spPr>
          <a:xfrm>
            <a:off x="1914400" y="460305"/>
            <a:ext cx="9323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3300">
                <a:solidFill>
                  <a:schemeClr val="dk1"/>
                </a:solidFill>
                <a:latin typeface="Odibee Sans"/>
                <a:ea typeface="Odibee Sans"/>
                <a:cs typeface="Odibee Sans"/>
                <a:sym typeface="Odibee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cxnSp>
        <p:nvCxnSpPr>
          <p:cNvPr id="62" name="Google Shape;62;p5"/>
          <p:cNvCxnSpPr/>
          <p:nvPr/>
        </p:nvCxnSpPr>
        <p:spPr>
          <a:xfrm>
            <a:off x="955600" y="11550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3" name="Google Shape;63;p5"/>
          <p:cNvCxnSpPr/>
          <p:nvPr/>
        </p:nvCxnSpPr>
        <p:spPr>
          <a:xfrm>
            <a:off x="955600" y="18928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4" name="Google Shape;64;p5"/>
          <p:cNvCxnSpPr/>
          <p:nvPr/>
        </p:nvCxnSpPr>
        <p:spPr>
          <a:xfrm>
            <a:off x="955600" y="26306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5" name="Google Shape;65;p5"/>
          <p:cNvCxnSpPr/>
          <p:nvPr/>
        </p:nvCxnSpPr>
        <p:spPr>
          <a:xfrm>
            <a:off x="955600" y="33684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6" name="Google Shape;66;p5"/>
          <p:cNvCxnSpPr/>
          <p:nvPr/>
        </p:nvCxnSpPr>
        <p:spPr>
          <a:xfrm>
            <a:off x="955600" y="41062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7" name="Google Shape;67;p5"/>
          <p:cNvCxnSpPr/>
          <p:nvPr/>
        </p:nvCxnSpPr>
        <p:spPr>
          <a:xfrm>
            <a:off x="955600" y="48440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8" name="Google Shape;68;p5"/>
          <p:cNvCxnSpPr/>
          <p:nvPr/>
        </p:nvCxnSpPr>
        <p:spPr>
          <a:xfrm>
            <a:off x="955600" y="55818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9" name="Google Shape;69;p5"/>
          <p:cNvCxnSpPr/>
          <p:nvPr/>
        </p:nvCxnSpPr>
        <p:spPr>
          <a:xfrm>
            <a:off x="955600" y="63196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0" name="Google Shape;70;p5"/>
          <p:cNvSpPr/>
          <p:nvPr/>
        </p:nvSpPr>
        <p:spPr>
          <a:xfrm>
            <a:off x="0" y="-22467"/>
            <a:ext cx="955600" cy="6880400"/>
          </a:xfrm>
          <a:prstGeom prst="rect">
            <a:avLst/>
          </a:prstGeom>
          <a:solidFill>
            <a:srgbClr val="F95858"/>
          </a:solidFill>
          <a:ln>
            <a:noFill/>
          </a:ln>
          <a:effectLst>
            <a:outerShdw blurRad="28575" dist="19050" dir="19380000" algn="bl" rotWithShape="0">
              <a:srgbClr val="000000">
                <a:alpha val="2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71" name="Google Shape;71;p5"/>
          <p:cNvSpPr txBox="1">
            <a:spLocks noGrp="1"/>
          </p:cNvSpPr>
          <p:nvPr>
            <p:ph type="subTitle" idx="1"/>
          </p:nvPr>
        </p:nvSpPr>
        <p:spPr>
          <a:xfrm rot="-438706" flipH="1">
            <a:off x="2424350" y="3453990"/>
            <a:ext cx="2816100" cy="136270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5"/>
          <p:cNvSpPr txBox="1">
            <a:spLocks noGrp="1"/>
          </p:cNvSpPr>
          <p:nvPr>
            <p:ph type="subTitle" idx="2"/>
          </p:nvPr>
        </p:nvSpPr>
        <p:spPr>
          <a:xfrm rot="-438706" flipH="1">
            <a:off x="2210258" y="2176559"/>
            <a:ext cx="2816100" cy="580337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Condensed"/>
              <a:buNone/>
              <a:defRPr sz="2900">
                <a:solidFill>
                  <a:schemeClr val="dk1"/>
                </a:solidFill>
                <a:latin typeface="Odibee Sans"/>
                <a:ea typeface="Odibee Sans"/>
                <a:cs typeface="Odibee Sans"/>
                <a:sym typeface="Odibee San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Condensed"/>
              <a:buNone/>
              <a:defRPr sz="2400" b="1">
                <a:solidFill>
                  <a:schemeClr val="dk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Condensed"/>
              <a:buNone/>
              <a:defRPr sz="2400" b="1">
                <a:solidFill>
                  <a:schemeClr val="dk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Condensed"/>
              <a:buNone/>
              <a:defRPr sz="2400" b="1">
                <a:solidFill>
                  <a:schemeClr val="dk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Condensed"/>
              <a:buNone/>
              <a:defRPr sz="2400" b="1">
                <a:solidFill>
                  <a:schemeClr val="dk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Condensed"/>
              <a:buNone/>
              <a:defRPr sz="2400" b="1">
                <a:solidFill>
                  <a:schemeClr val="dk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Condensed"/>
              <a:buNone/>
              <a:defRPr sz="2400" b="1">
                <a:solidFill>
                  <a:schemeClr val="dk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Condensed"/>
              <a:buNone/>
              <a:defRPr sz="2400" b="1">
                <a:solidFill>
                  <a:schemeClr val="dk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Condensed"/>
              <a:buNone/>
              <a:defRPr sz="2400" b="1">
                <a:solidFill>
                  <a:schemeClr val="dk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/>
          </a:p>
        </p:txBody>
      </p:sp>
      <p:sp>
        <p:nvSpPr>
          <p:cNvPr id="73" name="Google Shape;73;p5"/>
          <p:cNvSpPr/>
          <p:nvPr/>
        </p:nvSpPr>
        <p:spPr>
          <a:xfrm>
            <a:off x="364809" y="10462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74" name="Google Shape;74;p5"/>
          <p:cNvSpPr/>
          <p:nvPr/>
        </p:nvSpPr>
        <p:spPr>
          <a:xfrm>
            <a:off x="364809" y="25218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75" name="Google Shape;75;p5"/>
          <p:cNvSpPr/>
          <p:nvPr/>
        </p:nvSpPr>
        <p:spPr>
          <a:xfrm>
            <a:off x="364809" y="41062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76" name="Google Shape;76;p5"/>
          <p:cNvSpPr/>
          <p:nvPr/>
        </p:nvSpPr>
        <p:spPr>
          <a:xfrm>
            <a:off x="364809" y="54730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77" name="Google Shape;77;p5"/>
          <p:cNvSpPr txBox="1">
            <a:spLocks noGrp="1"/>
          </p:cNvSpPr>
          <p:nvPr>
            <p:ph type="subTitle" idx="3"/>
          </p:nvPr>
        </p:nvSpPr>
        <p:spPr>
          <a:xfrm rot="472683" flipH="1">
            <a:off x="7386181" y="4063068"/>
            <a:ext cx="2816179" cy="136286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5"/>
          <p:cNvSpPr txBox="1">
            <a:spLocks noGrp="1"/>
          </p:cNvSpPr>
          <p:nvPr>
            <p:ph type="subTitle" idx="4"/>
          </p:nvPr>
        </p:nvSpPr>
        <p:spPr>
          <a:xfrm rot="472683" flipH="1">
            <a:off x="7616761" y="2787834"/>
            <a:ext cx="2816179" cy="58028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Condensed"/>
              <a:buNone/>
              <a:defRPr sz="2900">
                <a:solidFill>
                  <a:schemeClr val="dk1"/>
                </a:solidFill>
                <a:latin typeface="Odibee Sans"/>
                <a:ea typeface="Odibee Sans"/>
                <a:cs typeface="Odibee Sans"/>
                <a:sym typeface="Odibee San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Condensed"/>
              <a:buNone/>
              <a:defRPr sz="2400" b="1">
                <a:solidFill>
                  <a:schemeClr val="dk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Condensed"/>
              <a:buNone/>
              <a:defRPr sz="2400" b="1">
                <a:solidFill>
                  <a:schemeClr val="dk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Condensed"/>
              <a:buNone/>
              <a:defRPr sz="2400" b="1">
                <a:solidFill>
                  <a:schemeClr val="dk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Condensed"/>
              <a:buNone/>
              <a:defRPr sz="2400" b="1">
                <a:solidFill>
                  <a:schemeClr val="dk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Condensed"/>
              <a:buNone/>
              <a:defRPr sz="2400" b="1">
                <a:solidFill>
                  <a:schemeClr val="dk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Condensed"/>
              <a:buNone/>
              <a:defRPr sz="2400" b="1">
                <a:solidFill>
                  <a:schemeClr val="dk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Condensed"/>
              <a:buNone/>
              <a:defRPr sz="2400" b="1">
                <a:solidFill>
                  <a:schemeClr val="dk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Condensed"/>
              <a:buNone/>
              <a:defRPr sz="2400" b="1">
                <a:solidFill>
                  <a:schemeClr val="dk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80483771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bg>
      <p:bgPr>
        <a:solidFill>
          <a:srgbClr val="FFFBEF"/>
        </a:solidFill>
        <a:effectLst/>
      </p:bgPr>
    </p:bg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6"/>
          <p:cNvSpPr txBox="1">
            <a:spLocks noGrp="1"/>
          </p:cNvSpPr>
          <p:nvPr>
            <p:ph type="title"/>
          </p:nvPr>
        </p:nvSpPr>
        <p:spPr>
          <a:xfrm>
            <a:off x="1914400" y="460305"/>
            <a:ext cx="9323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3300">
                <a:solidFill>
                  <a:schemeClr val="dk1"/>
                </a:solidFill>
                <a:latin typeface="Odibee Sans"/>
                <a:ea typeface="Odibee Sans"/>
                <a:cs typeface="Odibee Sans"/>
                <a:sym typeface="Odibee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cxnSp>
        <p:nvCxnSpPr>
          <p:cNvPr id="81" name="Google Shape;81;p6"/>
          <p:cNvCxnSpPr/>
          <p:nvPr/>
        </p:nvCxnSpPr>
        <p:spPr>
          <a:xfrm>
            <a:off x="955600" y="11550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2" name="Google Shape;82;p6"/>
          <p:cNvCxnSpPr/>
          <p:nvPr/>
        </p:nvCxnSpPr>
        <p:spPr>
          <a:xfrm>
            <a:off x="955600" y="18928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3" name="Google Shape;83;p6"/>
          <p:cNvCxnSpPr/>
          <p:nvPr/>
        </p:nvCxnSpPr>
        <p:spPr>
          <a:xfrm>
            <a:off x="955600" y="26306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4" name="Google Shape;84;p6"/>
          <p:cNvCxnSpPr/>
          <p:nvPr/>
        </p:nvCxnSpPr>
        <p:spPr>
          <a:xfrm>
            <a:off x="955600" y="33684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5" name="Google Shape;85;p6"/>
          <p:cNvCxnSpPr/>
          <p:nvPr/>
        </p:nvCxnSpPr>
        <p:spPr>
          <a:xfrm>
            <a:off x="955600" y="41062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6" name="Google Shape;86;p6"/>
          <p:cNvCxnSpPr/>
          <p:nvPr/>
        </p:nvCxnSpPr>
        <p:spPr>
          <a:xfrm>
            <a:off x="955600" y="48440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7" name="Google Shape;87;p6"/>
          <p:cNvCxnSpPr/>
          <p:nvPr/>
        </p:nvCxnSpPr>
        <p:spPr>
          <a:xfrm>
            <a:off x="955600" y="55818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8" name="Google Shape;88;p6"/>
          <p:cNvCxnSpPr/>
          <p:nvPr/>
        </p:nvCxnSpPr>
        <p:spPr>
          <a:xfrm>
            <a:off x="955600" y="63196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9" name="Google Shape;89;p6"/>
          <p:cNvSpPr/>
          <p:nvPr/>
        </p:nvSpPr>
        <p:spPr>
          <a:xfrm>
            <a:off x="0" y="-22467"/>
            <a:ext cx="955600" cy="6880400"/>
          </a:xfrm>
          <a:prstGeom prst="rect">
            <a:avLst/>
          </a:prstGeom>
          <a:solidFill>
            <a:srgbClr val="F95858"/>
          </a:solidFill>
          <a:ln>
            <a:noFill/>
          </a:ln>
          <a:effectLst>
            <a:outerShdw blurRad="28575" dist="19050" dir="19380000" algn="bl" rotWithShape="0">
              <a:srgbClr val="000000">
                <a:alpha val="2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90" name="Google Shape;90;p6"/>
          <p:cNvSpPr/>
          <p:nvPr/>
        </p:nvSpPr>
        <p:spPr>
          <a:xfrm>
            <a:off x="364809" y="10462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91" name="Google Shape;91;p6"/>
          <p:cNvSpPr/>
          <p:nvPr/>
        </p:nvSpPr>
        <p:spPr>
          <a:xfrm>
            <a:off x="364809" y="25218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92" name="Google Shape;92;p6"/>
          <p:cNvSpPr/>
          <p:nvPr/>
        </p:nvSpPr>
        <p:spPr>
          <a:xfrm>
            <a:off x="364809" y="41062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93" name="Google Shape;93;p6"/>
          <p:cNvSpPr/>
          <p:nvPr/>
        </p:nvSpPr>
        <p:spPr>
          <a:xfrm>
            <a:off x="364809" y="54730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34881055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" name="Google Shape;112;p8"/>
          <p:cNvGrpSpPr/>
          <p:nvPr/>
        </p:nvGrpSpPr>
        <p:grpSpPr>
          <a:xfrm>
            <a:off x="0" y="-22467"/>
            <a:ext cx="12192000" cy="6880400"/>
            <a:chOff x="0" y="-16850"/>
            <a:chExt cx="9144000" cy="5160300"/>
          </a:xfrm>
        </p:grpSpPr>
        <p:cxnSp>
          <p:nvCxnSpPr>
            <p:cNvPr id="113" name="Google Shape;113;p8"/>
            <p:cNvCxnSpPr/>
            <p:nvPr/>
          </p:nvCxnSpPr>
          <p:spPr>
            <a:xfrm>
              <a:off x="716700" y="866275"/>
              <a:ext cx="8427300" cy="0"/>
            </a:xfrm>
            <a:prstGeom prst="straightConnector1">
              <a:avLst/>
            </a:prstGeom>
            <a:noFill/>
            <a:ln w="9525" cap="flat" cmpd="sng">
              <a:solidFill>
                <a:srgbClr val="EAE9E5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14" name="Google Shape;114;p8"/>
            <p:cNvCxnSpPr/>
            <p:nvPr/>
          </p:nvCxnSpPr>
          <p:spPr>
            <a:xfrm>
              <a:off x="716700" y="1419625"/>
              <a:ext cx="8427300" cy="0"/>
            </a:xfrm>
            <a:prstGeom prst="straightConnector1">
              <a:avLst/>
            </a:prstGeom>
            <a:noFill/>
            <a:ln w="9525" cap="flat" cmpd="sng">
              <a:solidFill>
                <a:srgbClr val="EAE9E5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15" name="Google Shape;115;p8"/>
            <p:cNvCxnSpPr/>
            <p:nvPr/>
          </p:nvCxnSpPr>
          <p:spPr>
            <a:xfrm>
              <a:off x="716700" y="1972975"/>
              <a:ext cx="8427300" cy="0"/>
            </a:xfrm>
            <a:prstGeom prst="straightConnector1">
              <a:avLst/>
            </a:prstGeom>
            <a:noFill/>
            <a:ln w="9525" cap="flat" cmpd="sng">
              <a:solidFill>
                <a:srgbClr val="EAE9E5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16" name="Google Shape;116;p8"/>
            <p:cNvCxnSpPr/>
            <p:nvPr/>
          </p:nvCxnSpPr>
          <p:spPr>
            <a:xfrm>
              <a:off x="716700" y="2526325"/>
              <a:ext cx="8427300" cy="0"/>
            </a:xfrm>
            <a:prstGeom prst="straightConnector1">
              <a:avLst/>
            </a:prstGeom>
            <a:noFill/>
            <a:ln w="9525" cap="flat" cmpd="sng">
              <a:solidFill>
                <a:srgbClr val="EAE9E5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17" name="Google Shape;117;p8"/>
            <p:cNvCxnSpPr/>
            <p:nvPr/>
          </p:nvCxnSpPr>
          <p:spPr>
            <a:xfrm>
              <a:off x="716700" y="3079675"/>
              <a:ext cx="8427300" cy="0"/>
            </a:xfrm>
            <a:prstGeom prst="straightConnector1">
              <a:avLst/>
            </a:prstGeom>
            <a:noFill/>
            <a:ln w="9525" cap="flat" cmpd="sng">
              <a:solidFill>
                <a:srgbClr val="EAE9E5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18" name="Google Shape;118;p8"/>
            <p:cNvCxnSpPr/>
            <p:nvPr/>
          </p:nvCxnSpPr>
          <p:spPr>
            <a:xfrm>
              <a:off x="716700" y="3633025"/>
              <a:ext cx="8427300" cy="0"/>
            </a:xfrm>
            <a:prstGeom prst="straightConnector1">
              <a:avLst/>
            </a:prstGeom>
            <a:noFill/>
            <a:ln w="9525" cap="flat" cmpd="sng">
              <a:solidFill>
                <a:srgbClr val="EAE9E5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19" name="Google Shape;119;p8"/>
            <p:cNvCxnSpPr/>
            <p:nvPr/>
          </p:nvCxnSpPr>
          <p:spPr>
            <a:xfrm>
              <a:off x="716700" y="4186375"/>
              <a:ext cx="8427300" cy="0"/>
            </a:xfrm>
            <a:prstGeom prst="straightConnector1">
              <a:avLst/>
            </a:prstGeom>
            <a:noFill/>
            <a:ln w="9525" cap="flat" cmpd="sng">
              <a:solidFill>
                <a:srgbClr val="EAE9E5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20" name="Google Shape;120;p8"/>
            <p:cNvCxnSpPr/>
            <p:nvPr/>
          </p:nvCxnSpPr>
          <p:spPr>
            <a:xfrm>
              <a:off x="716700" y="4739725"/>
              <a:ext cx="8427300" cy="0"/>
            </a:xfrm>
            <a:prstGeom prst="straightConnector1">
              <a:avLst/>
            </a:prstGeom>
            <a:noFill/>
            <a:ln w="9525" cap="flat" cmpd="sng">
              <a:solidFill>
                <a:srgbClr val="EAE9E5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21" name="Google Shape;121;p8"/>
            <p:cNvSpPr/>
            <p:nvPr/>
          </p:nvSpPr>
          <p:spPr>
            <a:xfrm>
              <a:off x="0" y="-16850"/>
              <a:ext cx="716700" cy="5160300"/>
            </a:xfrm>
            <a:prstGeom prst="rect">
              <a:avLst/>
            </a:prstGeom>
            <a:solidFill>
              <a:srgbClr val="F95858"/>
            </a:solidFill>
            <a:ln>
              <a:noFill/>
            </a:ln>
            <a:effectLst>
              <a:outerShdw blurRad="28575" dist="19050" dir="19380000" algn="bl" rotWithShape="0">
                <a:srgbClr val="000000">
                  <a:alpha val="21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" name="Google Shape;122;p8"/>
            <p:cNvSpPr/>
            <p:nvPr/>
          </p:nvSpPr>
          <p:spPr>
            <a:xfrm>
              <a:off x="273607" y="784675"/>
              <a:ext cx="163200" cy="1632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3" name="Google Shape;123;p8"/>
            <p:cNvSpPr/>
            <p:nvPr/>
          </p:nvSpPr>
          <p:spPr>
            <a:xfrm>
              <a:off x="273607" y="1891375"/>
              <a:ext cx="163200" cy="1632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4" name="Google Shape;124;p8"/>
            <p:cNvSpPr/>
            <p:nvPr/>
          </p:nvSpPr>
          <p:spPr>
            <a:xfrm>
              <a:off x="273607" y="3079675"/>
              <a:ext cx="163200" cy="1632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5" name="Google Shape;125;p8"/>
            <p:cNvSpPr/>
            <p:nvPr/>
          </p:nvSpPr>
          <p:spPr>
            <a:xfrm>
              <a:off x="273607" y="4104775"/>
              <a:ext cx="163200" cy="1632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26" name="Google Shape;126;p8"/>
          <p:cNvSpPr txBox="1">
            <a:spLocks noGrp="1"/>
          </p:cNvSpPr>
          <p:nvPr>
            <p:ph type="title"/>
          </p:nvPr>
        </p:nvSpPr>
        <p:spPr>
          <a:xfrm>
            <a:off x="1648200" y="1524000"/>
            <a:ext cx="4112400" cy="36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4516276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8" name="Google Shape;128;p9"/>
          <p:cNvCxnSpPr/>
          <p:nvPr/>
        </p:nvCxnSpPr>
        <p:spPr>
          <a:xfrm>
            <a:off x="955600" y="11550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29" name="Google Shape;129;p9"/>
          <p:cNvCxnSpPr/>
          <p:nvPr/>
        </p:nvCxnSpPr>
        <p:spPr>
          <a:xfrm>
            <a:off x="955600" y="18928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0" name="Google Shape;130;p9"/>
          <p:cNvCxnSpPr/>
          <p:nvPr/>
        </p:nvCxnSpPr>
        <p:spPr>
          <a:xfrm>
            <a:off x="955600" y="26306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1" name="Google Shape;131;p9"/>
          <p:cNvCxnSpPr/>
          <p:nvPr/>
        </p:nvCxnSpPr>
        <p:spPr>
          <a:xfrm>
            <a:off x="955600" y="33684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2" name="Google Shape;132;p9"/>
          <p:cNvCxnSpPr/>
          <p:nvPr/>
        </p:nvCxnSpPr>
        <p:spPr>
          <a:xfrm>
            <a:off x="955600" y="41062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3" name="Google Shape;133;p9"/>
          <p:cNvCxnSpPr/>
          <p:nvPr/>
        </p:nvCxnSpPr>
        <p:spPr>
          <a:xfrm>
            <a:off x="955600" y="48440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4" name="Google Shape;134;p9"/>
          <p:cNvCxnSpPr/>
          <p:nvPr/>
        </p:nvCxnSpPr>
        <p:spPr>
          <a:xfrm>
            <a:off x="955600" y="55818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5" name="Google Shape;135;p9"/>
          <p:cNvCxnSpPr/>
          <p:nvPr/>
        </p:nvCxnSpPr>
        <p:spPr>
          <a:xfrm>
            <a:off x="955600" y="63196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36" name="Google Shape;136;p9"/>
          <p:cNvSpPr/>
          <p:nvPr/>
        </p:nvSpPr>
        <p:spPr>
          <a:xfrm>
            <a:off x="0" y="-22467"/>
            <a:ext cx="955600" cy="6880400"/>
          </a:xfrm>
          <a:prstGeom prst="rect">
            <a:avLst/>
          </a:prstGeom>
          <a:solidFill>
            <a:srgbClr val="F95858"/>
          </a:solidFill>
          <a:ln>
            <a:noFill/>
          </a:ln>
          <a:effectLst>
            <a:outerShdw blurRad="28575" dist="19050" dir="19380000" algn="bl" rotWithShape="0">
              <a:srgbClr val="000000">
                <a:alpha val="2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37" name="Google Shape;137;p9"/>
          <p:cNvSpPr/>
          <p:nvPr/>
        </p:nvSpPr>
        <p:spPr>
          <a:xfrm>
            <a:off x="364809" y="10462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38" name="Google Shape;138;p9"/>
          <p:cNvSpPr/>
          <p:nvPr/>
        </p:nvSpPr>
        <p:spPr>
          <a:xfrm>
            <a:off x="364809" y="25218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39" name="Google Shape;139;p9"/>
          <p:cNvSpPr/>
          <p:nvPr/>
        </p:nvSpPr>
        <p:spPr>
          <a:xfrm>
            <a:off x="364809" y="41062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40" name="Google Shape;140;p9"/>
          <p:cNvSpPr/>
          <p:nvPr/>
        </p:nvSpPr>
        <p:spPr>
          <a:xfrm>
            <a:off x="364809" y="54730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41" name="Google Shape;141;p9"/>
          <p:cNvSpPr txBox="1">
            <a:spLocks noGrp="1"/>
          </p:cNvSpPr>
          <p:nvPr>
            <p:ph type="title"/>
          </p:nvPr>
        </p:nvSpPr>
        <p:spPr>
          <a:xfrm>
            <a:off x="1914400" y="460305"/>
            <a:ext cx="9323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3300">
                <a:solidFill>
                  <a:schemeClr val="dk1"/>
                </a:solidFill>
                <a:latin typeface="Odibee Sans"/>
                <a:ea typeface="Odibee Sans"/>
                <a:cs typeface="Odibee Sans"/>
                <a:sym typeface="Odibee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9"/>
          <p:cNvSpPr txBox="1">
            <a:spLocks noGrp="1"/>
          </p:cNvSpPr>
          <p:nvPr>
            <p:ph type="subTitle" idx="1"/>
          </p:nvPr>
        </p:nvSpPr>
        <p:spPr>
          <a:xfrm rot="-302252">
            <a:off x="2227345" y="3135973"/>
            <a:ext cx="4919803" cy="193468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43" name="Google Shape;143;p9"/>
          <p:cNvSpPr txBox="1">
            <a:spLocks noGrp="1"/>
          </p:cNvSpPr>
          <p:nvPr>
            <p:ph type="subTitle" idx="2"/>
          </p:nvPr>
        </p:nvSpPr>
        <p:spPr>
          <a:xfrm rot="974">
            <a:off x="7002800" y="2895237"/>
            <a:ext cx="4233600" cy="64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300">
                <a:solidFill>
                  <a:schemeClr val="lt1"/>
                </a:solidFill>
                <a:latin typeface="Odibee Sans"/>
                <a:ea typeface="Odibee Sans"/>
                <a:cs typeface="Odibee Sans"/>
                <a:sym typeface="Odibee San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44" name="Google Shape;144;p9"/>
          <p:cNvSpPr/>
          <p:nvPr/>
        </p:nvSpPr>
        <p:spPr>
          <a:xfrm rot="5400000" flipH="1">
            <a:off x="11361467" y="-124467"/>
            <a:ext cx="720400" cy="969200"/>
          </a:xfrm>
          <a:prstGeom prst="rtTriangle">
            <a:avLst/>
          </a:prstGeom>
          <a:solidFill>
            <a:srgbClr val="FCF8EA"/>
          </a:solidFill>
          <a:ln>
            <a:noFill/>
          </a:ln>
          <a:effectLst>
            <a:outerShdw blurRad="57150" dist="19050" dir="1860000" algn="bl" rotWithShape="0">
              <a:srgbClr val="000000">
                <a:alpha val="18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32733754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6" name="Google Shape;146;p10"/>
          <p:cNvGrpSpPr/>
          <p:nvPr/>
        </p:nvGrpSpPr>
        <p:grpSpPr>
          <a:xfrm>
            <a:off x="0" y="-22467"/>
            <a:ext cx="12192000" cy="6880400"/>
            <a:chOff x="0" y="-16850"/>
            <a:chExt cx="9144000" cy="5160300"/>
          </a:xfrm>
        </p:grpSpPr>
        <p:cxnSp>
          <p:nvCxnSpPr>
            <p:cNvPr id="147" name="Google Shape;147;p10"/>
            <p:cNvCxnSpPr/>
            <p:nvPr/>
          </p:nvCxnSpPr>
          <p:spPr>
            <a:xfrm>
              <a:off x="716700" y="866275"/>
              <a:ext cx="8427300" cy="0"/>
            </a:xfrm>
            <a:prstGeom prst="straightConnector1">
              <a:avLst/>
            </a:prstGeom>
            <a:noFill/>
            <a:ln w="9525" cap="flat" cmpd="sng">
              <a:solidFill>
                <a:srgbClr val="EAE9E5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48" name="Google Shape;148;p10"/>
            <p:cNvCxnSpPr/>
            <p:nvPr/>
          </p:nvCxnSpPr>
          <p:spPr>
            <a:xfrm>
              <a:off x="716700" y="1419625"/>
              <a:ext cx="8427300" cy="0"/>
            </a:xfrm>
            <a:prstGeom prst="straightConnector1">
              <a:avLst/>
            </a:prstGeom>
            <a:noFill/>
            <a:ln w="9525" cap="flat" cmpd="sng">
              <a:solidFill>
                <a:srgbClr val="EAE9E5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49" name="Google Shape;149;p10"/>
            <p:cNvCxnSpPr/>
            <p:nvPr/>
          </p:nvCxnSpPr>
          <p:spPr>
            <a:xfrm>
              <a:off x="716700" y="1972975"/>
              <a:ext cx="8427300" cy="0"/>
            </a:xfrm>
            <a:prstGeom prst="straightConnector1">
              <a:avLst/>
            </a:prstGeom>
            <a:noFill/>
            <a:ln w="9525" cap="flat" cmpd="sng">
              <a:solidFill>
                <a:srgbClr val="EAE9E5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50" name="Google Shape;150;p10"/>
            <p:cNvCxnSpPr/>
            <p:nvPr/>
          </p:nvCxnSpPr>
          <p:spPr>
            <a:xfrm>
              <a:off x="716700" y="2526325"/>
              <a:ext cx="8427300" cy="0"/>
            </a:xfrm>
            <a:prstGeom prst="straightConnector1">
              <a:avLst/>
            </a:prstGeom>
            <a:noFill/>
            <a:ln w="9525" cap="flat" cmpd="sng">
              <a:solidFill>
                <a:srgbClr val="EAE9E5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51" name="Google Shape;151;p10"/>
            <p:cNvCxnSpPr/>
            <p:nvPr/>
          </p:nvCxnSpPr>
          <p:spPr>
            <a:xfrm>
              <a:off x="716700" y="3079675"/>
              <a:ext cx="8427300" cy="0"/>
            </a:xfrm>
            <a:prstGeom prst="straightConnector1">
              <a:avLst/>
            </a:prstGeom>
            <a:noFill/>
            <a:ln w="9525" cap="flat" cmpd="sng">
              <a:solidFill>
                <a:srgbClr val="EAE9E5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52" name="Google Shape;152;p10"/>
            <p:cNvCxnSpPr/>
            <p:nvPr/>
          </p:nvCxnSpPr>
          <p:spPr>
            <a:xfrm>
              <a:off x="716700" y="3633025"/>
              <a:ext cx="8427300" cy="0"/>
            </a:xfrm>
            <a:prstGeom prst="straightConnector1">
              <a:avLst/>
            </a:prstGeom>
            <a:noFill/>
            <a:ln w="9525" cap="flat" cmpd="sng">
              <a:solidFill>
                <a:srgbClr val="EAE9E5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53" name="Google Shape;153;p10"/>
            <p:cNvCxnSpPr/>
            <p:nvPr/>
          </p:nvCxnSpPr>
          <p:spPr>
            <a:xfrm>
              <a:off x="716700" y="4186375"/>
              <a:ext cx="8427300" cy="0"/>
            </a:xfrm>
            <a:prstGeom prst="straightConnector1">
              <a:avLst/>
            </a:prstGeom>
            <a:noFill/>
            <a:ln w="9525" cap="flat" cmpd="sng">
              <a:solidFill>
                <a:srgbClr val="EAE9E5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54" name="Google Shape;154;p10"/>
            <p:cNvCxnSpPr/>
            <p:nvPr/>
          </p:nvCxnSpPr>
          <p:spPr>
            <a:xfrm>
              <a:off x="716700" y="4739725"/>
              <a:ext cx="8427300" cy="0"/>
            </a:xfrm>
            <a:prstGeom prst="straightConnector1">
              <a:avLst/>
            </a:prstGeom>
            <a:noFill/>
            <a:ln w="9525" cap="flat" cmpd="sng">
              <a:solidFill>
                <a:srgbClr val="EAE9E5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55" name="Google Shape;155;p10"/>
            <p:cNvSpPr/>
            <p:nvPr/>
          </p:nvSpPr>
          <p:spPr>
            <a:xfrm>
              <a:off x="0" y="-16850"/>
              <a:ext cx="716700" cy="5160300"/>
            </a:xfrm>
            <a:prstGeom prst="rect">
              <a:avLst/>
            </a:prstGeom>
            <a:solidFill>
              <a:srgbClr val="F95858"/>
            </a:solidFill>
            <a:ln>
              <a:noFill/>
            </a:ln>
            <a:effectLst>
              <a:outerShdw blurRad="28575" dist="19050" dir="19380000" algn="bl" rotWithShape="0">
                <a:srgbClr val="000000">
                  <a:alpha val="21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" name="Google Shape;156;p10"/>
            <p:cNvSpPr/>
            <p:nvPr/>
          </p:nvSpPr>
          <p:spPr>
            <a:xfrm>
              <a:off x="273607" y="784675"/>
              <a:ext cx="163200" cy="1632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7" name="Google Shape;157;p10"/>
            <p:cNvSpPr/>
            <p:nvPr/>
          </p:nvSpPr>
          <p:spPr>
            <a:xfrm>
              <a:off x="273607" y="1891375"/>
              <a:ext cx="163200" cy="1632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8" name="Google Shape;158;p10"/>
            <p:cNvSpPr/>
            <p:nvPr/>
          </p:nvSpPr>
          <p:spPr>
            <a:xfrm>
              <a:off x="273607" y="3079675"/>
              <a:ext cx="163200" cy="1632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9" name="Google Shape;159;p10"/>
            <p:cNvSpPr/>
            <p:nvPr/>
          </p:nvSpPr>
          <p:spPr>
            <a:xfrm>
              <a:off x="273607" y="4104775"/>
              <a:ext cx="163200" cy="1632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60" name="Google Shape;160;p10"/>
          <p:cNvSpPr txBox="1">
            <a:spLocks noGrp="1"/>
          </p:cNvSpPr>
          <p:nvPr>
            <p:ph type="title"/>
          </p:nvPr>
        </p:nvSpPr>
        <p:spPr>
          <a:xfrm>
            <a:off x="1914400" y="460305"/>
            <a:ext cx="9323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3300">
                <a:solidFill>
                  <a:schemeClr val="dk1"/>
                </a:solidFill>
                <a:latin typeface="Odibee Sans"/>
                <a:ea typeface="Odibee Sans"/>
                <a:cs typeface="Odibee Sans"/>
                <a:sym typeface="Odibee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61" name="Google Shape;161;p10"/>
          <p:cNvSpPr/>
          <p:nvPr/>
        </p:nvSpPr>
        <p:spPr>
          <a:xfrm rot="5400000" flipH="1">
            <a:off x="11361467" y="-124467"/>
            <a:ext cx="720400" cy="969200"/>
          </a:xfrm>
          <a:prstGeom prst="rtTriangle">
            <a:avLst/>
          </a:prstGeom>
          <a:solidFill>
            <a:srgbClr val="FCF8EA"/>
          </a:solidFill>
          <a:ln>
            <a:noFill/>
          </a:ln>
          <a:effectLst>
            <a:outerShdw blurRad="57150" dist="19050" dir="1860000" algn="bl" rotWithShape="0">
              <a:srgbClr val="000000">
                <a:alpha val="18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79269654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5513062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genda">
  <p:cSld name="Agenda"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2" name="Google Shape;182;p13"/>
          <p:cNvCxnSpPr/>
          <p:nvPr/>
        </p:nvCxnSpPr>
        <p:spPr>
          <a:xfrm>
            <a:off x="955600" y="11550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3" name="Google Shape;183;p13"/>
          <p:cNvCxnSpPr/>
          <p:nvPr/>
        </p:nvCxnSpPr>
        <p:spPr>
          <a:xfrm>
            <a:off x="955600" y="18928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4" name="Google Shape;184;p13"/>
          <p:cNvCxnSpPr/>
          <p:nvPr/>
        </p:nvCxnSpPr>
        <p:spPr>
          <a:xfrm>
            <a:off x="955600" y="26306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5" name="Google Shape;185;p13"/>
          <p:cNvCxnSpPr/>
          <p:nvPr/>
        </p:nvCxnSpPr>
        <p:spPr>
          <a:xfrm>
            <a:off x="955600" y="33684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6" name="Google Shape;186;p13"/>
          <p:cNvCxnSpPr/>
          <p:nvPr/>
        </p:nvCxnSpPr>
        <p:spPr>
          <a:xfrm>
            <a:off x="955600" y="41062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7" name="Google Shape;187;p13"/>
          <p:cNvCxnSpPr/>
          <p:nvPr/>
        </p:nvCxnSpPr>
        <p:spPr>
          <a:xfrm>
            <a:off x="955600" y="48440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8" name="Google Shape;188;p13"/>
          <p:cNvCxnSpPr/>
          <p:nvPr/>
        </p:nvCxnSpPr>
        <p:spPr>
          <a:xfrm>
            <a:off x="955600" y="55818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9" name="Google Shape;189;p13"/>
          <p:cNvCxnSpPr/>
          <p:nvPr/>
        </p:nvCxnSpPr>
        <p:spPr>
          <a:xfrm>
            <a:off x="955600" y="63196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90" name="Google Shape;190;p13"/>
          <p:cNvSpPr/>
          <p:nvPr/>
        </p:nvSpPr>
        <p:spPr>
          <a:xfrm>
            <a:off x="0" y="-22467"/>
            <a:ext cx="955600" cy="6880400"/>
          </a:xfrm>
          <a:prstGeom prst="rect">
            <a:avLst/>
          </a:prstGeom>
          <a:solidFill>
            <a:srgbClr val="F95858"/>
          </a:solidFill>
          <a:ln>
            <a:noFill/>
          </a:ln>
          <a:effectLst>
            <a:outerShdw blurRad="28575" dist="19050" dir="19380000" algn="bl" rotWithShape="0">
              <a:srgbClr val="000000">
                <a:alpha val="2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91" name="Google Shape;191;p13"/>
          <p:cNvSpPr/>
          <p:nvPr/>
        </p:nvSpPr>
        <p:spPr>
          <a:xfrm>
            <a:off x="364809" y="10462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92" name="Google Shape;192;p13"/>
          <p:cNvSpPr/>
          <p:nvPr/>
        </p:nvSpPr>
        <p:spPr>
          <a:xfrm>
            <a:off x="364809" y="25218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93" name="Google Shape;193;p13"/>
          <p:cNvSpPr/>
          <p:nvPr/>
        </p:nvSpPr>
        <p:spPr>
          <a:xfrm>
            <a:off x="364809" y="41062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94" name="Google Shape;194;p13"/>
          <p:cNvSpPr/>
          <p:nvPr/>
        </p:nvSpPr>
        <p:spPr>
          <a:xfrm>
            <a:off x="364809" y="54730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95" name="Google Shape;195;p13"/>
          <p:cNvGrpSpPr/>
          <p:nvPr/>
        </p:nvGrpSpPr>
        <p:grpSpPr>
          <a:xfrm>
            <a:off x="11107670" y="-18735"/>
            <a:ext cx="539543" cy="2411120"/>
            <a:chOff x="8574475" y="-14051"/>
            <a:chExt cx="404657" cy="1808340"/>
          </a:xfrm>
        </p:grpSpPr>
        <p:sp>
          <p:nvSpPr>
            <p:cNvPr id="196" name="Google Shape;196;p13"/>
            <p:cNvSpPr/>
            <p:nvPr/>
          </p:nvSpPr>
          <p:spPr>
            <a:xfrm>
              <a:off x="8574475" y="-14051"/>
              <a:ext cx="404657" cy="1808340"/>
            </a:xfrm>
            <a:custGeom>
              <a:avLst/>
              <a:gdLst/>
              <a:ahLst/>
              <a:cxnLst/>
              <a:rect l="l" t="t" r="r" b="b"/>
              <a:pathLst>
                <a:path w="8244" h="36841" extrusionOk="0">
                  <a:moveTo>
                    <a:pt x="0" y="0"/>
                  </a:moveTo>
                  <a:lnTo>
                    <a:pt x="0" y="36840"/>
                  </a:lnTo>
                  <a:lnTo>
                    <a:pt x="4124" y="32829"/>
                  </a:lnTo>
                  <a:lnTo>
                    <a:pt x="8244" y="36840"/>
                  </a:lnTo>
                  <a:lnTo>
                    <a:pt x="8244" y="0"/>
                  </a:lnTo>
                  <a:close/>
                </a:path>
              </a:pathLst>
            </a:custGeom>
            <a:solidFill>
              <a:srgbClr val="65C1C9"/>
            </a:solidFill>
            <a:ln>
              <a:noFill/>
            </a:ln>
            <a:effectLst>
              <a:outerShdw blurRad="28575" dist="19050" dir="19320000" algn="bl" rotWithShape="0">
                <a:srgbClr val="000000">
                  <a:alpha val="21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" name="Google Shape;197;p13"/>
            <p:cNvSpPr/>
            <p:nvPr/>
          </p:nvSpPr>
          <p:spPr>
            <a:xfrm>
              <a:off x="8804287" y="-14051"/>
              <a:ext cx="174841" cy="270409"/>
            </a:xfrm>
            <a:custGeom>
              <a:avLst/>
              <a:gdLst/>
              <a:ahLst/>
              <a:cxnLst/>
              <a:rect l="l" t="t" r="r" b="b"/>
              <a:pathLst>
                <a:path w="3562" h="5509" extrusionOk="0">
                  <a:moveTo>
                    <a:pt x="1" y="0"/>
                  </a:moveTo>
                  <a:lnTo>
                    <a:pt x="3562" y="5509"/>
                  </a:lnTo>
                  <a:lnTo>
                    <a:pt x="3562" y="3826"/>
                  </a:lnTo>
                  <a:lnTo>
                    <a:pt x="1092" y="0"/>
                  </a:lnTo>
                  <a:close/>
                </a:path>
              </a:pathLst>
            </a:custGeom>
            <a:solidFill>
              <a:srgbClr val="5295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" name="Google Shape;198;p13"/>
            <p:cNvSpPr/>
            <p:nvPr/>
          </p:nvSpPr>
          <p:spPr>
            <a:xfrm>
              <a:off x="8574475" y="1712730"/>
              <a:ext cx="32494" cy="81530"/>
            </a:xfrm>
            <a:custGeom>
              <a:avLst/>
              <a:gdLst/>
              <a:ahLst/>
              <a:cxnLst/>
              <a:rect l="l" t="t" r="r" b="b"/>
              <a:pathLst>
                <a:path w="662" h="1661" extrusionOk="0">
                  <a:moveTo>
                    <a:pt x="0" y="1"/>
                  </a:moveTo>
                  <a:lnTo>
                    <a:pt x="0" y="1660"/>
                  </a:lnTo>
                  <a:lnTo>
                    <a:pt x="662" y="101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295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9" name="Google Shape;199;p13"/>
            <p:cNvSpPr/>
            <p:nvPr/>
          </p:nvSpPr>
          <p:spPr>
            <a:xfrm>
              <a:off x="8629302" y="-14051"/>
              <a:ext cx="349829" cy="541015"/>
            </a:xfrm>
            <a:custGeom>
              <a:avLst/>
              <a:gdLst/>
              <a:ahLst/>
              <a:cxnLst/>
              <a:rect l="l" t="t" r="r" b="b"/>
              <a:pathLst>
                <a:path w="7127" h="11022" extrusionOk="0">
                  <a:moveTo>
                    <a:pt x="1" y="0"/>
                  </a:moveTo>
                  <a:lnTo>
                    <a:pt x="7127" y="11021"/>
                  </a:lnTo>
                  <a:lnTo>
                    <a:pt x="7127" y="9338"/>
                  </a:lnTo>
                  <a:lnTo>
                    <a:pt x="1092" y="0"/>
                  </a:lnTo>
                  <a:close/>
                </a:path>
              </a:pathLst>
            </a:custGeom>
            <a:solidFill>
              <a:srgbClr val="5295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0" name="Google Shape;200;p13"/>
            <p:cNvSpPr/>
            <p:nvPr/>
          </p:nvSpPr>
          <p:spPr>
            <a:xfrm>
              <a:off x="8574475" y="89173"/>
              <a:ext cx="404657" cy="708346"/>
            </a:xfrm>
            <a:custGeom>
              <a:avLst/>
              <a:gdLst/>
              <a:ahLst/>
              <a:cxnLst/>
              <a:rect l="l" t="t" r="r" b="b"/>
              <a:pathLst>
                <a:path w="8244" h="14431" extrusionOk="0">
                  <a:moveTo>
                    <a:pt x="0" y="1"/>
                  </a:moveTo>
                  <a:lnTo>
                    <a:pt x="0" y="1683"/>
                  </a:lnTo>
                  <a:lnTo>
                    <a:pt x="8244" y="14431"/>
                  </a:lnTo>
                  <a:lnTo>
                    <a:pt x="8244" y="12748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295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" name="Google Shape;201;p13"/>
            <p:cNvSpPr/>
            <p:nvPr/>
          </p:nvSpPr>
          <p:spPr>
            <a:xfrm>
              <a:off x="8574475" y="1171430"/>
              <a:ext cx="399306" cy="617637"/>
            </a:xfrm>
            <a:custGeom>
              <a:avLst/>
              <a:gdLst/>
              <a:ahLst/>
              <a:cxnLst/>
              <a:rect l="l" t="t" r="r" b="b"/>
              <a:pathLst>
                <a:path w="8135" h="12583" extrusionOk="0">
                  <a:moveTo>
                    <a:pt x="0" y="1"/>
                  </a:moveTo>
                  <a:lnTo>
                    <a:pt x="0" y="1687"/>
                  </a:lnTo>
                  <a:lnTo>
                    <a:pt x="5199" y="9722"/>
                  </a:lnTo>
                  <a:lnTo>
                    <a:pt x="8135" y="1258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295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2" name="Google Shape;202;p13"/>
            <p:cNvSpPr/>
            <p:nvPr/>
          </p:nvSpPr>
          <p:spPr>
            <a:xfrm>
              <a:off x="8574475" y="1442178"/>
              <a:ext cx="139794" cy="248076"/>
            </a:xfrm>
            <a:custGeom>
              <a:avLst/>
              <a:gdLst/>
              <a:ahLst/>
              <a:cxnLst/>
              <a:rect l="l" t="t" r="r" b="b"/>
              <a:pathLst>
                <a:path w="2848" h="5054" extrusionOk="0">
                  <a:moveTo>
                    <a:pt x="0" y="0"/>
                  </a:moveTo>
                  <a:lnTo>
                    <a:pt x="0" y="1684"/>
                  </a:lnTo>
                  <a:lnTo>
                    <a:pt x="2180" y="5053"/>
                  </a:lnTo>
                  <a:lnTo>
                    <a:pt x="2847" y="44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295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" name="Google Shape;203;p13"/>
            <p:cNvSpPr/>
            <p:nvPr/>
          </p:nvSpPr>
          <p:spPr>
            <a:xfrm>
              <a:off x="8574475" y="900878"/>
              <a:ext cx="404657" cy="708542"/>
            </a:xfrm>
            <a:custGeom>
              <a:avLst/>
              <a:gdLst/>
              <a:ahLst/>
              <a:cxnLst/>
              <a:rect l="l" t="t" r="r" b="b"/>
              <a:pathLst>
                <a:path w="8244" h="14435" extrusionOk="0">
                  <a:moveTo>
                    <a:pt x="0" y="0"/>
                  </a:moveTo>
                  <a:lnTo>
                    <a:pt x="0" y="1687"/>
                  </a:lnTo>
                  <a:lnTo>
                    <a:pt x="8244" y="14434"/>
                  </a:lnTo>
                  <a:lnTo>
                    <a:pt x="8244" y="127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295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4" name="Google Shape;204;p13"/>
            <p:cNvSpPr/>
            <p:nvPr/>
          </p:nvSpPr>
          <p:spPr>
            <a:xfrm>
              <a:off x="8574475" y="359725"/>
              <a:ext cx="404657" cy="708395"/>
            </a:xfrm>
            <a:custGeom>
              <a:avLst/>
              <a:gdLst/>
              <a:ahLst/>
              <a:cxnLst/>
              <a:rect l="l" t="t" r="r" b="b"/>
              <a:pathLst>
                <a:path w="8244" h="14432" extrusionOk="0">
                  <a:moveTo>
                    <a:pt x="0" y="0"/>
                  </a:moveTo>
                  <a:lnTo>
                    <a:pt x="0" y="1683"/>
                  </a:lnTo>
                  <a:lnTo>
                    <a:pt x="8244" y="14431"/>
                  </a:lnTo>
                  <a:lnTo>
                    <a:pt x="8244" y="127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295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5" name="Google Shape;205;p13"/>
            <p:cNvSpPr/>
            <p:nvPr/>
          </p:nvSpPr>
          <p:spPr>
            <a:xfrm>
              <a:off x="8574475" y="630277"/>
              <a:ext cx="404657" cy="708591"/>
            </a:xfrm>
            <a:custGeom>
              <a:avLst/>
              <a:gdLst/>
              <a:ahLst/>
              <a:cxnLst/>
              <a:rect l="l" t="t" r="r" b="b"/>
              <a:pathLst>
                <a:path w="8244" h="14436" extrusionOk="0">
                  <a:moveTo>
                    <a:pt x="0" y="1"/>
                  </a:moveTo>
                  <a:lnTo>
                    <a:pt x="0" y="1684"/>
                  </a:lnTo>
                  <a:lnTo>
                    <a:pt x="8244" y="14435"/>
                  </a:lnTo>
                  <a:lnTo>
                    <a:pt x="8244" y="1274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295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06" name="Google Shape;206;p13"/>
          <p:cNvGrpSpPr/>
          <p:nvPr/>
        </p:nvGrpSpPr>
        <p:grpSpPr>
          <a:xfrm rot="-2208756">
            <a:off x="1470267" y="5179012"/>
            <a:ext cx="661837" cy="845623"/>
            <a:chOff x="4257150" y="439500"/>
            <a:chExt cx="496378" cy="634217"/>
          </a:xfrm>
        </p:grpSpPr>
        <p:sp>
          <p:nvSpPr>
            <p:cNvPr id="207" name="Google Shape;207;p13"/>
            <p:cNvSpPr/>
            <p:nvPr/>
          </p:nvSpPr>
          <p:spPr>
            <a:xfrm>
              <a:off x="4257150" y="439500"/>
              <a:ext cx="496378" cy="634217"/>
            </a:xfrm>
            <a:custGeom>
              <a:avLst/>
              <a:gdLst/>
              <a:ahLst/>
              <a:cxnLst/>
              <a:rect l="l" t="t" r="r" b="b"/>
              <a:pathLst>
                <a:path w="15953" h="20383" extrusionOk="0">
                  <a:moveTo>
                    <a:pt x="9711" y="1634"/>
                  </a:moveTo>
                  <a:cubicBezTo>
                    <a:pt x="10362" y="1634"/>
                    <a:pt x="11021" y="1799"/>
                    <a:pt x="11624" y="2147"/>
                  </a:cubicBezTo>
                  <a:cubicBezTo>
                    <a:pt x="13455" y="3206"/>
                    <a:pt x="14084" y="5560"/>
                    <a:pt x="13019" y="7402"/>
                  </a:cubicBezTo>
                  <a:cubicBezTo>
                    <a:pt x="12999" y="7435"/>
                    <a:pt x="12979" y="7468"/>
                    <a:pt x="12950" y="7514"/>
                  </a:cubicBezTo>
                  <a:cubicBezTo>
                    <a:pt x="12936" y="7540"/>
                    <a:pt x="12924" y="7567"/>
                    <a:pt x="12910" y="7594"/>
                  </a:cubicBezTo>
                  <a:lnTo>
                    <a:pt x="9015" y="14346"/>
                  </a:lnTo>
                  <a:cubicBezTo>
                    <a:pt x="8677" y="14930"/>
                    <a:pt x="8062" y="15257"/>
                    <a:pt x="7431" y="15257"/>
                  </a:cubicBezTo>
                  <a:cubicBezTo>
                    <a:pt x="7123" y="15257"/>
                    <a:pt x="6810" y="15179"/>
                    <a:pt x="6525" y="15014"/>
                  </a:cubicBezTo>
                  <a:lnTo>
                    <a:pt x="4825" y="14031"/>
                  </a:lnTo>
                  <a:lnTo>
                    <a:pt x="2120" y="18721"/>
                  </a:lnTo>
                  <a:cubicBezTo>
                    <a:pt x="2112" y="18736"/>
                    <a:pt x="2097" y="18743"/>
                    <a:pt x="2082" y="18743"/>
                  </a:cubicBezTo>
                  <a:cubicBezTo>
                    <a:pt x="2045" y="18743"/>
                    <a:pt x="2003" y="18705"/>
                    <a:pt x="2024" y="18668"/>
                  </a:cubicBezTo>
                  <a:lnTo>
                    <a:pt x="4733" y="13979"/>
                  </a:lnTo>
                  <a:lnTo>
                    <a:pt x="3033" y="12997"/>
                  </a:lnTo>
                  <a:cubicBezTo>
                    <a:pt x="2163" y="12494"/>
                    <a:pt x="1865" y="11377"/>
                    <a:pt x="2365" y="10507"/>
                  </a:cubicBezTo>
                  <a:lnTo>
                    <a:pt x="6250" y="3778"/>
                  </a:lnTo>
                  <a:lnTo>
                    <a:pt x="6317" y="3675"/>
                  </a:lnTo>
                  <a:lnTo>
                    <a:pt x="6329" y="3652"/>
                  </a:lnTo>
                  <a:cubicBezTo>
                    <a:pt x="6346" y="3622"/>
                    <a:pt x="6360" y="3595"/>
                    <a:pt x="6372" y="3566"/>
                  </a:cubicBezTo>
                  <a:lnTo>
                    <a:pt x="6379" y="3553"/>
                  </a:lnTo>
                  <a:cubicBezTo>
                    <a:pt x="7090" y="2323"/>
                    <a:pt x="8383" y="1634"/>
                    <a:pt x="9711" y="1634"/>
                  </a:cubicBezTo>
                  <a:close/>
                  <a:moveTo>
                    <a:pt x="9715" y="1"/>
                  </a:moveTo>
                  <a:cubicBezTo>
                    <a:pt x="7823" y="1"/>
                    <a:pt x="5978" y="982"/>
                    <a:pt x="4964" y="2736"/>
                  </a:cubicBezTo>
                  <a:cubicBezTo>
                    <a:pt x="4944" y="2772"/>
                    <a:pt x="4924" y="2809"/>
                    <a:pt x="4908" y="2849"/>
                  </a:cubicBezTo>
                  <a:cubicBezTo>
                    <a:pt x="4881" y="2885"/>
                    <a:pt x="4858" y="2921"/>
                    <a:pt x="4838" y="2957"/>
                  </a:cubicBezTo>
                  <a:lnTo>
                    <a:pt x="953" y="9690"/>
                  </a:lnTo>
                  <a:cubicBezTo>
                    <a:pt x="0" y="11340"/>
                    <a:pt x="566" y="13460"/>
                    <a:pt x="2216" y="14412"/>
                  </a:cubicBezTo>
                  <a:lnTo>
                    <a:pt x="2500" y="14574"/>
                  </a:lnTo>
                  <a:lnTo>
                    <a:pt x="612" y="17851"/>
                  </a:lnTo>
                  <a:cubicBezTo>
                    <a:pt x="146" y="18654"/>
                    <a:pt x="424" y="19690"/>
                    <a:pt x="1227" y="20156"/>
                  </a:cubicBezTo>
                  <a:cubicBezTo>
                    <a:pt x="1493" y="20309"/>
                    <a:pt x="1783" y="20382"/>
                    <a:pt x="2070" y="20382"/>
                  </a:cubicBezTo>
                  <a:cubicBezTo>
                    <a:pt x="2654" y="20382"/>
                    <a:pt x="3223" y="20079"/>
                    <a:pt x="3535" y="19538"/>
                  </a:cubicBezTo>
                  <a:lnTo>
                    <a:pt x="5424" y="16264"/>
                  </a:lnTo>
                  <a:lnTo>
                    <a:pt x="5708" y="16426"/>
                  </a:lnTo>
                  <a:cubicBezTo>
                    <a:pt x="6251" y="16740"/>
                    <a:pt x="6845" y="16890"/>
                    <a:pt x="7431" y="16890"/>
                  </a:cubicBezTo>
                  <a:cubicBezTo>
                    <a:pt x="8626" y="16890"/>
                    <a:pt x="9789" y="16270"/>
                    <a:pt x="10430" y="15162"/>
                  </a:cubicBezTo>
                  <a:lnTo>
                    <a:pt x="14312" y="8430"/>
                  </a:lnTo>
                  <a:cubicBezTo>
                    <a:pt x="14335" y="8397"/>
                    <a:pt x="14352" y="8361"/>
                    <a:pt x="14368" y="8328"/>
                  </a:cubicBezTo>
                  <a:lnTo>
                    <a:pt x="14382" y="8308"/>
                  </a:lnTo>
                  <a:cubicBezTo>
                    <a:pt x="14401" y="8275"/>
                    <a:pt x="14421" y="8242"/>
                    <a:pt x="14441" y="8209"/>
                  </a:cubicBezTo>
                  <a:cubicBezTo>
                    <a:pt x="15952" y="5596"/>
                    <a:pt x="15053" y="2240"/>
                    <a:pt x="12440" y="732"/>
                  </a:cubicBezTo>
                  <a:cubicBezTo>
                    <a:pt x="11582" y="236"/>
                    <a:pt x="10643" y="1"/>
                    <a:pt x="9715" y="1"/>
                  </a:cubicBezTo>
                  <a:close/>
                </a:path>
              </a:pathLst>
            </a:custGeom>
            <a:solidFill>
              <a:srgbClr val="FFFBEF"/>
            </a:solidFill>
            <a:ln>
              <a:noFill/>
            </a:ln>
            <a:effectLst>
              <a:outerShdw blurRad="28575" dist="19050" dir="19620000" algn="bl" rotWithShape="0">
                <a:srgbClr val="000000">
                  <a:alpha val="21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" name="Google Shape;208;p13"/>
            <p:cNvSpPr/>
            <p:nvPr/>
          </p:nvSpPr>
          <p:spPr>
            <a:xfrm>
              <a:off x="4290692" y="759242"/>
              <a:ext cx="197456" cy="289058"/>
            </a:xfrm>
            <a:custGeom>
              <a:avLst/>
              <a:gdLst/>
              <a:ahLst/>
              <a:cxnLst/>
              <a:rect l="l" t="t" r="r" b="b"/>
              <a:pathLst>
                <a:path w="6346" h="9290" extrusionOk="0">
                  <a:moveTo>
                    <a:pt x="5348" y="1"/>
                  </a:moveTo>
                  <a:cubicBezTo>
                    <a:pt x="5048" y="1"/>
                    <a:pt x="4756" y="157"/>
                    <a:pt x="4597" y="436"/>
                  </a:cubicBezTo>
                  <a:lnTo>
                    <a:pt x="239" y="7982"/>
                  </a:lnTo>
                  <a:cubicBezTo>
                    <a:pt x="1" y="8398"/>
                    <a:pt x="143" y="8931"/>
                    <a:pt x="560" y="9172"/>
                  </a:cubicBezTo>
                  <a:cubicBezTo>
                    <a:pt x="697" y="9252"/>
                    <a:pt x="847" y="9290"/>
                    <a:pt x="996" y="9290"/>
                  </a:cubicBezTo>
                  <a:cubicBezTo>
                    <a:pt x="1296" y="9290"/>
                    <a:pt x="1588" y="9134"/>
                    <a:pt x="1750" y="8854"/>
                  </a:cubicBezTo>
                  <a:lnTo>
                    <a:pt x="6105" y="1309"/>
                  </a:lnTo>
                  <a:cubicBezTo>
                    <a:pt x="6346" y="892"/>
                    <a:pt x="6204" y="356"/>
                    <a:pt x="5784" y="118"/>
                  </a:cubicBezTo>
                  <a:cubicBezTo>
                    <a:pt x="5646" y="39"/>
                    <a:pt x="5496" y="1"/>
                    <a:pt x="5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" name="Google Shape;209;p13"/>
            <p:cNvSpPr/>
            <p:nvPr/>
          </p:nvSpPr>
          <p:spPr>
            <a:xfrm>
              <a:off x="4286149" y="464890"/>
              <a:ext cx="438348" cy="474690"/>
            </a:xfrm>
            <a:custGeom>
              <a:avLst/>
              <a:gdLst/>
              <a:ahLst/>
              <a:cxnLst/>
              <a:rect l="l" t="t" r="r" b="b"/>
              <a:pathLst>
                <a:path w="14088" h="15256" extrusionOk="0">
                  <a:moveTo>
                    <a:pt x="8776" y="0"/>
                  </a:moveTo>
                  <a:cubicBezTo>
                    <a:pt x="7167" y="0"/>
                    <a:pt x="5603" y="835"/>
                    <a:pt x="4740" y="2330"/>
                  </a:cubicBezTo>
                  <a:cubicBezTo>
                    <a:pt x="4720" y="2367"/>
                    <a:pt x="4703" y="2406"/>
                    <a:pt x="4680" y="2442"/>
                  </a:cubicBezTo>
                  <a:cubicBezTo>
                    <a:pt x="4660" y="2479"/>
                    <a:pt x="4634" y="2512"/>
                    <a:pt x="4611" y="2552"/>
                  </a:cubicBezTo>
                  <a:lnTo>
                    <a:pt x="725" y="9281"/>
                  </a:lnTo>
                  <a:cubicBezTo>
                    <a:pt x="1" y="10537"/>
                    <a:pt x="434" y="12161"/>
                    <a:pt x="1694" y="12889"/>
                  </a:cubicBezTo>
                  <a:lnTo>
                    <a:pt x="5186" y="14906"/>
                  </a:lnTo>
                  <a:cubicBezTo>
                    <a:pt x="5598" y="15143"/>
                    <a:pt x="6049" y="15256"/>
                    <a:pt x="6494" y="15256"/>
                  </a:cubicBezTo>
                  <a:cubicBezTo>
                    <a:pt x="7409" y="15256"/>
                    <a:pt x="8301" y="14782"/>
                    <a:pt x="8790" y="13937"/>
                  </a:cubicBezTo>
                  <a:lnTo>
                    <a:pt x="12676" y="7208"/>
                  </a:lnTo>
                  <a:cubicBezTo>
                    <a:pt x="12696" y="7168"/>
                    <a:pt x="12712" y="7132"/>
                    <a:pt x="12735" y="7092"/>
                  </a:cubicBezTo>
                  <a:cubicBezTo>
                    <a:pt x="12755" y="7055"/>
                    <a:pt x="12781" y="7022"/>
                    <a:pt x="12801" y="6986"/>
                  </a:cubicBezTo>
                  <a:cubicBezTo>
                    <a:pt x="14088" y="4757"/>
                    <a:pt x="13327" y="1910"/>
                    <a:pt x="11099" y="624"/>
                  </a:cubicBezTo>
                  <a:cubicBezTo>
                    <a:pt x="10366" y="201"/>
                    <a:pt x="9566" y="0"/>
                    <a:pt x="8776" y="0"/>
                  </a:cubicBezTo>
                  <a:close/>
                </a:path>
              </a:pathLst>
            </a:cu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" name="Google Shape;210;p13"/>
            <p:cNvSpPr/>
            <p:nvPr/>
          </p:nvSpPr>
          <p:spPr>
            <a:xfrm>
              <a:off x="4337613" y="553538"/>
              <a:ext cx="194687" cy="268740"/>
            </a:xfrm>
            <a:custGeom>
              <a:avLst/>
              <a:gdLst/>
              <a:ahLst/>
              <a:cxnLst/>
              <a:rect l="l" t="t" r="r" b="b"/>
              <a:pathLst>
                <a:path w="6257" h="8637" extrusionOk="0">
                  <a:moveTo>
                    <a:pt x="4970" y="1"/>
                  </a:moveTo>
                  <a:cubicBezTo>
                    <a:pt x="4582" y="1"/>
                    <a:pt x="4203" y="202"/>
                    <a:pt x="3995" y="565"/>
                  </a:cubicBezTo>
                  <a:lnTo>
                    <a:pt x="311" y="6948"/>
                  </a:lnTo>
                  <a:cubicBezTo>
                    <a:pt x="1" y="7486"/>
                    <a:pt x="186" y="8175"/>
                    <a:pt x="725" y="8486"/>
                  </a:cubicBezTo>
                  <a:cubicBezTo>
                    <a:pt x="902" y="8588"/>
                    <a:pt x="1095" y="8636"/>
                    <a:pt x="1286" y="8636"/>
                  </a:cubicBezTo>
                  <a:cubicBezTo>
                    <a:pt x="1675" y="8636"/>
                    <a:pt x="2054" y="8434"/>
                    <a:pt x="2263" y="8072"/>
                  </a:cubicBezTo>
                  <a:lnTo>
                    <a:pt x="5946" y="1693"/>
                  </a:lnTo>
                  <a:cubicBezTo>
                    <a:pt x="6257" y="1151"/>
                    <a:pt x="6075" y="463"/>
                    <a:pt x="5532" y="153"/>
                  </a:cubicBezTo>
                  <a:cubicBezTo>
                    <a:pt x="5355" y="50"/>
                    <a:pt x="5162" y="1"/>
                    <a:pt x="4970" y="1"/>
                  </a:cubicBezTo>
                  <a:close/>
                </a:path>
              </a:pathLst>
            </a:custGeom>
            <a:solidFill>
              <a:srgbClr val="F1C23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" name="Google Shape;211;p13"/>
            <p:cNvSpPr/>
            <p:nvPr/>
          </p:nvSpPr>
          <p:spPr>
            <a:xfrm>
              <a:off x="4456161" y="621992"/>
              <a:ext cx="194780" cy="268771"/>
            </a:xfrm>
            <a:custGeom>
              <a:avLst/>
              <a:gdLst/>
              <a:ahLst/>
              <a:cxnLst/>
              <a:rect l="l" t="t" r="r" b="b"/>
              <a:pathLst>
                <a:path w="6260" h="8638" extrusionOk="0">
                  <a:moveTo>
                    <a:pt x="4972" y="0"/>
                  </a:moveTo>
                  <a:cubicBezTo>
                    <a:pt x="4583" y="0"/>
                    <a:pt x="4203" y="203"/>
                    <a:pt x="3994" y="564"/>
                  </a:cubicBezTo>
                  <a:lnTo>
                    <a:pt x="310" y="6947"/>
                  </a:lnTo>
                  <a:cubicBezTo>
                    <a:pt x="0" y="7486"/>
                    <a:pt x="185" y="8174"/>
                    <a:pt x="724" y="8484"/>
                  </a:cubicBezTo>
                  <a:cubicBezTo>
                    <a:pt x="902" y="8588"/>
                    <a:pt x="1097" y="8637"/>
                    <a:pt x="1288" y="8637"/>
                  </a:cubicBezTo>
                  <a:cubicBezTo>
                    <a:pt x="1677" y="8637"/>
                    <a:pt x="2054" y="8435"/>
                    <a:pt x="2262" y="8074"/>
                  </a:cubicBezTo>
                  <a:lnTo>
                    <a:pt x="5945" y="1692"/>
                  </a:lnTo>
                  <a:cubicBezTo>
                    <a:pt x="6259" y="1153"/>
                    <a:pt x="6074" y="462"/>
                    <a:pt x="5532" y="151"/>
                  </a:cubicBezTo>
                  <a:cubicBezTo>
                    <a:pt x="5356" y="49"/>
                    <a:pt x="5163" y="0"/>
                    <a:pt x="4972" y="0"/>
                  </a:cubicBezTo>
                  <a:close/>
                </a:path>
              </a:pathLst>
            </a:custGeom>
            <a:solidFill>
              <a:srgbClr val="F1C23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" name="Google Shape;212;p13"/>
            <p:cNvSpPr/>
            <p:nvPr/>
          </p:nvSpPr>
          <p:spPr>
            <a:xfrm>
              <a:off x="4417454" y="490747"/>
              <a:ext cx="254583" cy="119202"/>
            </a:xfrm>
            <a:custGeom>
              <a:avLst/>
              <a:gdLst/>
              <a:ahLst/>
              <a:cxnLst/>
              <a:rect l="l" t="t" r="r" b="b"/>
              <a:pathLst>
                <a:path w="8182" h="3831" extrusionOk="0">
                  <a:moveTo>
                    <a:pt x="4028" y="1"/>
                  </a:moveTo>
                  <a:cubicBezTo>
                    <a:pt x="3436" y="1"/>
                    <a:pt x="2844" y="130"/>
                    <a:pt x="2308" y="451"/>
                  </a:cubicBezTo>
                  <a:cubicBezTo>
                    <a:pt x="1591" y="877"/>
                    <a:pt x="1" y="3268"/>
                    <a:pt x="447" y="3671"/>
                  </a:cubicBezTo>
                  <a:cubicBezTo>
                    <a:pt x="530" y="3744"/>
                    <a:pt x="616" y="3798"/>
                    <a:pt x="708" y="3830"/>
                  </a:cubicBezTo>
                  <a:lnTo>
                    <a:pt x="1429" y="2583"/>
                  </a:lnTo>
                  <a:cubicBezTo>
                    <a:pt x="1637" y="2220"/>
                    <a:pt x="2018" y="2018"/>
                    <a:pt x="2408" y="2018"/>
                  </a:cubicBezTo>
                  <a:cubicBezTo>
                    <a:pt x="2596" y="2018"/>
                    <a:pt x="2792" y="2067"/>
                    <a:pt x="2966" y="2171"/>
                  </a:cubicBezTo>
                  <a:cubicBezTo>
                    <a:pt x="3162" y="2283"/>
                    <a:pt x="3311" y="2441"/>
                    <a:pt x="3407" y="2627"/>
                  </a:cubicBezTo>
                  <a:cubicBezTo>
                    <a:pt x="3773" y="2415"/>
                    <a:pt x="4134" y="2253"/>
                    <a:pt x="4468" y="2230"/>
                  </a:cubicBezTo>
                  <a:cubicBezTo>
                    <a:pt x="4518" y="2226"/>
                    <a:pt x="4567" y="2223"/>
                    <a:pt x="4620" y="2223"/>
                  </a:cubicBezTo>
                  <a:cubicBezTo>
                    <a:pt x="5057" y="2223"/>
                    <a:pt x="5609" y="2336"/>
                    <a:pt x="6141" y="2448"/>
                  </a:cubicBezTo>
                  <a:cubicBezTo>
                    <a:pt x="6676" y="2560"/>
                    <a:pt x="7192" y="2673"/>
                    <a:pt x="7553" y="2673"/>
                  </a:cubicBezTo>
                  <a:cubicBezTo>
                    <a:pt x="7973" y="2673"/>
                    <a:pt x="8181" y="2524"/>
                    <a:pt x="7973" y="2048"/>
                  </a:cubicBezTo>
                  <a:cubicBezTo>
                    <a:pt x="7593" y="1175"/>
                    <a:pt x="5800" y="1"/>
                    <a:pt x="4028" y="1"/>
                  </a:cubicBezTo>
                  <a:close/>
                </a:path>
              </a:pathLst>
            </a:custGeom>
            <a:solidFill>
              <a:srgbClr val="434343">
                <a:alpha val="1510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" name="Google Shape;213;p13"/>
            <p:cNvSpPr/>
            <p:nvPr/>
          </p:nvSpPr>
          <p:spPr>
            <a:xfrm>
              <a:off x="4439483" y="553538"/>
              <a:ext cx="83979" cy="57843"/>
            </a:xfrm>
            <a:custGeom>
              <a:avLst/>
              <a:gdLst/>
              <a:ahLst/>
              <a:cxnLst/>
              <a:rect l="l" t="t" r="r" b="b"/>
              <a:pathLst>
                <a:path w="2699" h="1859" extrusionOk="0">
                  <a:moveTo>
                    <a:pt x="1700" y="0"/>
                  </a:moveTo>
                  <a:cubicBezTo>
                    <a:pt x="1310" y="0"/>
                    <a:pt x="929" y="202"/>
                    <a:pt x="721" y="565"/>
                  </a:cubicBezTo>
                  <a:lnTo>
                    <a:pt x="0" y="1812"/>
                  </a:lnTo>
                  <a:cubicBezTo>
                    <a:pt x="89" y="1845"/>
                    <a:pt x="185" y="1859"/>
                    <a:pt x="281" y="1859"/>
                  </a:cubicBezTo>
                  <a:cubicBezTo>
                    <a:pt x="976" y="1859"/>
                    <a:pt x="1855" y="1098"/>
                    <a:pt x="2699" y="609"/>
                  </a:cubicBezTo>
                  <a:cubicBezTo>
                    <a:pt x="2603" y="423"/>
                    <a:pt x="2454" y="265"/>
                    <a:pt x="2258" y="153"/>
                  </a:cubicBezTo>
                  <a:cubicBezTo>
                    <a:pt x="2084" y="49"/>
                    <a:pt x="1888" y="0"/>
                    <a:pt x="1700" y="0"/>
                  </a:cubicBezTo>
                  <a:close/>
                </a:path>
              </a:pathLst>
            </a:custGeom>
            <a:solidFill>
              <a:srgbClr val="434343">
                <a:alpha val="1510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14" name="Google Shape;214;p13"/>
          <p:cNvSpPr/>
          <p:nvPr/>
        </p:nvSpPr>
        <p:spPr>
          <a:xfrm rot="639960">
            <a:off x="6249274" y="473536"/>
            <a:ext cx="539535" cy="492951"/>
          </a:xfrm>
          <a:custGeom>
            <a:avLst/>
            <a:gdLst/>
            <a:ahLst/>
            <a:cxnLst/>
            <a:rect l="l" t="t" r="r" b="b"/>
            <a:pathLst>
              <a:path w="2827" h="2583" extrusionOk="0">
                <a:moveTo>
                  <a:pt x="2500" y="0"/>
                </a:moveTo>
                <a:cubicBezTo>
                  <a:pt x="1894" y="0"/>
                  <a:pt x="1392" y="1366"/>
                  <a:pt x="1326" y="1415"/>
                </a:cubicBezTo>
                <a:cubicBezTo>
                  <a:pt x="1322" y="1419"/>
                  <a:pt x="1322" y="1419"/>
                  <a:pt x="1319" y="1419"/>
                </a:cubicBezTo>
                <a:cubicBezTo>
                  <a:pt x="1276" y="1419"/>
                  <a:pt x="1094" y="1142"/>
                  <a:pt x="873" y="860"/>
                </a:cubicBezTo>
                <a:cubicBezTo>
                  <a:pt x="652" y="582"/>
                  <a:pt x="390" y="304"/>
                  <a:pt x="185" y="304"/>
                </a:cubicBezTo>
                <a:cubicBezTo>
                  <a:pt x="139" y="304"/>
                  <a:pt x="99" y="315"/>
                  <a:pt x="63" y="344"/>
                </a:cubicBezTo>
                <a:cubicBezTo>
                  <a:pt x="17" y="374"/>
                  <a:pt x="0" y="427"/>
                  <a:pt x="0" y="493"/>
                </a:cubicBezTo>
                <a:cubicBezTo>
                  <a:pt x="0" y="1035"/>
                  <a:pt x="1329" y="2576"/>
                  <a:pt x="1485" y="2583"/>
                </a:cubicBezTo>
                <a:lnTo>
                  <a:pt x="1488" y="2583"/>
                </a:lnTo>
                <a:cubicBezTo>
                  <a:pt x="1636" y="2583"/>
                  <a:pt x="2827" y="1015"/>
                  <a:pt x="2827" y="324"/>
                </a:cubicBezTo>
                <a:cubicBezTo>
                  <a:pt x="2827" y="185"/>
                  <a:pt x="2778" y="83"/>
                  <a:pt x="2665" y="37"/>
                </a:cubicBezTo>
                <a:cubicBezTo>
                  <a:pt x="2609" y="11"/>
                  <a:pt x="2556" y="0"/>
                  <a:pt x="2500" y="0"/>
                </a:cubicBezTo>
                <a:close/>
              </a:path>
            </a:pathLst>
          </a:custGeom>
          <a:solidFill>
            <a:schemeClr val="accent2"/>
          </a:solidFill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28575" dist="9525" dir="19380000" algn="bl" rotWithShape="0">
              <a:srgbClr val="000000">
                <a:alpha val="2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15" name="Google Shape;215;p13"/>
          <p:cNvSpPr txBox="1">
            <a:spLocks noGrp="1"/>
          </p:cNvSpPr>
          <p:nvPr>
            <p:ph type="title"/>
          </p:nvPr>
        </p:nvSpPr>
        <p:spPr>
          <a:xfrm>
            <a:off x="6912525" y="1680295"/>
            <a:ext cx="4112400" cy="6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216" name="Google Shape;216;p13"/>
          <p:cNvSpPr txBox="1">
            <a:spLocks noGrp="1"/>
          </p:cNvSpPr>
          <p:nvPr>
            <p:ph type="title" idx="2"/>
          </p:nvPr>
        </p:nvSpPr>
        <p:spPr>
          <a:xfrm>
            <a:off x="2110400" y="1680295"/>
            <a:ext cx="4112400" cy="6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217" name="Google Shape;217;p13"/>
          <p:cNvSpPr txBox="1">
            <a:spLocks noGrp="1"/>
          </p:cNvSpPr>
          <p:nvPr>
            <p:ph type="subTitle" idx="1"/>
          </p:nvPr>
        </p:nvSpPr>
        <p:spPr>
          <a:xfrm flipH="1">
            <a:off x="2363615" y="2261821"/>
            <a:ext cx="3606400" cy="78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Didact Gothic"/>
              <a:buNone/>
              <a:defRPr sz="1400">
                <a:solidFill>
                  <a:srgbClr val="434343"/>
                </a:solidFill>
                <a:latin typeface="Didact Gothic"/>
                <a:ea typeface="Didact Gothic"/>
                <a:cs typeface="Didact Gothic"/>
                <a:sym typeface="Didact Gothic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None/>
              <a:defRPr>
                <a:solidFill>
                  <a:srgbClr val="434343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None/>
              <a:defRPr>
                <a:solidFill>
                  <a:srgbClr val="434343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None/>
              <a:defRPr>
                <a:solidFill>
                  <a:srgbClr val="434343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None/>
              <a:defRPr>
                <a:solidFill>
                  <a:srgbClr val="434343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None/>
              <a:defRPr>
                <a:solidFill>
                  <a:srgbClr val="434343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None/>
              <a:defRPr>
                <a:solidFill>
                  <a:srgbClr val="434343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None/>
              <a:defRPr>
                <a:solidFill>
                  <a:srgbClr val="434343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None/>
              <a:defRPr>
                <a:solidFill>
                  <a:srgbClr val="434343"/>
                </a:solidFill>
              </a:defRPr>
            </a:lvl9pPr>
          </a:lstStyle>
          <a:p>
            <a:endParaRPr/>
          </a:p>
        </p:txBody>
      </p:sp>
      <p:sp>
        <p:nvSpPr>
          <p:cNvPr id="218" name="Google Shape;218;p13"/>
          <p:cNvSpPr txBox="1">
            <a:spLocks noGrp="1"/>
          </p:cNvSpPr>
          <p:nvPr>
            <p:ph type="subTitle" idx="3"/>
          </p:nvPr>
        </p:nvSpPr>
        <p:spPr>
          <a:xfrm flipH="1">
            <a:off x="7182465" y="2261823"/>
            <a:ext cx="3606000" cy="78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Didact Gothic"/>
              <a:buNone/>
              <a:defRPr sz="1400">
                <a:solidFill>
                  <a:srgbClr val="434343"/>
                </a:solidFill>
                <a:latin typeface="Didact Gothic"/>
                <a:ea typeface="Didact Gothic"/>
                <a:cs typeface="Didact Gothic"/>
                <a:sym typeface="Didact Gothic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None/>
              <a:defRPr>
                <a:solidFill>
                  <a:srgbClr val="434343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None/>
              <a:defRPr>
                <a:solidFill>
                  <a:srgbClr val="434343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None/>
              <a:defRPr>
                <a:solidFill>
                  <a:srgbClr val="434343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None/>
              <a:defRPr>
                <a:solidFill>
                  <a:srgbClr val="434343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None/>
              <a:defRPr>
                <a:solidFill>
                  <a:srgbClr val="434343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None/>
              <a:defRPr>
                <a:solidFill>
                  <a:srgbClr val="434343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None/>
              <a:defRPr>
                <a:solidFill>
                  <a:srgbClr val="434343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None/>
              <a:defRPr>
                <a:solidFill>
                  <a:srgbClr val="434343"/>
                </a:solidFill>
              </a:defRPr>
            </a:lvl9pPr>
          </a:lstStyle>
          <a:p>
            <a:endParaRPr/>
          </a:p>
        </p:txBody>
      </p:sp>
      <p:sp>
        <p:nvSpPr>
          <p:cNvPr id="219" name="Google Shape;219;p13"/>
          <p:cNvSpPr txBox="1">
            <a:spLocks noGrp="1"/>
          </p:cNvSpPr>
          <p:nvPr>
            <p:ph type="title" idx="4"/>
          </p:nvPr>
        </p:nvSpPr>
        <p:spPr>
          <a:xfrm>
            <a:off x="6912525" y="4730395"/>
            <a:ext cx="4112400" cy="6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220" name="Google Shape;220;p13"/>
          <p:cNvSpPr txBox="1">
            <a:spLocks noGrp="1"/>
          </p:cNvSpPr>
          <p:nvPr>
            <p:ph type="title" idx="5"/>
          </p:nvPr>
        </p:nvSpPr>
        <p:spPr>
          <a:xfrm>
            <a:off x="2110400" y="4730395"/>
            <a:ext cx="4112400" cy="6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221" name="Google Shape;221;p13"/>
          <p:cNvSpPr txBox="1">
            <a:spLocks noGrp="1"/>
          </p:cNvSpPr>
          <p:nvPr>
            <p:ph type="subTitle" idx="6"/>
          </p:nvPr>
        </p:nvSpPr>
        <p:spPr>
          <a:xfrm flipH="1">
            <a:off x="2363615" y="5311921"/>
            <a:ext cx="3606400" cy="78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Didact Gothic"/>
              <a:buNone/>
              <a:defRPr sz="1400">
                <a:solidFill>
                  <a:srgbClr val="434343"/>
                </a:solidFill>
                <a:latin typeface="Didact Gothic"/>
                <a:ea typeface="Didact Gothic"/>
                <a:cs typeface="Didact Gothic"/>
                <a:sym typeface="Didact Gothic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None/>
              <a:defRPr>
                <a:solidFill>
                  <a:srgbClr val="434343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None/>
              <a:defRPr>
                <a:solidFill>
                  <a:srgbClr val="434343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None/>
              <a:defRPr>
                <a:solidFill>
                  <a:srgbClr val="434343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None/>
              <a:defRPr>
                <a:solidFill>
                  <a:srgbClr val="434343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None/>
              <a:defRPr>
                <a:solidFill>
                  <a:srgbClr val="434343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None/>
              <a:defRPr>
                <a:solidFill>
                  <a:srgbClr val="434343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None/>
              <a:defRPr>
                <a:solidFill>
                  <a:srgbClr val="434343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None/>
              <a:defRPr>
                <a:solidFill>
                  <a:srgbClr val="434343"/>
                </a:solidFill>
              </a:defRPr>
            </a:lvl9pPr>
          </a:lstStyle>
          <a:p>
            <a:endParaRPr/>
          </a:p>
        </p:txBody>
      </p:sp>
      <p:sp>
        <p:nvSpPr>
          <p:cNvPr id="222" name="Google Shape;222;p13"/>
          <p:cNvSpPr txBox="1">
            <a:spLocks noGrp="1"/>
          </p:cNvSpPr>
          <p:nvPr>
            <p:ph type="subTitle" idx="7"/>
          </p:nvPr>
        </p:nvSpPr>
        <p:spPr>
          <a:xfrm flipH="1">
            <a:off x="7182465" y="5311923"/>
            <a:ext cx="3606000" cy="78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Didact Gothic"/>
              <a:buNone/>
              <a:defRPr sz="1400">
                <a:solidFill>
                  <a:srgbClr val="434343"/>
                </a:solidFill>
                <a:latin typeface="Didact Gothic"/>
                <a:ea typeface="Didact Gothic"/>
                <a:cs typeface="Didact Gothic"/>
                <a:sym typeface="Didact Gothic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None/>
              <a:defRPr>
                <a:solidFill>
                  <a:srgbClr val="434343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None/>
              <a:defRPr>
                <a:solidFill>
                  <a:srgbClr val="434343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None/>
              <a:defRPr>
                <a:solidFill>
                  <a:srgbClr val="434343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None/>
              <a:defRPr>
                <a:solidFill>
                  <a:srgbClr val="434343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None/>
              <a:defRPr>
                <a:solidFill>
                  <a:srgbClr val="434343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None/>
              <a:defRPr>
                <a:solidFill>
                  <a:srgbClr val="434343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None/>
              <a:defRPr>
                <a:solidFill>
                  <a:srgbClr val="434343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None/>
              <a:defRPr>
                <a:solidFill>
                  <a:srgbClr val="434343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21075005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columns">
  <p:cSld name="Three columns"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4" name="Google Shape;224;p14"/>
          <p:cNvCxnSpPr/>
          <p:nvPr/>
        </p:nvCxnSpPr>
        <p:spPr>
          <a:xfrm>
            <a:off x="955600" y="63196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25" name="Google Shape;225;p14"/>
          <p:cNvSpPr txBox="1">
            <a:spLocks noGrp="1"/>
          </p:cNvSpPr>
          <p:nvPr>
            <p:ph type="title"/>
          </p:nvPr>
        </p:nvSpPr>
        <p:spPr>
          <a:xfrm>
            <a:off x="1914400" y="460305"/>
            <a:ext cx="9323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3300">
                <a:latin typeface="Odibee Sans"/>
                <a:ea typeface="Odibee Sans"/>
                <a:cs typeface="Odibee Sans"/>
                <a:sym typeface="Odibee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cxnSp>
        <p:nvCxnSpPr>
          <p:cNvPr id="226" name="Google Shape;226;p14"/>
          <p:cNvCxnSpPr/>
          <p:nvPr/>
        </p:nvCxnSpPr>
        <p:spPr>
          <a:xfrm>
            <a:off x="955600" y="11550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27" name="Google Shape;227;p14"/>
          <p:cNvCxnSpPr/>
          <p:nvPr/>
        </p:nvCxnSpPr>
        <p:spPr>
          <a:xfrm>
            <a:off x="955600" y="18928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28" name="Google Shape;228;p14"/>
          <p:cNvCxnSpPr/>
          <p:nvPr/>
        </p:nvCxnSpPr>
        <p:spPr>
          <a:xfrm>
            <a:off x="955600" y="26306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29" name="Google Shape;229;p14"/>
          <p:cNvCxnSpPr/>
          <p:nvPr/>
        </p:nvCxnSpPr>
        <p:spPr>
          <a:xfrm>
            <a:off x="955600" y="33684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0" name="Google Shape;230;p14"/>
          <p:cNvCxnSpPr/>
          <p:nvPr/>
        </p:nvCxnSpPr>
        <p:spPr>
          <a:xfrm>
            <a:off x="955600" y="41062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1" name="Google Shape;231;p14"/>
          <p:cNvCxnSpPr/>
          <p:nvPr/>
        </p:nvCxnSpPr>
        <p:spPr>
          <a:xfrm>
            <a:off x="955600" y="48440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2" name="Google Shape;232;p14"/>
          <p:cNvCxnSpPr/>
          <p:nvPr/>
        </p:nvCxnSpPr>
        <p:spPr>
          <a:xfrm>
            <a:off x="955600" y="55818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3" name="Google Shape;233;p14"/>
          <p:cNvCxnSpPr/>
          <p:nvPr/>
        </p:nvCxnSpPr>
        <p:spPr>
          <a:xfrm>
            <a:off x="955600" y="63196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34" name="Google Shape;234;p14"/>
          <p:cNvSpPr/>
          <p:nvPr/>
        </p:nvSpPr>
        <p:spPr>
          <a:xfrm>
            <a:off x="0" y="-22467"/>
            <a:ext cx="955600" cy="6880400"/>
          </a:xfrm>
          <a:prstGeom prst="rect">
            <a:avLst/>
          </a:prstGeom>
          <a:solidFill>
            <a:srgbClr val="F95858"/>
          </a:solidFill>
          <a:ln>
            <a:noFill/>
          </a:ln>
          <a:effectLst>
            <a:outerShdw blurRad="28575" dist="19050" dir="19380000" algn="bl" rotWithShape="0">
              <a:srgbClr val="000000">
                <a:alpha val="2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35" name="Google Shape;235;p14"/>
          <p:cNvSpPr/>
          <p:nvPr/>
        </p:nvSpPr>
        <p:spPr>
          <a:xfrm>
            <a:off x="364809" y="10462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36" name="Google Shape;236;p14"/>
          <p:cNvSpPr/>
          <p:nvPr/>
        </p:nvSpPr>
        <p:spPr>
          <a:xfrm>
            <a:off x="364809" y="25218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37" name="Google Shape;237;p14"/>
          <p:cNvSpPr/>
          <p:nvPr/>
        </p:nvSpPr>
        <p:spPr>
          <a:xfrm>
            <a:off x="364809" y="41062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38" name="Google Shape;238;p14"/>
          <p:cNvSpPr/>
          <p:nvPr/>
        </p:nvSpPr>
        <p:spPr>
          <a:xfrm>
            <a:off x="364809" y="54730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39" name="Google Shape;239;p14"/>
          <p:cNvSpPr txBox="1">
            <a:spLocks noGrp="1"/>
          </p:cNvSpPr>
          <p:nvPr>
            <p:ph type="subTitle" idx="1"/>
          </p:nvPr>
        </p:nvSpPr>
        <p:spPr>
          <a:xfrm flipH="1">
            <a:off x="2108139" y="5219367"/>
            <a:ext cx="2818800" cy="78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0" name="Google Shape;240;p14"/>
          <p:cNvSpPr txBox="1">
            <a:spLocks noGrp="1"/>
          </p:cNvSpPr>
          <p:nvPr>
            <p:ph type="subTitle" idx="2"/>
          </p:nvPr>
        </p:nvSpPr>
        <p:spPr>
          <a:xfrm flipH="1">
            <a:off x="2108279" y="4699671"/>
            <a:ext cx="2818800" cy="580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oboto Condensed"/>
              <a:buNone/>
              <a:defRPr sz="2400">
                <a:latin typeface="Odibee Sans"/>
                <a:ea typeface="Odibee Sans"/>
                <a:cs typeface="Odibee Sans"/>
                <a:sym typeface="Odibee San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oboto Condensed"/>
              <a:buNone/>
              <a:defRPr sz="2400" b="1"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oboto Condensed"/>
              <a:buNone/>
              <a:defRPr sz="2400" b="1"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oboto Condensed"/>
              <a:buNone/>
              <a:defRPr sz="2400" b="1"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oboto Condensed"/>
              <a:buNone/>
              <a:defRPr sz="2400" b="1"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oboto Condensed"/>
              <a:buNone/>
              <a:defRPr sz="2400" b="1"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oboto Condensed"/>
              <a:buNone/>
              <a:defRPr sz="2400" b="1"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oboto Condensed"/>
              <a:buNone/>
              <a:defRPr sz="2400" b="1"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oboto Condensed"/>
              <a:buNone/>
              <a:defRPr sz="2400" b="1"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/>
          </a:p>
        </p:txBody>
      </p:sp>
      <p:sp>
        <p:nvSpPr>
          <p:cNvPr id="241" name="Google Shape;241;p14"/>
          <p:cNvSpPr txBox="1">
            <a:spLocks noGrp="1"/>
          </p:cNvSpPr>
          <p:nvPr>
            <p:ph type="subTitle" idx="3"/>
          </p:nvPr>
        </p:nvSpPr>
        <p:spPr>
          <a:xfrm flipH="1">
            <a:off x="5166651" y="4121300"/>
            <a:ext cx="2818800" cy="78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2" name="Google Shape;242;p14"/>
          <p:cNvSpPr txBox="1">
            <a:spLocks noGrp="1"/>
          </p:cNvSpPr>
          <p:nvPr>
            <p:ph type="subTitle" idx="4"/>
          </p:nvPr>
        </p:nvSpPr>
        <p:spPr>
          <a:xfrm flipH="1">
            <a:off x="5166651" y="3599700"/>
            <a:ext cx="2818800" cy="580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oboto Condensed"/>
              <a:buNone/>
              <a:defRPr sz="2400">
                <a:latin typeface="Odibee Sans"/>
                <a:ea typeface="Odibee Sans"/>
                <a:cs typeface="Odibee Sans"/>
                <a:sym typeface="Odibee San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oboto Condensed"/>
              <a:buNone/>
              <a:defRPr sz="2400" b="1"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oboto Condensed"/>
              <a:buNone/>
              <a:defRPr sz="2400" b="1"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oboto Condensed"/>
              <a:buNone/>
              <a:defRPr sz="2400" b="1"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oboto Condensed"/>
              <a:buNone/>
              <a:defRPr sz="2400" b="1"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oboto Condensed"/>
              <a:buNone/>
              <a:defRPr sz="2400" b="1"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oboto Condensed"/>
              <a:buNone/>
              <a:defRPr sz="2400" b="1"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oboto Condensed"/>
              <a:buNone/>
              <a:defRPr sz="2400" b="1"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oboto Condensed"/>
              <a:buNone/>
              <a:defRPr sz="2400" b="1"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/>
          </a:p>
        </p:txBody>
      </p:sp>
      <p:sp>
        <p:nvSpPr>
          <p:cNvPr id="243" name="Google Shape;243;p14"/>
          <p:cNvSpPr txBox="1">
            <a:spLocks noGrp="1"/>
          </p:cNvSpPr>
          <p:nvPr>
            <p:ph type="subTitle" idx="5"/>
          </p:nvPr>
        </p:nvSpPr>
        <p:spPr>
          <a:xfrm flipH="1">
            <a:off x="8225068" y="5206667"/>
            <a:ext cx="2818800" cy="78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4" name="Google Shape;244;p14"/>
          <p:cNvSpPr txBox="1">
            <a:spLocks noGrp="1"/>
          </p:cNvSpPr>
          <p:nvPr>
            <p:ph type="subTitle" idx="6"/>
          </p:nvPr>
        </p:nvSpPr>
        <p:spPr>
          <a:xfrm flipH="1">
            <a:off x="8225068" y="4699671"/>
            <a:ext cx="2818800" cy="580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oboto Condensed"/>
              <a:buNone/>
              <a:defRPr sz="2400">
                <a:latin typeface="Odibee Sans"/>
                <a:ea typeface="Odibee Sans"/>
                <a:cs typeface="Odibee Sans"/>
                <a:sym typeface="Odibee San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oboto Condensed"/>
              <a:buNone/>
              <a:defRPr sz="2400" b="1"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oboto Condensed"/>
              <a:buNone/>
              <a:defRPr sz="2400" b="1"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oboto Condensed"/>
              <a:buNone/>
              <a:defRPr sz="2400" b="1"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oboto Condensed"/>
              <a:buNone/>
              <a:defRPr sz="2400" b="1"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oboto Condensed"/>
              <a:buNone/>
              <a:defRPr sz="2400" b="1"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oboto Condensed"/>
              <a:buNone/>
              <a:defRPr sz="2400" b="1"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oboto Condensed"/>
              <a:buNone/>
              <a:defRPr sz="2400" b="1"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oboto Condensed"/>
              <a:buNone/>
              <a:defRPr sz="2400" b="1"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62639031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cabezado de sección 1">
  <p:cSld name="Encabezado de sección 1">
    <p:bg>
      <p:bgPr>
        <a:solidFill>
          <a:srgbClr val="FFFBEF"/>
        </a:solidFill>
        <a:effectLst/>
      </p:bgPr>
    </p:bg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6" name="Google Shape;246;p15"/>
          <p:cNvCxnSpPr/>
          <p:nvPr/>
        </p:nvCxnSpPr>
        <p:spPr>
          <a:xfrm>
            <a:off x="955600" y="11550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47" name="Google Shape;247;p15"/>
          <p:cNvCxnSpPr/>
          <p:nvPr/>
        </p:nvCxnSpPr>
        <p:spPr>
          <a:xfrm>
            <a:off x="955600" y="18928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48" name="Google Shape;248;p15"/>
          <p:cNvCxnSpPr/>
          <p:nvPr/>
        </p:nvCxnSpPr>
        <p:spPr>
          <a:xfrm>
            <a:off x="955600" y="26306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49" name="Google Shape;249;p15"/>
          <p:cNvCxnSpPr/>
          <p:nvPr/>
        </p:nvCxnSpPr>
        <p:spPr>
          <a:xfrm>
            <a:off x="955600" y="33684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0" name="Google Shape;250;p15"/>
          <p:cNvCxnSpPr/>
          <p:nvPr/>
        </p:nvCxnSpPr>
        <p:spPr>
          <a:xfrm>
            <a:off x="955600" y="41062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1" name="Google Shape;251;p15"/>
          <p:cNvCxnSpPr/>
          <p:nvPr/>
        </p:nvCxnSpPr>
        <p:spPr>
          <a:xfrm>
            <a:off x="955600" y="48440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2" name="Google Shape;252;p15"/>
          <p:cNvCxnSpPr/>
          <p:nvPr/>
        </p:nvCxnSpPr>
        <p:spPr>
          <a:xfrm>
            <a:off x="955600" y="55818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3" name="Google Shape;253;p15"/>
          <p:cNvCxnSpPr/>
          <p:nvPr/>
        </p:nvCxnSpPr>
        <p:spPr>
          <a:xfrm>
            <a:off x="955600" y="63196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54" name="Google Shape;254;p15"/>
          <p:cNvSpPr/>
          <p:nvPr/>
        </p:nvSpPr>
        <p:spPr>
          <a:xfrm>
            <a:off x="0" y="-22467"/>
            <a:ext cx="955600" cy="6880400"/>
          </a:xfrm>
          <a:prstGeom prst="rect">
            <a:avLst/>
          </a:prstGeom>
          <a:solidFill>
            <a:srgbClr val="F95858"/>
          </a:solidFill>
          <a:ln>
            <a:noFill/>
          </a:ln>
          <a:effectLst>
            <a:outerShdw blurRad="28575" dist="19050" dir="19380000" algn="bl" rotWithShape="0">
              <a:srgbClr val="000000">
                <a:alpha val="2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55" name="Google Shape;255;p15"/>
          <p:cNvSpPr/>
          <p:nvPr/>
        </p:nvSpPr>
        <p:spPr>
          <a:xfrm>
            <a:off x="364809" y="10462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56" name="Google Shape;256;p15"/>
          <p:cNvSpPr/>
          <p:nvPr/>
        </p:nvSpPr>
        <p:spPr>
          <a:xfrm>
            <a:off x="364809" y="25218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57" name="Google Shape;257;p15"/>
          <p:cNvSpPr/>
          <p:nvPr/>
        </p:nvSpPr>
        <p:spPr>
          <a:xfrm>
            <a:off x="364809" y="41062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58" name="Google Shape;258;p15"/>
          <p:cNvSpPr/>
          <p:nvPr/>
        </p:nvSpPr>
        <p:spPr>
          <a:xfrm>
            <a:off x="364809" y="54730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59" name="Google Shape;259;p15"/>
          <p:cNvSpPr txBox="1">
            <a:spLocks noGrp="1"/>
          </p:cNvSpPr>
          <p:nvPr>
            <p:ph type="ctrTitle"/>
          </p:nvPr>
        </p:nvSpPr>
        <p:spPr>
          <a:xfrm rot="-159">
            <a:off x="1881819" y="3518759"/>
            <a:ext cx="8660800" cy="1194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>
                <a:latin typeface="Odibee Sans"/>
                <a:ea typeface="Odibee Sans"/>
                <a:cs typeface="Odibee Sans"/>
                <a:sym typeface="Odibee San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260" name="Google Shape;260;p15"/>
          <p:cNvSpPr txBox="1">
            <a:spLocks noGrp="1"/>
          </p:cNvSpPr>
          <p:nvPr>
            <p:ph type="subTitle" idx="1"/>
          </p:nvPr>
        </p:nvSpPr>
        <p:spPr>
          <a:xfrm rot="891">
            <a:off x="3265700" y="4531380"/>
            <a:ext cx="6170000" cy="64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600">
                <a:latin typeface="Bellota Text"/>
                <a:ea typeface="Bellota Text"/>
                <a:cs typeface="Bellota Text"/>
                <a:sym typeface="Bellota Text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261" name="Google Shape;261;p15"/>
          <p:cNvSpPr/>
          <p:nvPr/>
        </p:nvSpPr>
        <p:spPr>
          <a:xfrm rot="5400000" flipH="1">
            <a:off x="11361467" y="-124467"/>
            <a:ext cx="720400" cy="969200"/>
          </a:xfrm>
          <a:prstGeom prst="rtTriangle">
            <a:avLst/>
          </a:prstGeom>
          <a:solidFill>
            <a:srgbClr val="FCF8EA"/>
          </a:solidFill>
          <a:ln>
            <a:noFill/>
          </a:ln>
          <a:effectLst>
            <a:outerShdw blurRad="57150" dist="19050" dir="1860000" algn="bl" rotWithShape="0">
              <a:srgbClr val="000000">
                <a:alpha val="18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30280677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Thanks"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3" name="Google Shape;263;p16"/>
          <p:cNvCxnSpPr/>
          <p:nvPr/>
        </p:nvCxnSpPr>
        <p:spPr>
          <a:xfrm>
            <a:off x="955600" y="63196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64" name="Google Shape;264;p16"/>
          <p:cNvCxnSpPr/>
          <p:nvPr/>
        </p:nvCxnSpPr>
        <p:spPr>
          <a:xfrm>
            <a:off x="955600" y="11550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65" name="Google Shape;265;p16"/>
          <p:cNvCxnSpPr/>
          <p:nvPr/>
        </p:nvCxnSpPr>
        <p:spPr>
          <a:xfrm>
            <a:off x="955600" y="18928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66" name="Google Shape;266;p16"/>
          <p:cNvCxnSpPr/>
          <p:nvPr/>
        </p:nvCxnSpPr>
        <p:spPr>
          <a:xfrm>
            <a:off x="955600" y="26306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67" name="Google Shape;267;p16"/>
          <p:cNvCxnSpPr/>
          <p:nvPr/>
        </p:nvCxnSpPr>
        <p:spPr>
          <a:xfrm>
            <a:off x="955600" y="33684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68" name="Google Shape;268;p16"/>
          <p:cNvCxnSpPr/>
          <p:nvPr/>
        </p:nvCxnSpPr>
        <p:spPr>
          <a:xfrm>
            <a:off x="955600" y="41062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69" name="Google Shape;269;p16"/>
          <p:cNvCxnSpPr/>
          <p:nvPr/>
        </p:nvCxnSpPr>
        <p:spPr>
          <a:xfrm>
            <a:off x="955600" y="48440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70" name="Google Shape;270;p16"/>
          <p:cNvCxnSpPr/>
          <p:nvPr/>
        </p:nvCxnSpPr>
        <p:spPr>
          <a:xfrm>
            <a:off x="955600" y="55818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71" name="Google Shape;271;p16"/>
          <p:cNvCxnSpPr/>
          <p:nvPr/>
        </p:nvCxnSpPr>
        <p:spPr>
          <a:xfrm>
            <a:off x="955600" y="63196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72" name="Google Shape;272;p16"/>
          <p:cNvSpPr/>
          <p:nvPr/>
        </p:nvSpPr>
        <p:spPr>
          <a:xfrm>
            <a:off x="0" y="-22467"/>
            <a:ext cx="955600" cy="6880400"/>
          </a:xfrm>
          <a:prstGeom prst="rect">
            <a:avLst/>
          </a:prstGeom>
          <a:solidFill>
            <a:srgbClr val="F95858"/>
          </a:solidFill>
          <a:ln>
            <a:noFill/>
          </a:ln>
          <a:effectLst>
            <a:outerShdw blurRad="28575" dist="19050" dir="19380000" algn="bl" rotWithShape="0">
              <a:srgbClr val="000000">
                <a:alpha val="2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73" name="Google Shape;273;p16"/>
          <p:cNvSpPr/>
          <p:nvPr/>
        </p:nvSpPr>
        <p:spPr>
          <a:xfrm>
            <a:off x="364809" y="10462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74" name="Google Shape;274;p16"/>
          <p:cNvSpPr/>
          <p:nvPr/>
        </p:nvSpPr>
        <p:spPr>
          <a:xfrm>
            <a:off x="364809" y="25218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75" name="Google Shape;275;p16"/>
          <p:cNvSpPr/>
          <p:nvPr/>
        </p:nvSpPr>
        <p:spPr>
          <a:xfrm>
            <a:off x="364809" y="41062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76" name="Google Shape;276;p16"/>
          <p:cNvSpPr/>
          <p:nvPr/>
        </p:nvSpPr>
        <p:spPr>
          <a:xfrm>
            <a:off x="364809" y="54730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77" name="Google Shape;277;p16"/>
          <p:cNvSpPr txBox="1"/>
          <p:nvPr/>
        </p:nvSpPr>
        <p:spPr>
          <a:xfrm>
            <a:off x="3707267" y="5104300"/>
            <a:ext cx="5619600" cy="53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91425" anchor="t" anchorCtr="0">
            <a:noAutofit/>
          </a:bodyPr>
          <a:lstStyle/>
          <a:p>
            <a:pPr algn="ctr">
              <a:spcBef>
                <a:spcPts val="300"/>
              </a:spcBef>
              <a:buClr>
                <a:srgbClr val="000000"/>
              </a:buClr>
              <a:buFont typeface="Arial"/>
              <a:buNone/>
            </a:pPr>
            <a:r>
              <a:rPr lang="en" sz="1000" kern="0">
                <a:solidFill>
                  <a:srgbClr val="434343"/>
                </a:solidFill>
                <a:latin typeface="Didact Gothic"/>
                <a:ea typeface="Didact Gothic"/>
                <a:cs typeface="Didact Gothic"/>
                <a:sym typeface="Didact Gothic"/>
              </a:rPr>
              <a:t>CREDITS: This presentation template was created by </a:t>
            </a:r>
            <a:r>
              <a:rPr lang="en" sz="1000" kern="0">
                <a:solidFill>
                  <a:srgbClr val="434343"/>
                </a:solidFill>
                <a:uFill>
                  <a:noFill/>
                </a:uFill>
                <a:latin typeface="Didact Gothic"/>
                <a:ea typeface="Didact Gothic"/>
                <a:cs typeface="Didact Gothic"/>
                <a:sym typeface="Didact Gothic"/>
                <a:hlinkClick r:id="rId2"/>
              </a:rPr>
              <a:t>Slidesgo</a:t>
            </a:r>
            <a:r>
              <a:rPr lang="en" sz="1000" kern="0">
                <a:solidFill>
                  <a:srgbClr val="434343"/>
                </a:solidFill>
                <a:latin typeface="Didact Gothic"/>
                <a:ea typeface="Didact Gothic"/>
                <a:cs typeface="Didact Gothic"/>
                <a:sym typeface="Didact Gothic"/>
              </a:rPr>
              <a:t>, including icons by </a:t>
            </a:r>
            <a:r>
              <a:rPr lang="en" sz="1000" kern="0">
                <a:solidFill>
                  <a:srgbClr val="434343"/>
                </a:solidFill>
                <a:uFill>
                  <a:noFill/>
                </a:uFill>
                <a:latin typeface="Didact Gothic"/>
                <a:ea typeface="Didact Gothic"/>
                <a:cs typeface="Didact Gothic"/>
                <a:sym typeface="Didact Gothic"/>
                <a:hlinkClick r:id="rId3"/>
              </a:rPr>
              <a:t>Flaticon</a:t>
            </a:r>
            <a:r>
              <a:rPr lang="en" sz="1000" kern="0">
                <a:solidFill>
                  <a:srgbClr val="434343"/>
                </a:solidFill>
                <a:latin typeface="Didact Gothic"/>
                <a:ea typeface="Didact Gothic"/>
                <a:cs typeface="Didact Gothic"/>
                <a:sym typeface="Didact Gothic"/>
              </a:rPr>
              <a:t>, and infographics &amp; images by </a:t>
            </a:r>
            <a:r>
              <a:rPr lang="en" sz="1000" kern="0">
                <a:solidFill>
                  <a:srgbClr val="434343"/>
                </a:solidFill>
                <a:uFill>
                  <a:noFill/>
                </a:uFill>
                <a:latin typeface="Didact Gothic"/>
                <a:ea typeface="Didact Gothic"/>
                <a:cs typeface="Didact Gothic"/>
                <a:sym typeface="Didact Gothic"/>
                <a:hlinkClick r:id="rId4"/>
              </a:rPr>
              <a:t>Freepik</a:t>
            </a:r>
            <a:endParaRPr sz="1000" kern="0">
              <a:solidFill>
                <a:srgbClr val="434343"/>
              </a:solidFill>
              <a:latin typeface="Didact Gothic"/>
              <a:ea typeface="Didact Gothic"/>
              <a:cs typeface="Didact Gothic"/>
              <a:sym typeface="Didact Gothic"/>
            </a:endParaRPr>
          </a:p>
          <a:p>
            <a:pPr algn="ctr">
              <a:buClr>
                <a:srgbClr val="000000"/>
              </a:buClr>
              <a:buFont typeface="Arial"/>
              <a:buNone/>
            </a:pPr>
            <a:endParaRPr sz="1000" kern="0">
              <a:solidFill>
                <a:srgbClr val="434343"/>
              </a:solidFill>
              <a:latin typeface="Didact Gothic"/>
              <a:ea typeface="Didact Gothic"/>
              <a:cs typeface="Didact Gothic"/>
              <a:sym typeface="Didact Gothic"/>
            </a:endParaRPr>
          </a:p>
          <a:p>
            <a:pPr algn="ctr">
              <a:lnSpc>
                <a:spcPct val="115000"/>
              </a:lnSpc>
              <a:spcBef>
                <a:spcPts val="300"/>
              </a:spcBef>
              <a:buClr>
                <a:srgbClr val="000000"/>
              </a:buClr>
              <a:buFont typeface="Arial"/>
              <a:buNone/>
            </a:pPr>
            <a:endParaRPr sz="1000" kern="0">
              <a:solidFill>
                <a:srgbClr val="434343"/>
              </a:solidFill>
              <a:latin typeface="Didact Gothic"/>
              <a:ea typeface="Didact Gothic"/>
              <a:cs typeface="Didact Gothic"/>
              <a:sym typeface="Didact Gothic"/>
            </a:endParaRPr>
          </a:p>
        </p:txBody>
      </p:sp>
      <p:sp>
        <p:nvSpPr>
          <p:cNvPr id="278" name="Google Shape;278;p16"/>
          <p:cNvSpPr txBox="1">
            <a:spLocks noGrp="1"/>
          </p:cNvSpPr>
          <p:nvPr>
            <p:ph type="ctrTitle"/>
          </p:nvPr>
        </p:nvSpPr>
        <p:spPr>
          <a:xfrm>
            <a:off x="3132733" y="974464"/>
            <a:ext cx="6660400" cy="125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279" name="Google Shape;279;p16"/>
          <p:cNvSpPr txBox="1">
            <a:spLocks noGrp="1"/>
          </p:cNvSpPr>
          <p:nvPr>
            <p:ph type="subTitle" idx="1"/>
          </p:nvPr>
        </p:nvSpPr>
        <p:spPr>
          <a:xfrm>
            <a:off x="4075933" y="3093755"/>
            <a:ext cx="4774000" cy="186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42875163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ackground"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1" name="Google Shape;281;p17"/>
          <p:cNvCxnSpPr/>
          <p:nvPr/>
        </p:nvCxnSpPr>
        <p:spPr>
          <a:xfrm>
            <a:off x="955600" y="63196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2" name="Google Shape;282;p17"/>
          <p:cNvCxnSpPr/>
          <p:nvPr/>
        </p:nvCxnSpPr>
        <p:spPr>
          <a:xfrm>
            <a:off x="955600" y="11550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3" name="Google Shape;283;p17"/>
          <p:cNvCxnSpPr/>
          <p:nvPr/>
        </p:nvCxnSpPr>
        <p:spPr>
          <a:xfrm>
            <a:off x="955600" y="18928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4" name="Google Shape;284;p17"/>
          <p:cNvCxnSpPr/>
          <p:nvPr/>
        </p:nvCxnSpPr>
        <p:spPr>
          <a:xfrm>
            <a:off x="955600" y="26306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5" name="Google Shape;285;p17"/>
          <p:cNvCxnSpPr/>
          <p:nvPr/>
        </p:nvCxnSpPr>
        <p:spPr>
          <a:xfrm>
            <a:off x="955600" y="33684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6" name="Google Shape;286;p17"/>
          <p:cNvCxnSpPr/>
          <p:nvPr/>
        </p:nvCxnSpPr>
        <p:spPr>
          <a:xfrm>
            <a:off x="955600" y="41062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7" name="Google Shape;287;p17"/>
          <p:cNvCxnSpPr/>
          <p:nvPr/>
        </p:nvCxnSpPr>
        <p:spPr>
          <a:xfrm>
            <a:off x="955600" y="48440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8" name="Google Shape;288;p17"/>
          <p:cNvCxnSpPr/>
          <p:nvPr/>
        </p:nvCxnSpPr>
        <p:spPr>
          <a:xfrm>
            <a:off x="955600" y="55818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9" name="Google Shape;289;p17"/>
          <p:cNvCxnSpPr/>
          <p:nvPr/>
        </p:nvCxnSpPr>
        <p:spPr>
          <a:xfrm>
            <a:off x="955600" y="63196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0" name="Google Shape;290;p17"/>
          <p:cNvSpPr/>
          <p:nvPr/>
        </p:nvSpPr>
        <p:spPr>
          <a:xfrm>
            <a:off x="0" y="-22467"/>
            <a:ext cx="955600" cy="6880400"/>
          </a:xfrm>
          <a:prstGeom prst="rect">
            <a:avLst/>
          </a:prstGeom>
          <a:solidFill>
            <a:srgbClr val="F95858"/>
          </a:solidFill>
          <a:ln>
            <a:noFill/>
          </a:ln>
          <a:effectLst>
            <a:outerShdw blurRad="28575" dist="19050" dir="19380000" algn="bl" rotWithShape="0">
              <a:srgbClr val="000000">
                <a:alpha val="2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91" name="Google Shape;291;p17"/>
          <p:cNvSpPr/>
          <p:nvPr/>
        </p:nvSpPr>
        <p:spPr>
          <a:xfrm>
            <a:off x="364809" y="10462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92" name="Google Shape;292;p17"/>
          <p:cNvSpPr/>
          <p:nvPr/>
        </p:nvSpPr>
        <p:spPr>
          <a:xfrm>
            <a:off x="364809" y="25218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93" name="Google Shape;293;p17"/>
          <p:cNvSpPr/>
          <p:nvPr/>
        </p:nvSpPr>
        <p:spPr>
          <a:xfrm>
            <a:off x="364809" y="41062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94" name="Google Shape;294;p17"/>
          <p:cNvSpPr/>
          <p:nvPr/>
        </p:nvSpPr>
        <p:spPr>
          <a:xfrm>
            <a:off x="364809" y="54730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21023498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7BCFF1">
              <a:alpha val="19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Freeform 15"/>
          <p:cNvSpPr>
            <a:spLocks/>
          </p:cNvSpPr>
          <p:nvPr/>
        </p:nvSpPr>
        <p:spPr bwMode="gray">
          <a:xfrm>
            <a:off x="0" y="6084888"/>
            <a:ext cx="12192000" cy="774700"/>
          </a:xfrm>
          <a:custGeom>
            <a:avLst/>
            <a:gdLst/>
            <a:ahLst/>
            <a:cxnLst>
              <a:cxn ang="0">
                <a:pos x="5760" y="885"/>
              </a:cxn>
              <a:cxn ang="0">
                <a:pos x="5760" y="0"/>
              </a:cxn>
              <a:cxn ang="0">
                <a:pos x="2832" y="626"/>
              </a:cxn>
              <a:cxn ang="0">
                <a:pos x="0" y="36"/>
              </a:cxn>
              <a:cxn ang="0">
                <a:pos x="0" y="891"/>
              </a:cxn>
              <a:cxn ang="0">
                <a:pos x="5760" y="885"/>
              </a:cxn>
            </a:cxnLst>
            <a:rect l="0" t="0" r="r" b="b"/>
            <a:pathLst>
              <a:path w="5760" h="891">
                <a:moveTo>
                  <a:pt x="5760" y="885"/>
                </a:moveTo>
                <a:lnTo>
                  <a:pt x="5760" y="0"/>
                </a:lnTo>
                <a:cubicBezTo>
                  <a:pt x="4888" y="573"/>
                  <a:pt x="3696" y="609"/>
                  <a:pt x="2832" y="626"/>
                </a:cubicBezTo>
                <a:cubicBezTo>
                  <a:pt x="1968" y="643"/>
                  <a:pt x="640" y="474"/>
                  <a:pt x="0" y="36"/>
                </a:cubicBezTo>
                <a:lnTo>
                  <a:pt x="0" y="891"/>
                </a:lnTo>
                <a:lnTo>
                  <a:pt x="5760" y="885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15294"/>
                  <a:invGamma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6" name="Object 16"/>
          <p:cNvGraphicFramePr>
            <a:graphicFrameLocks noChangeAspect="1"/>
          </p:cNvGraphicFramePr>
          <p:nvPr userDrawn="1"/>
        </p:nvGraphicFramePr>
        <p:xfrm>
          <a:off x="0" y="0"/>
          <a:ext cx="12192000" cy="16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Image" r:id="rId3" imgW="7390476" imgH="913963" progId="Photoshop.Image.6">
                  <p:embed/>
                </p:oleObj>
              </mc:Choice>
              <mc:Fallback>
                <p:oleObj name="Image" r:id="rId3" imgW="7390476" imgH="913963" progId="Photoshop.Image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0" y="0"/>
                        <a:ext cx="12192000" cy="165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17"/>
          <p:cNvSpPr>
            <a:spLocks noChangeArrowheads="1"/>
          </p:cNvSpPr>
          <p:nvPr/>
        </p:nvSpPr>
        <p:spPr bwMode="gray">
          <a:xfrm>
            <a:off x="0" y="6692900"/>
            <a:ext cx="12192000" cy="179388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Rectangle 18"/>
          <p:cNvSpPr>
            <a:spLocks noChangeArrowheads="1"/>
          </p:cNvSpPr>
          <p:nvPr userDrawn="1"/>
        </p:nvSpPr>
        <p:spPr bwMode="gray">
          <a:xfrm>
            <a:off x="0" y="165103"/>
            <a:ext cx="12192000" cy="73025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27451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189" indent="0" algn="ctr">
              <a:buNone/>
              <a:defRPr/>
            </a:lvl2pPr>
            <a:lvl3pPr marL="914377" indent="0" algn="ctr">
              <a:buNone/>
              <a:defRPr/>
            </a:lvl3pPr>
            <a:lvl4pPr marL="1371566" indent="0" algn="ctr">
              <a:buNone/>
              <a:defRPr/>
            </a:lvl4pPr>
            <a:lvl5pPr marL="1828754" indent="0" algn="ctr">
              <a:buNone/>
              <a:defRPr/>
            </a:lvl5pPr>
            <a:lvl6pPr marL="2285943" indent="0" algn="ctr">
              <a:buNone/>
              <a:defRPr/>
            </a:lvl6pPr>
            <a:lvl7pPr marL="2743131" indent="0" algn="ctr">
              <a:buNone/>
              <a:defRPr/>
            </a:lvl7pPr>
            <a:lvl8pPr marL="3200320" indent="0" algn="ctr">
              <a:buNone/>
              <a:defRPr/>
            </a:lvl8pPr>
            <a:lvl9pPr marL="3657509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637668152"/>
      </p:ext>
    </p:extLst>
  </p:cSld>
  <p:clrMapOvr>
    <a:masterClrMapping/>
  </p:clrMapOvr>
  <p:transition spd="slow"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7BCFF1">
              <a:alpha val="19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Freeform 15"/>
          <p:cNvSpPr>
            <a:spLocks/>
          </p:cNvSpPr>
          <p:nvPr/>
        </p:nvSpPr>
        <p:spPr bwMode="gray">
          <a:xfrm>
            <a:off x="0" y="6084888"/>
            <a:ext cx="12192000" cy="774700"/>
          </a:xfrm>
          <a:custGeom>
            <a:avLst/>
            <a:gdLst/>
            <a:ahLst/>
            <a:cxnLst>
              <a:cxn ang="0">
                <a:pos x="5760" y="885"/>
              </a:cxn>
              <a:cxn ang="0">
                <a:pos x="5760" y="0"/>
              </a:cxn>
              <a:cxn ang="0">
                <a:pos x="2832" y="626"/>
              </a:cxn>
              <a:cxn ang="0">
                <a:pos x="0" y="36"/>
              </a:cxn>
              <a:cxn ang="0">
                <a:pos x="0" y="891"/>
              </a:cxn>
              <a:cxn ang="0">
                <a:pos x="5760" y="885"/>
              </a:cxn>
            </a:cxnLst>
            <a:rect l="0" t="0" r="r" b="b"/>
            <a:pathLst>
              <a:path w="5760" h="891">
                <a:moveTo>
                  <a:pt x="5760" y="885"/>
                </a:moveTo>
                <a:lnTo>
                  <a:pt x="5760" y="0"/>
                </a:lnTo>
                <a:cubicBezTo>
                  <a:pt x="4888" y="573"/>
                  <a:pt x="3696" y="609"/>
                  <a:pt x="2832" y="626"/>
                </a:cubicBezTo>
                <a:cubicBezTo>
                  <a:pt x="1968" y="643"/>
                  <a:pt x="640" y="474"/>
                  <a:pt x="0" y="36"/>
                </a:cubicBezTo>
                <a:lnTo>
                  <a:pt x="0" y="891"/>
                </a:lnTo>
                <a:lnTo>
                  <a:pt x="5760" y="885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15294"/>
                  <a:invGamma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6" name="Object 16"/>
          <p:cNvGraphicFramePr>
            <a:graphicFrameLocks noChangeAspect="1"/>
          </p:cNvGraphicFramePr>
          <p:nvPr userDrawn="1"/>
        </p:nvGraphicFramePr>
        <p:xfrm>
          <a:off x="0" y="0"/>
          <a:ext cx="12192000" cy="16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name="Image" r:id="rId3" imgW="7390476" imgH="913963" progId="Photoshop.Image.6">
                  <p:embed/>
                </p:oleObj>
              </mc:Choice>
              <mc:Fallback>
                <p:oleObj name="Image" r:id="rId3" imgW="7390476" imgH="913963" progId="Photoshop.Image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0" y="0"/>
                        <a:ext cx="12192000" cy="165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17"/>
          <p:cNvSpPr>
            <a:spLocks noChangeArrowheads="1"/>
          </p:cNvSpPr>
          <p:nvPr/>
        </p:nvSpPr>
        <p:spPr bwMode="gray">
          <a:xfrm>
            <a:off x="0" y="6692900"/>
            <a:ext cx="12192000" cy="179388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Rectangle 18"/>
          <p:cNvSpPr>
            <a:spLocks noChangeArrowheads="1"/>
          </p:cNvSpPr>
          <p:nvPr userDrawn="1"/>
        </p:nvSpPr>
        <p:spPr bwMode="gray">
          <a:xfrm>
            <a:off x="0" y="165103"/>
            <a:ext cx="12192000" cy="73025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27451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97219091"/>
      </p:ext>
    </p:extLst>
  </p:cSld>
  <p:clrMapOvr>
    <a:masterClrMapping/>
  </p:clrMapOvr>
  <p:transition spd="slow"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7BCFF1">
              <a:alpha val="19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Freeform 15"/>
          <p:cNvSpPr>
            <a:spLocks/>
          </p:cNvSpPr>
          <p:nvPr/>
        </p:nvSpPr>
        <p:spPr bwMode="gray">
          <a:xfrm>
            <a:off x="0" y="6084888"/>
            <a:ext cx="12192000" cy="774700"/>
          </a:xfrm>
          <a:custGeom>
            <a:avLst/>
            <a:gdLst/>
            <a:ahLst/>
            <a:cxnLst>
              <a:cxn ang="0">
                <a:pos x="5760" y="885"/>
              </a:cxn>
              <a:cxn ang="0">
                <a:pos x="5760" y="0"/>
              </a:cxn>
              <a:cxn ang="0">
                <a:pos x="2832" y="626"/>
              </a:cxn>
              <a:cxn ang="0">
                <a:pos x="0" y="36"/>
              </a:cxn>
              <a:cxn ang="0">
                <a:pos x="0" y="891"/>
              </a:cxn>
              <a:cxn ang="0">
                <a:pos x="5760" y="885"/>
              </a:cxn>
            </a:cxnLst>
            <a:rect l="0" t="0" r="r" b="b"/>
            <a:pathLst>
              <a:path w="5760" h="891">
                <a:moveTo>
                  <a:pt x="5760" y="885"/>
                </a:moveTo>
                <a:lnTo>
                  <a:pt x="5760" y="0"/>
                </a:lnTo>
                <a:cubicBezTo>
                  <a:pt x="4888" y="573"/>
                  <a:pt x="3696" y="609"/>
                  <a:pt x="2832" y="626"/>
                </a:cubicBezTo>
                <a:cubicBezTo>
                  <a:pt x="1968" y="643"/>
                  <a:pt x="640" y="474"/>
                  <a:pt x="0" y="36"/>
                </a:cubicBezTo>
                <a:lnTo>
                  <a:pt x="0" y="891"/>
                </a:lnTo>
                <a:lnTo>
                  <a:pt x="5760" y="885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15294"/>
                  <a:invGamma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6" name="Object 16"/>
          <p:cNvGraphicFramePr>
            <a:graphicFrameLocks noChangeAspect="1"/>
          </p:cNvGraphicFramePr>
          <p:nvPr userDrawn="1"/>
        </p:nvGraphicFramePr>
        <p:xfrm>
          <a:off x="0" y="0"/>
          <a:ext cx="12192000" cy="16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" name="Image" r:id="rId3" imgW="7390476" imgH="913963" progId="Photoshop.Image.6">
                  <p:embed/>
                </p:oleObj>
              </mc:Choice>
              <mc:Fallback>
                <p:oleObj name="Image" r:id="rId3" imgW="7390476" imgH="913963" progId="Photoshop.Image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0" y="0"/>
                        <a:ext cx="12192000" cy="165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17"/>
          <p:cNvSpPr>
            <a:spLocks noChangeArrowheads="1"/>
          </p:cNvSpPr>
          <p:nvPr/>
        </p:nvSpPr>
        <p:spPr bwMode="gray">
          <a:xfrm>
            <a:off x="0" y="6692900"/>
            <a:ext cx="12192000" cy="179388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Rectangle 18"/>
          <p:cNvSpPr>
            <a:spLocks noChangeArrowheads="1"/>
          </p:cNvSpPr>
          <p:nvPr userDrawn="1"/>
        </p:nvSpPr>
        <p:spPr bwMode="gray">
          <a:xfrm>
            <a:off x="0" y="165103"/>
            <a:ext cx="12192000" cy="73025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27451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189" indent="0">
              <a:buNone/>
              <a:defRPr sz="1800"/>
            </a:lvl2pPr>
            <a:lvl3pPr marL="914377" indent="0">
              <a:buNone/>
              <a:defRPr sz="1600"/>
            </a:lvl3pPr>
            <a:lvl4pPr marL="1371566" indent="0">
              <a:buNone/>
              <a:defRPr sz="1400"/>
            </a:lvl4pPr>
            <a:lvl5pPr marL="1828754" indent="0">
              <a:buNone/>
              <a:defRPr sz="1400"/>
            </a:lvl5pPr>
            <a:lvl6pPr marL="2285943" indent="0">
              <a:buNone/>
              <a:defRPr sz="1400"/>
            </a:lvl6pPr>
            <a:lvl7pPr marL="2743131" indent="0">
              <a:buNone/>
              <a:defRPr sz="1400"/>
            </a:lvl7pPr>
            <a:lvl8pPr marL="3200320" indent="0">
              <a:buNone/>
              <a:defRPr sz="1400"/>
            </a:lvl8pPr>
            <a:lvl9pPr marL="3657509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81434453"/>
      </p:ext>
    </p:extLst>
  </p:cSld>
  <p:clrMapOvr>
    <a:masterClrMapping/>
  </p:clrMapOvr>
  <p:transition spd="slow"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7BCFF1">
              <a:alpha val="19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Freeform 15"/>
          <p:cNvSpPr>
            <a:spLocks/>
          </p:cNvSpPr>
          <p:nvPr/>
        </p:nvSpPr>
        <p:spPr bwMode="gray">
          <a:xfrm>
            <a:off x="0" y="6084888"/>
            <a:ext cx="12192000" cy="774700"/>
          </a:xfrm>
          <a:custGeom>
            <a:avLst/>
            <a:gdLst/>
            <a:ahLst/>
            <a:cxnLst>
              <a:cxn ang="0">
                <a:pos x="5760" y="885"/>
              </a:cxn>
              <a:cxn ang="0">
                <a:pos x="5760" y="0"/>
              </a:cxn>
              <a:cxn ang="0">
                <a:pos x="2832" y="626"/>
              </a:cxn>
              <a:cxn ang="0">
                <a:pos x="0" y="36"/>
              </a:cxn>
              <a:cxn ang="0">
                <a:pos x="0" y="891"/>
              </a:cxn>
              <a:cxn ang="0">
                <a:pos x="5760" y="885"/>
              </a:cxn>
            </a:cxnLst>
            <a:rect l="0" t="0" r="r" b="b"/>
            <a:pathLst>
              <a:path w="5760" h="891">
                <a:moveTo>
                  <a:pt x="5760" y="885"/>
                </a:moveTo>
                <a:lnTo>
                  <a:pt x="5760" y="0"/>
                </a:lnTo>
                <a:cubicBezTo>
                  <a:pt x="4888" y="573"/>
                  <a:pt x="3696" y="609"/>
                  <a:pt x="2832" y="626"/>
                </a:cubicBezTo>
                <a:cubicBezTo>
                  <a:pt x="1968" y="643"/>
                  <a:pt x="640" y="474"/>
                  <a:pt x="0" y="36"/>
                </a:cubicBezTo>
                <a:lnTo>
                  <a:pt x="0" y="891"/>
                </a:lnTo>
                <a:lnTo>
                  <a:pt x="5760" y="885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15294"/>
                  <a:invGamma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7" name="Object 16"/>
          <p:cNvGraphicFramePr>
            <a:graphicFrameLocks noChangeAspect="1"/>
          </p:cNvGraphicFramePr>
          <p:nvPr userDrawn="1"/>
        </p:nvGraphicFramePr>
        <p:xfrm>
          <a:off x="0" y="0"/>
          <a:ext cx="12192000" cy="16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" name="Image" r:id="rId3" imgW="7390476" imgH="913963" progId="Photoshop.Image.6">
                  <p:embed/>
                </p:oleObj>
              </mc:Choice>
              <mc:Fallback>
                <p:oleObj name="Image" r:id="rId3" imgW="7390476" imgH="913963" progId="Photoshop.Image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0" y="0"/>
                        <a:ext cx="12192000" cy="165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17"/>
          <p:cNvSpPr>
            <a:spLocks noChangeArrowheads="1"/>
          </p:cNvSpPr>
          <p:nvPr/>
        </p:nvSpPr>
        <p:spPr bwMode="gray">
          <a:xfrm>
            <a:off x="0" y="6692900"/>
            <a:ext cx="12192000" cy="179388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Rectangle 18"/>
          <p:cNvSpPr>
            <a:spLocks noChangeArrowheads="1"/>
          </p:cNvSpPr>
          <p:nvPr userDrawn="1"/>
        </p:nvSpPr>
        <p:spPr bwMode="gray">
          <a:xfrm>
            <a:off x="0" y="165103"/>
            <a:ext cx="12192000" cy="73025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27451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05805368"/>
      </p:ext>
    </p:extLst>
  </p:cSld>
  <p:clrMapOvr>
    <a:masterClrMapping/>
  </p:clrMapOvr>
  <p:transition spd="slow"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7BCFF1">
              <a:alpha val="19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Freeform 15"/>
          <p:cNvSpPr>
            <a:spLocks/>
          </p:cNvSpPr>
          <p:nvPr/>
        </p:nvSpPr>
        <p:spPr bwMode="gray">
          <a:xfrm>
            <a:off x="0" y="6084888"/>
            <a:ext cx="12192000" cy="774700"/>
          </a:xfrm>
          <a:custGeom>
            <a:avLst/>
            <a:gdLst/>
            <a:ahLst/>
            <a:cxnLst>
              <a:cxn ang="0">
                <a:pos x="5760" y="885"/>
              </a:cxn>
              <a:cxn ang="0">
                <a:pos x="5760" y="0"/>
              </a:cxn>
              <a:cxn ang="0">
                <a:pos x="2832" y="626"/>
              </a:cxn>
              <a:cxn ang="0">
                <a:pos x="0" y="36"/>
              </a:cxn>
              <a:cxn ang="0">
                <a:pos x="0" y="891"/>
              </a:cxn>
              <a:cxn ang="0">
                <a:pos x="5760" y="885"/>
              </a:cxn>
            </a:cxnLst>
            <a:rect l="0" t="0" r="r" b="b"/>
            <a:pathLst>
              <a:path w="5760" h="891">
                <a:moveTo>
                  <a:pt x="5760" y="885"/>
                </a:moveTo>
                <a:lnTo>
                  <a:pt x="5760" y="0"/>
                </a:lnTo>
                <a:cubicBezTo>
                  <a:pt x="4888" y="573"/>
                  <a:pt x="3696" y="609"/>
                  <a:pt x="2832" y="626"/>
                </a:cubicBezTo>
                <a:cubicBezTo>
                  <a:pt x="1968" y="643"/>
                  <a:pt x="640" y="474"/>
                  <a:pt x="0" y="36"/>
                </a:cubicBezTo>
                <a:lnTo>
                  <a:pt x="0" y="891"/>
                </a:lnTo>
                <a:lnTo>
                  <a:pt x="5760" y="885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15294"/>
                  <a:invGamma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9" name="Object 16"/>
          <p:cNvGraphicFramePr>
            <a:graphicFrameLocks noChangeAspect="1"/>
          </p:cNvGraphicFramePr>
          <p:nvPr userDrawn="1"/>
        </p:nvGraphicFramePr>
        <p:xfrm>
          <a:off x="0" y="0"/>
          <a:ext cx="12192000" cy="16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6" name="Image" r:id="rId3" imgW="7390476" imgH="913963" progId="Photoshop.Image.6">
                  <p:embed/>
                </p:oleObj>
              </mc:Choice>
              <mc:Fallback>
                <p:oleObj name="Image" r:id="rId3" imgW="7390476" imgH="913963" progId="Photoshop.Image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0" y="0"/>
                        <a:ext cx="12192000" cy="165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17"/>
          <p:cNvSpPr>
            <a:spLocks noChangeArrowheads="1"/>
          </p:cNvSpPr>
          <p:nvPr/>
        </p:nvSpPr>
        <p:spPr bwMode="gray">
          <a:xfrm>
            <a:off x="0" y="6692900"/>
            <a:ext cx="12192000" cy="179388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Rectangle 18"/>
          <p:cNvSpPr>
            <a:spLocks noChangeArrowheads="1"/>
          </p:cNvSpPr>
          <p:nvPr userDrawn="1"/>
        </p:nvSpPr>
        <p:spPr bwMode="gray">
          <a:xfrm>
            <a:off x="0" y="165103"/>
            <a:ext cx="12192000" cy="73025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27451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87831585"/>
      </p:ext>
    </p:extLst>
  </p:cSld>
  <p:clrMapOvr>
    <a:masterClrMapping/>
  </p:clrMapOvr>
  <p:transition spd="slow"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7BCFF1">
              <a:alpha val="19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Freeform 15"/>
          <p:cNvSpPr>
            <a:spLocks/>
          </p:cNvSpPr>
          <p:nvPr/>
        </p:nvSpPr>
        <p:spPr bwMode="gray">
          <a:xfrm>
            <a:off x="0" y="6084888"/>
            <a:ext cx="12192000" cy="774700"/>
          </a:xfrm>
          <a:custGeom>
            <a:avLst/>
            <a:gdLst/>
            <a:ahLst/>
            <a:cxnLst>
              <a:cxn ang="0">
                <a:pos x="5760" y="885"/>
              </a:cxn>
              <a:cxn ang="0">
                <a:pos x="5760" y="0"/>
              </a:cxn>
              <a:cxn ang="0">
                <a:pos x="2832" y="626"/>
              </a:cxn>
              <a:cxn ang="0">
                <a:pos x="0" y="36"/>
              </a:cxn>
              <a:cxn ang="0">
                <a:pos x="0" y="891"/>
              </a:cxn>
              <a:cxn ang="0">
                <a:pos x="5760" y="885"/>
              </a:cxn>
            </a:cxnLst>
            <a:rect l="0" t="0" r="r" b="b"/>
            <a:pathLst>
              <a:path w="5760" h="891">
                <a:moveTo>
                  <a:pt x="5760" y="885"/>
                </a:moveTo>
                <a:lnTo>
                  <a:pt x="5760" y="0"/>
                </a:lnTo>
                <a:cubicBezTo>
                  <a:pt x="4888" y="573"/>
                  <a:pt x="3696" y="609"/>
                  <a:pt x="2832" y="626"/>
                </a:cubicBezTo>
                <a:cubicBezTo>
                  <a:pt x="1968" y="643"/>
                  <a:pt x="640" y="474"/>
                  <a:pt x="0" y="36"/>
                </a:cubicBezTo>
                <a:lnTo>
                  <a:pt x="0" y="891"/>
                </a:lnTo>
                <a:lnTo>
                  <a:pt x="5760" y="885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15294"/>
                  <a:invGamma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5" name="Object 16"/>
          <p:cNvGraphicFramePr>
            <a:graphicFrameLocks noChangeAspect="1"/>
          </p:cNvGraphicFramePr>
          <p:nvPr userDrawn="1"/>
        </p:nvGraphicFramePr>
        <p:xfrm>
          <a:off x="0" y="0"/>
          <a:ext cx="12192000" cy="16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0" name="Image" r:id="rId3" imgW="7390476" imgH="913963" progId="Photoshop.Image.6">
                  <p:embed/>
                </p:oleObj>
              </mc:Choice>
              <mc:Fallback>
                <p:oleObj name="Image" r:id="rId3" imgW="7390476" imgH="913963" progId="Photoshop.Image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0" y="0"/>
                        <a:ext cx="12192000" cy="165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17"/>
          <p:cNvSpPr>
            <a:spLocks noChangeArrowheads="1"/>
          </p:cNvSpPr>
          <p:nvPr/>
        </p:nvSpPr>
        <p:spPr bwMode="gray">
          <a:xfrm>
            <a:off x="0" y="6692900"/>
            <a:ext cx="12192000" cy="179388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Rectangle 18"/>
          <p:cNvSpPr>
            <a:spLocks noChangeArrowheads="1"/>
          </p:cNvSpPr>
          <p:nvPr userDrawn="1"/>
        </p:nvSpPr>
        <p:spPr bwMode="gray">
          <a:xfrm>
            <a:off x="0" y="165103"/>
            <a:ext cx="12192000" cy="73025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27451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54910656"/>
      </p:ext>
    </p:extLst>
  </p:cSld>
  <p:clrMapOvr>
    <a:masterClrMapping/>
  </p:clrMapOvr>
  <p:transition spd="slow"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 userDrawn="1"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7BCFF1">
              <a:alpha val="19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3" name="Freeform 15"/>
          <p:cNvSpPr>
            <a:spLocks/>
          </p:cNvSpPr>
          <p:nvPr/>
        </p:nvSpPr>
        <p:spPr bwMode="gray">
          <a:xfrm>
            <a:off x="0" y="6084888"/>
            <a:ext cx="12192000" cy="774700"/>
          </a:xfrm>
          <a:custGeom>
            <a:avLst/>
            <a:gdLst/>
            <a:ahLst/>
            <a:cxnLst>
              <a:cxn ang="0">
                <a:pos x="5760" y="885"/>
              </a:cxn>
              <a:cxn ang="0">
                <a:pos x="5760" y="0"/>
              </a:cxn>
              <a:cxn ang="0">
                <a:pos x="2832" y="626"/>
              </a:cxn>
              <a:cxn ang="0">
                <a:pos x="0" y="36"/>
              </a:cxn>
              <a:cxn ang="0">
                <a:pos x="0" y="891"/>
              </a:cxn>
              <a:cxn ang="0">
                <a:pos x="5760" y="885"/>
              </a:cxn>
            </a:cxnLst>
            <a:rect l="0" t="0" r="r" b="b"/>
            <a:pathLst>
              <a:path w="5760" h="891">
                <a:moveTo>
                  <a:pt x="5760" y="885"/>
                </a:moveTo>
                <a:lnTo>
                  <a:pt x="5760" y="0"/>
                </a:lnTo>
                <a:cubicBezTo>
                  <a:pt x="4888" y="573"/>
                  <a:pt x="3696" y="609"/>
                  <a:pt x="2832" y="626"/>
                </a:cubicBezTo>
                <a:cubicBezTo>
                  <a:pt x="1968" y="643"/>
                  <a:pt x="640" y="474"/>
                  <a:pt x="0" y="36"/>
                </a:cubicBezTo>
                <a:lnTo>
                  <a:pt x="0" y="891"/>
                </a:lnTo>
                <a:lnTo>
                  <a:pt x="5760" y="885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15294"/>
                  <a:invGamma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4" name="Object 16"/>
          <p:cNvGraphicFramePr>
            <a:graphicFrameLocks noChangeAspect="1"/>
          </p:cNvGraphicFramePr>
          <p:nvPr userDrawn="1"/>
        </p:nvGraphicFramePr>
        <p:xfrm>
          <a:off x="0" y="0"/>
          <a:ext cx="12192000" cy="16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4" name="Image" r:id="rId3" imgW="7390476" imgH="913963" progId="Photoshop.Image.6">
                  <p:embed/>
                </p:oleObj>
              </mc:Choice>
              <mc:Fallback>
                <p:oleObj name="Image" r:id="rId3" imgW="7390476" imgH="913963" progId="Photoshop.Image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0" y="0"/>
                        <a:ext cx="12192000" cy="165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17"/>
          <p:cNvSpPr>
            <a:spLocks noChangeArrowheads="1"/>
          </p:cNvSpPr>
          <p:nvPr/>
        </p:nvSpPr>
        <p:spPr bwMode="gray">
          <a:xfrm>
            <a:off x="0" y="6692900"/>
            <a:ext cx="12192000" cy="179388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Rectangle 18"/>
          <p:cNvSpPr>
            <a:spLocks noChangeArrowheads="1"/>
          </p:cNvSpPr>
          <p:nvPr userDrawn="1"/>
        </p:nvSpPr>
        <p:spPr bwMode="gray">
          <a:xfrm>
            <a:off x="0" y="165103"/>
            <a:ext cx="12192000" cy="73025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27451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8258464"/>
      </p:ext>
    </p:extLst>
  </p:cSld>
  <p:clrMapOvr>
    <a:masterClrMapping/>
  </p:clrMapOvr>
  <p:transition spd="slow"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7BCFF1">
              <a:alpha val="19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Freeform 15"/>
          <p:cNvSpPr>
            <a:spLocks/>
          </p:cNvSpPr>
          <p:nvPr/>
        </p:nvSpPr>
        <p:spPr bwMode="gray">
          <a:xfrm>
            <a:off x="0" y="6084888"/>
            <a:ext cx="12192000" cy="774700"/>
          </a:xfrm>
          <a:custGeom>
            <a:avLst/>
            <a:gdLst/>
            <a:ahLst/>
            <a:cxnLst>
              <a:cxn ang="0">
                <a:pos x="5760" y="885"/>
              </a:cxn>
              <a:cxn ang="0">
                <a:pos x="5760" y="0"/>
              </a:cxn>
              <a:cxn ang="0">
                <a:pos x="2832" y="626"/>
              </a:cxn>
              <a:cxn ang="0">
                <a:pos x="0" y="36"/>
              </a:cxn>
              <a:cxn ang="0">
                <a:pos x="0" y="891"/>
              </a:cxn>
              <a:cxn ang="0">
                <a:pos x="5760" y="885"/>
              </a:cxn>
            </a:cxnLst>
            <a:rect l="0" t="0" r="r" b="b"/>
            <a:pathLst>
              <a:path w="5760" h="891">
                <a:moveTo>
                  <a:pt x="5760" y="885"/>
                </a:moveTo>
                <a:lnTo>
                  <a:pt x="5760" y="0"/>
                </a:lnTo>
                <a:cubicBezTo>
                  <a:pt x="4888" y="573"/>
                  <a:pt x="3696" y="609"/>
                  <a:pt x="2832" y="626"/>
                </a:cubicBezTo>
                <a:cubicBezTo>
                  <a:pt x="1968" y="643"/>
                  <a:pt x="640" y="474"/>
                  <a:pt x="0" y="36"/>
                </a:cubicBezTo>
                <a:lnTo>
                  <a:pt x="0" y="891"/>
                </a:lnTo>
                <a:lnTo>
                  <a:pt x="5760" y="885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15294"/>
                  <a:invGamma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7" name="Object 16"/>
          <p:cNvGraphicFramePr>
            <a:graphicFrameLocks noChangeAspect="1"/>
          </p:cNvGraphicFramePr>
          <p:nvPr userDrawn="1"/>
        </p:nvGraphicFramePr>
        <p:xfrm>
          <a:off x="0" y="0"/>
          <a:ext cx="12192000" cy="16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8" name="Image" r:id="rId3" imgW="7390476" imgH="913963" progId="Photoshop.Image.6">
                  <p:embed/>
                </p:oleObj>
              </mc:Choice>
              <mc:Fallback>
                <p:oleObj name="Image" r:id="rId3" imgW="7390476" imgH="913963" progId="Photoshop.Image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0" y="0"/>
                        <a:ext cx="12192000" cy="165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17"/>
          <p:cNvSpPr>
            <a:spLocks noChangeArrowheads="1"/>
          </p:cNvSpPr>
          <p:nvPr/>
        </p:nvSpPr>
        <p:spPr bwMode="gray">
          <a:xfrm>
            <a:off x="0" y="6692900"/>
            <a:ext cx="12192000" cy="179388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Rectangle 18"/>
          <p:cNvSpPr>
            <a:spLocks noChangeArrowheads="1"/>
          </p:cNvSpPr>
          <p:nvPr userDrawn="1"/>
        </p:nvSpPr>
        <p:spPr bwMode="gray">
          <a:xfrm>
            <a:off x="0" y="165103"/>
            <a:ext cx="12192000" cy="73025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27451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21016872"/>
      </p:ext>
    </p:extLst>
  </p:cSld>
  <p:clrMapOvr>
    <a:masterClrMapping/>
  </p:clrMapOvr>
  <p:transition spd="slow"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7BCFF1">
              <a:alpha val="19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Freeform 15"/>
          <p:cNvSpPr>
            <a:spLocks/>
          </p:cNvSpPr>
          <p:nvPr/>
        </p:nvSpPr>
        <p:spPr bwMode="gray">
          <a:xfrm>
            <a:off x="0" y="6084888"/>
            <a:ext cx="12192000" cy="774700"/>
          </a:xfrm>
          <a:custGeom>
            <a:avLst/>
            <a:gdLst/>
            <a:ahLst/>
            <a:cxnLst>
              <a:cxn ang="0">
                <a:pos x="5760" y="885"/>
              </a:cxn>
              <a:cxn ang="0">
                <a:pos x="5760" y="0"/>
              </a:cxn>
              <a:cxn ang="0">
                <a:pos x="2832" y="626"/>
              </a:cxn>
              <a:cxn ang="0">
                <a:pos x="0" y="36"/>
              </a:cxn>
              <a:cxn ang="0">
                <a:pos x="0" y="891"/>
              </a:cxn>
              <a:cxn ang="0">
                <a:pos x="5760" y="885"/>
              </a:cxn>
            </a:cxnLst>
            <a:rect l="0" t="0" r="r" b="b"/>
            <a:pathLst>
              <a:path w="5760" h="891">
                <a:moveTo>
                  <a:pt x="5760" y="885"/>
                </a:moveTo>
                <a:lnTo>
                  <a:pt x="5760" y="0"/>
                </a:lnTo>
                <a:cubicBezTo>
                  <a:pt x="4888" y="573"/>
                  <a:pt x="3696" y="609"/>
                  <a:pt x="2832" y="626"/>
                </a:cubicBezTo>
                <a:cubicBezTo>
                  <a:pt x="1968" y="643"/>
                  <a:pt x="640" y="474"/>
                  <a:pt x="0" y="36"/>
                </a:cubicBezTo>
                <a:lnTo>
                  <a:pt x="0" y="891"/>
                </a:lnTo>
                <a:lnTo>
                  <a:pt x="5760" y="885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15294"/>
                  <a:invGamma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7" name="Object 16"/>
          <p:cNvGraphicFramePr>
            <a:graphicFrameLocks noChangeAspect="1"/>
          </p:cNvGraphicFramePr>
          <p:nvPr userDrawn="1"/>
        </p:nvGraphicFramePr>
        <p:xfrm>
          <a:off x="0" y="0"/>
          <a:ext cx="12192000" cy="16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2" name="Image" r:id="rId3" imgW="7390476" imgH="913963" progId="Photoshop.Image.6">
                  <p:embed/>
                </p:oleObj>
              </mc:Choice>
              <mc:Fallback>
                <p:oleObj name="Image" r:id="rId3" imgW="7390476" imgH="913963" progId="Photoshop.Image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0" y="0"/>
                        <a:ext cx="12192000" cy="165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17"/>
          <p:cNvSpPr>
            <a:spLocks noChangeArrowheads="1"/>
          </p:cNvSpPr>
          <p:nvPr/>
        </p:nvSpPr>
        <p:spPr bwMode="gray">
          <a:xfrm>
            <a:off x="0" y="6692900"/>
            <a:ext cx="12192000" cy="179388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Rectangle 18"/>
          <p:cNvSpPr>
            <a:spLocks noChangeArrowheads="1"/>
          </p:cNvSpPr>
          <p:nvPr userDrawn="1"/>
        </p:nvSpPr>
        <p:spPr bwMode="gray">
          <a:xfrm>
            <a:off x="0" y="165103"/>
            <a:ext cx="12192000" cy="73025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27451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73568803"/>
      </p:ext>
    </p:extLst>
  </p:cSld>
  <p:clrMapOvr>
    <a:masterClrMapping/>
  </p:clrMapOvr>
  <p:transition spd="slow"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7BCFF1">
              <a:alpha val="19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Freeform 15"/>
          <p:cNvSpPr>
            <a:spLocks/>
          </p:cNvSpPr>
          <p:nvPr/>
        </p:nvSpPr>
        <p:spPr bwMode="gray">
          <a:xfrm>
            <a:off x="0" y="6084888"/>
            <a:ext cx="12192000" cy="774700"/>
          </a:xfrm>
          <a:custGeom>
            <a:avLst/>
            <a:gdLst/>
            <a:ahLst/>
            <a:cxnLst>
              <a:cxn ang="0">
                <a:pos x="5760" y="885"/>
              </a:cxn>
              <a:cxn ang="0">
                <a:pos x="5760" y="0"/>
              </a:cxn>
              <a:cxn ang="0">
                <a:pos x="2832" y="626"/>
              </a:cxn>
              <a:cxn ang="0">
                <a:pos x="0" y="36"/>
              </a:cxn>
              <a:cxn ang="0">
                <a:pos x="0" y="891"/>
              </a:cxn>
              <a:cxn ang="0">
                <a:pos x="5760" y="885"/>
              </a:cxn>
            </a:cxnLst>
            <a:rect l="0" t="0" r="r" b="b"/>
            <a:pathLst>
              <a:path w="5760" h="891">
                <a:moveTo>
                  <a:pt x="5760" y="885"/>
                </a:moveTo>
                <a:lnTo>
                  <a:pt x="5760" y="0"/>
                </a:lnTo>
                <a:cubicBezTo>
                  <a:pt x="4888" y="573"/>
                  <a:pt x="3696" y="609"/>
                  <a:pt x="2832" y="626"/>
                </a:cubicBezTo>
                <a:cubicBezTo>
                  <a:pt x="1968" y="643"/>
                  <a:pt x="640" y="474"/>
                  <a:pt x="0" y="36"/>
                </a:cubicBezTo>
                <a:lnTo>
                  <a:pt x="0" y="891"/>
                </a:lnTo>
                <a:lnTo>
                  <a:pt x="5760" y="885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15294"/>
                  <a:invGamma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6" name="Object 16"/>
          <p:cNvGraphicFramePr>
            <a:graphicFrameLocks noChangeAspect="1"/>
          </p:cNvGraphicFramePr>
          <p:nvPr userDrawn="1"/>
        </p:nvGraphicFramePr>
        <p:xfrm>
          <a:off x="0" y="0"/>
          <a:ext cx="12192000" cy="16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6" name="Image" r:id="rId3" imgW="7390476" imgH="913963" progId="Photoshop.Image.6">
                  <p:embed/>
                </p:oleObj>
              </mc:Choice>
              <mc:Fallback>
                <p:oleObj name="Image" r:id="rId3" imgW="7390476" imgH="913963" progId="Photoshop.Image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0" y="0"/>
                        <a:ext cx="12192000" cy="165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17"/>
          <p:cNvSpPr>
            <a:spLocks noChangeArrowheads="1"/>
          </p:cNvSpPr>
          <p:nvPr/>
        </p:nvSpPr>
        <p:spPr bwMode="gray">
          <a:xfrm>
            <a:off x="0" y="6692900"/>
            <a:ext cx="12192000" cy="179388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Rectangle 18"/>
          <p:cNvSpPr>
            <a:spLocks noChangeArrowheads="1"/>
          </p:cNvSpPr>
          <p:nvPr userDrawn="1"/>
        </p:nvSpPr>
        <p:spPr bwMode="gray">
          <a:xfrm>
            <a:off x="0" y="165103"/>
            <a:ext cx="12192000" cy="73025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27451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89508915"/>
      </p:ext>
    </p:extLst>
  </p:cSld>
  <p:clrMapOvr>
    <a:masterClrMapping/>
  </p:clrMapOvr>
  <p:transition spd="slow"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7BCFF1">
              <a:alpha val="19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Freeform 15"/>
          <p:cNvSpPr>
            <a:spLocks/>
          </p:cNvSpPr>
          <p:nvPr/>
        </p:nvSpPr>
        <p:spPr bwMode="gray">
          <a:xfrm>
            <a:off x="0" y="6084888"/>
            <a:ext cx="12192000" cy="774700"/>
          </a:xfrm>
          <a:custGeom>
            <a:avLst/>
            <a:gdLst/>
            <a:ahLst/>
            <a:cxnLst>
              <a:cxn ang="0">
                <a:pos x="5760" y="885"/>
              </a:cxn>
              <a:cxn ang="0">
                <a:pos x="5760" y="0"/>
              </a:cxn>
              <a:cxn ang="0">
                <a:pos x="2832" y="626"/>
              </a:cxn>
              <a:cxn ang="0">
                <a:pos x="0" y="36"/>
              </a:cxn>
              <a:cxn ang="0">
                <a:pos x="0" y="891"/>
              </a:cxn>
              <a:cxn ang="0">
                <a:pos x="5760" y="885"/>
              </a:cxn>
            </a:cxnLst>
            <a:rect l="0" t="0" r="r" b="b"/>
            <a:pathLst>
              <a:path w="5760" h="891">
                <a:moveTo>
                  <a:pt x="5760" y="885"/>
                </a:moveTo>
                <a:lnTo>
                  <a:pt x="5760" y="0"/>
                </a:lnTo>
                <a:cubicBezTo>
                  <a:pt x="4888" y="573"/>
                  <a:pt x="3696" y="609"/>
                  <a:pt x="2832" y="626"/>
                </a:cubicBezTo>
                <a:cubicBezTo>
                  <a:pt x="1968" y="643"/>
                  <a:pt x="640" y="474"/>
                  <a:pt x="0" y="36"/>
                </a:cubicBezTo>
                <a:lnTo>
                  <a:pt x="0" y="891"/>
                </a:lnTo>
                <a:lnTo>
                  <a:pt x="5760" y="885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15294"/>
                  <a:invGamma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6" name="Object 16"/>
          <p:cNvGraphicFramePr>
            <a:graphicFrameLocks noChangeAspect="1"/>
          </p:cNvGraphicFramePr>
          <p:nvPr userDrawn="1"/>
        </p:nvGraphicFramePr>
        <p:xfrm>
          <a:off x="0" y="0"/>
          <a:ext cx="12192000" cy="16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0" name="Image" r:id="rId3" imgW="7390476" imgH="913963" progId="Photoshop.Image.6">
                  <p:embed/>
                </p:oleObj>
              </mc:Choice>
              <mc:Fallback>
                <p:oleObj name="Image" r:id="rId3" imgW="7390476" imgH="913963" progId="Photoshop.Image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0" y="0"/>
                        <a:ext cx="12192000" cy="165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17"/>
          <p:cNvSpPr>
            <a:spLocks noChangeArrowheads="1"/>
          </p:cNvSpPr>
          <p:nvPr/>
        </p:nvSpPr>
        <p:spPr bwMode="gray">
          <a:xfrm>
            <a:off x="0" y="6692900"/>
            <a:ext cx="12192000" cy="179388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Rectangle 18"/>
          <p:cNvSpPr>
            <a:spLocks noChangeArrowheads="1"/>
          </p:cNvSpPr>
          <p:nvPr userDrawn="1"/>
        </p:nvSpPr>
        <p:spPr bwMode="gray">
          <a:xfrm>
            <a:off x="0" y="165103"/>
            <a:ext cx="12192000" cy="73025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27451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03019689"/>
      </p:ext>
    </p:extLst>
  </p:cSld>
  <p:clrMapOvr>
    <a:masterClrMapping/>
  </p:clrMapOvr>
  <p:transition spd="slow"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7BCFF1">
              <a:alpha val="19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Freeform 15"/>
          <p:cNvSpPr>
            <a:spLocks/>
          </p:cNvSpPr>
          <p:nvPr/>
        </p:nvSpPr>
        <p:spPr bwMode="gray">
          <a:xfrm>
            <a:off x="0" y="6084888"/>
            <a:ext cx="12192000" cy="774700"/>
          </a:xfrm>
          <a:custGeom>
            <a:avLst/>
            <a:gdLst/>
            <a:ahLst/>
            <a:cxnLst>
              <a:cxn ang="0">
                <a:pos x="5760" y="885"/>
              </a:cxn>
              <a:cxn ang="0">
                <a:pos x="5760" y="0"/>
              </a:cxn>
              <a:cxn ang="0">
                <a:pos x="2832" y="626"/>
              </a:cxn>
              <a:cxn ang="0">
                <a:pos x="0" y="36"/>
              </a:cxn>
              <a:cxn ang="0">
                <a:pos x="0" y="891"/>
              </a:cxn>
              <a:cxn ang="0">
                <a:pos x="5760" y="885"/>
              </a:cxn>
            </a:cxnLst>
            <a:rect l="0" t="0" r="r" b="b"/>
            <a:pathLst>
              <a:path w="5760" h="891">
                <a:moveTo>
                  <a:pt x="5760" y="885"/>
                </a:moveTo>
                <a:lnTo>
                  <a:pt x="5760" y="0"/>
                </a:lnTo>
                <a:cubicBezTo>
                  <a:pt x="4888" y="573"/>
                  <a:pt x="3696" y="609"/>
                  <a:pt x="2832" y="626"/>
                </a:cubicBezTo>
                <a:cubicBezTo>
                  <a:pt x="1968" y="643"/>
                  <a:pt x="640" y="474"/>
                  <a:pt x="0" y="36"/>
                </a:cubicBezTo>
                <a:lnTo>
                  <a:pt x="0" y="891"/>
                </a:lnTo>
                <a:lnTo>
                  <a:pt x="5760" y="885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15294"/>
                  <a:invGamma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9" name="Object 16"/>
          <p:cNvGraphicFramePr>
            <a:graphicFrameLocks noChangeAspect="1"/>
          </p:cNvGraphicFramePr>
          <p:nvPr userDrawn="1"/>
        </p:nvGraphicFramePr>
        <p:xfrm>
          <a:off x="0" y="0"/>
          <a:ext cx="12192000" cy="16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4" name="Image" r:id="rId3" imgW="7390476" imgH="913963" progId="Photoshop.Image.6">
                  <p:embed/>
                </p:oleObj>
              </mc:Choice>
              <mc:Fallback>
                <p:oleObj name="Image" r:id="rId3" imgW="7390476" imgH="913963" progId="Photoshop.Image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0" y="0"/>
                        <a:ext cx="12192000" cy="165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17"/>
          <p:cNvSpPr>
            <a:spLocks noChangeArrowheads="1"/>
          </p:cNvSpPr>
          <p:nvPr/>
        </p:nvSpPr>
        <p:spPr bwMode="gray">
          <a:xfrm>
            <a:off x="0" y="6692900"/>
            <a:ext cx="12192000" cy="179388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Rectangle 18"/>
          <p:cNvSpPr>
            <a:spLocks noChangeArrowheads="1"/>
          </p:cNvSpPr>
          <p:nvPr userDrawn="1"/>
        </p:nvSpPr>
        <p:spPr bwMode="gray">
          <a:xfrm>
            <a:off x="0" y="165103"/>
            <a:ext cx="12192000" cy="73025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27451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53848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09600" y="3938591"/>
            <a:ext cx="53848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7600" y="3938591"/>
            <a:ext cx="53848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18610421"/>
      </p:ext>
    </p:extLst>
  </p:cSld>
  <p:clrMapOvr>
    <a:masterClrMapping/>
  </p:clrMapOvr>
  <p:transition spd="slow"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7BCFF1">
              <a:alpha val="19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Freeform 15"/>
          <p:cNvSpPr>
            <a:spLocks/>
          </p:cNvSpPr>
          <p:nvPr/>
        </p:nvSpPr>
        <p:spPr bwMode="gray">
          <a:xfrm>
            <a:off x="0" y="6084888"/>
            <a:ext cx="12192000" cy="774700"/>
          </a:xfrm>
          <a:custGeom>
            <a:avLst/>
            <a:gdLst/>
            <a:ahLst/>
            <a:cxnLst>
              <a:cxn ang="0">
                <a:pos x="5760" y="885"/>
              </a:cxn>
              <a:cxn ang="0">
                <a:pos x="5760" y="0"/>
              </a:cxn>
              <a:cxn ang="0">
                <a:pos x="2832" y="626"/>
              </a:cxn>
              <a:cxn ang="0">
                <a:pos x="0" y="36"/>
              </a:cxn>
              <a:cxn ang="0">
                <a:pos x="0" y="891"/>
              </a:cxn>
              <a:cxn ang="0">
                <a:pos x="5760" y="885"/>
              </a:cxn>
            </a:cxnLst>
            <a:rect l="0" t="0" r="r" b="b"/>
            <a:pathLst>
              <a:path w="5760" h="891">
                <a:moveTo>
                  <a:pt x="5760" y="885"/>
                </a:moveTo>
                <a:lnTo>
                  <a:pt x="5760" y="0"/>
                </a:lnTo>
                <a:cubicBezTo>
                  <a:pt x="4888" y="573"/>
                  <a:pt x="3696" y="609"/>
                  <a:pt x="2832" y="626"/>
                </a:cubicBezTo>
                <a:cubicBezTo>
                  <a:pt x="1968" y="643"/>
                  <a:pt x="640" y="474"/>
                  <a:pt x="0" y="36"/>
                </a:cubicBezTo>
                <a:lnTo>
                  <a:pt x="0" y="891"/>
                </a:lnTo>
                <a:lnTo>
                  <a:pt x="5760" y="885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15294"/>
                  <a:invGamma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5" name="Object 16"/>
          <p:cNvGraphicFramePr>
            <a:graphicFrameLocks noChangeAspect="1"/>
          </p:cNvGraphicFramePr>
          <p:nvPr userDrawn="1"/>
        </p:nvGraphicFramePr>
        <p:xfrm>
          <a:off x="0" y="0"/>
          <a:ext cx="12192000" cy="16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38" name="Image" r:id="rId3" imgW="7390476" imgH="913963" progId="Photoshop.Image.6">
                  <p:embed/>
                </p:oleObj>
              </mc:Choice>
              <mc:Fallback>
                <p:oleObj name="Image" r:id="rId3" imgW="7390476" imgH="913963" progId="Photoshop.Image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0" y="0"/>
                        <a:ext cx="12192000" cy="165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17"/>
          <p:cNvSpPr>
            <a:spLocks noChangeArrowheads="1"/>
          </p:cNvSpPr>
          <p:nvPr/>
        </p:nvSpPr>
        <p:spPr bwMode="gray">
          <a:xfrm>
            <a:off x="0" y="6692900"/>
            <a:ext cx="12192000" cy="179388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Rectangle 18"/>
          <p:cNvSpPr>
            <a:spLocks noChangeArrowheads="1"/>
          </p:cNvSpPr>
          <p:nvPr userDrawn="1"/>
        </p:nvSpPr>
        <p:spPr bwMode="gray">
          <a:xfrm>
            <a:off x="0" y="165103"/>
            <a:ext cx="12192000" cy="73025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27451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274641"/>
            <a:ext cx="109728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9369613-3ADD-41B7-9F23-ABCCAE837455}" type="datetime13">
              <a:rPr lang="en-US" altLang="en-US" sz="2400">
                <a:solidFill>
                  <a:srgbClr val="2B166E"/>
                </a:solidFill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2:39:45 PM</a:t>
            </a:fld>
            <a:endParaRPr lang="en-US" altLang="en-US" sz="240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 sz="240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CB72810-BAAC-4C22-9CE2-24A1950A5D4C}" type="slidenum">
              <a:rPr lang="en-US" altLang="en-US" sz="2400" smtClean="0">
                <a:solidFill>
                  <a:srgbClr val="2B166E"/>
                </a:solidFill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sz="240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5089263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89" indent="0" algn="ctr">
              <a:buNone/>
              <a:defRPr/>
            </a:lvl2pPr>
            <a:lvl3pPr marL="914377" indent="0" algn="ctr">
              <a:buNone/>
              <a:defRPr/>
            </a:lvl3pPr>
            <a:lvl4pPr marL="1371566" indent="0" algn="ctr">
              <a:buNone/>
              <a:defRPr/>
            </a:lvl4pPr>
            <a:lvl5pPr marL="1828754" indent="0" algn="ctr">
              <a:buNone/>
              <a:defRPr/>
            </a:lvl5pPr>
            <a:lvl6pPr marL="2285943" indent="0" algn="ctr">
              <a:buNone/>
              <a:defRPr/>
            </a:lvl6pPr>
            <a:lvl7pPr marL="2743131" indent="0" algn="ctr">
              <a:buNone/>
              <a:defRPr/>
            </a:lvl7pPr>
            <a:lvl8pPr marL="3200320" indent="0" algn="ctr">
              <a:buNone/>
              <a:defRPr/>
            </a:lvl8pPr>
            <a:lvl9pPr marL="3657509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9AE6646-423D-4B46-8268-2F0A347B444C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5070175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0AEDB50-D8D7-473A-99BC-DC21767BE2CA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8357133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89" indent="0">
              <a:buNone/>
              <a:defRPr sz="1800"/>
            </a:lvl2pPr>
            <a:lvl3pPr marL="914377" indent="0">
              <a:buNone/>
              <a:defRPr sz="1600"/>
            </a:lvl3pPr>
            <a:lvl4pPr marL="1371566" indent="0">
              <a:buNone/>
              <a:defRPr sz="1400"/>
            </a:lvl4pPr>
            <a:lvl5pPr marL="1828754" indent="0">
              <a:buNone/>
              <a:defRPr sz="1400"/>
            </a:lvl5pPr>
            <a:lvl6pPr marL="2285943" indent="0">
              <a:buNone/>
              <a:defRPr sz="1400"/>
            </a:lvl6pPr>
            <a:lvl7pPr marL="2743131" indent="0">
              <a:buNone/>
              <a:defRPr sz="1400"/>
            </a:lvl7pPr>
            <a:lvl8pPr marL="3200320" indent="0">
              <a:buNone/>
              <a:defRPr sz="1400"/>
            </a:lvl8pPr>
            <a:lvl9pPr marL="3657509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07AAF5D-F55E-46AB-B121-15437294FEE9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165548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98B25B2-E186-4FCD-902D-E4469ADBDCFD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4622126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0281E0-DA7A-405F-AD27-29A5B3FF193D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9223437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6E3ED1-0C7F-4298-9736-0AA212DAED2E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1584817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E31963-E4AB-451C-8B20-B16A092A7E38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8678245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0456743-2B9A-466E-BF38-F7FE28E8E0DB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533409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53E5B05-DB97-4784-A2DC-933B370AF99D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1055057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20EA0EB-706B-48E0-91E4-83B672E40789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7833591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D27961-78E4-46CD-A03C-78A5569B3FF1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7995774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274641"/>
            <a:ext cx="109728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F1A81D-4DB9-48A4-8AC1-FFB4CCED99BC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7027982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9"/>
          <p:cNvSpPr/>
          <p:nvPr userDrawn="1"/>
        </p:nvSpPr>
        <p:spPr>
          <a:xfrm>
            <a:off x="474135" y="266700"/>
            <a:ext cx="11243733" cy="6324600"/>
          </a:xfrm>
          <a:prstGeom prst="roundRect">
            <a:avLst>
              <a:gd name="adj" fmla="val 3157"/>
            </a:avLst>
          </a:prstGeom>
          <a:solidFill>
            <a:srgbClr val="1EA3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3" name="矩形: 圆角 11"/>
          <p:cNvSpPr/>
          <p:nvPr userDrawn="1"/>
        </p:nvSpPr>
        <p:spPr>
          <a:xfrm>
            <a:off x="645584" y="404813"/>
            <a:ext cx="10852149" cy="5999162"/>
          </a:xfrm>
          <a:prstGeom prst="roundRect">
            <a:avLst>
              <a:gd name="adj" fmla="val 307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4" name="矩形: 圆角 59"/>
          <p:cNvSpPr/>
          <p:nvPr userDrawn="1"/>
        </p:nvSpPr>
        <p:spPr>
          <a:xfrm>
            <a:off x="706968" y="457203"/>
            <a:ext cx="10727267" cy="5903913"/>
          </a:xfrm>
          <a:prstGeom prst="roundRect">
            <a:avLst>
              <a:gd name="adj" fmla="val 3073"/>
            </a:avLst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00" dirty="0">
              <a:solidFill>
                <a:srgbClr val="FFFFFF"/>
              </a:solidFill>
            </a:endParaRPr>
          </a:p>
        </p:txBody>
      </p:sp>
      <p:sp>
        <p:nvSpPr>
          <p:cNvPr id="5" name="矩形: 一个圆顶角，剪去另一个顶角 12"/>
          <p:cNvSpPr/>
          <p:nvPr userDrawn="1"/>
        </p:nvSpPr>
        <p:spPr>
          <a:xfrm rot="16200000" flipV="1">
            <a:off x="11164095" y="852755"/>
            <a:ext cx="900112" cy="359833"/>
          </a:xfrm>
          <a:prstGeom prst="snip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 b="1">
              <a:solidFill>
                <a:srgbClr val="FFFFFF"/>
              </a:solidFill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grpSp>
        <p:nvGrpSpPr>
          <p:cNvPr id="6" name="组合 19"/>
          <p:cNvGrpSpPr>
            <a:grpSpLocks/>
          </p:cNvGrpSpPr>
          <p:nvPr userDrawn="1"/>
        </p:nvGrpSpPr>
        <p:grpSpPr bwMode="auto">
          <a:xfrm>
            <a:off x="958851" y="133350"/>
            <a:ext cx="10149416" cy="615950"/>
            <a:chOff x="1509" y="211"/>
            <a:chExt cx="15984" cy="968"/>
          </a:xfrm>
        </p:grpSpPr>
        <p:sp>
          <p:nvSpPr>
            <p:cNvPr id="7" name="流程图: 接点 41"/>
            <p:cNvSpPr/>
            <p:nvPr/>
          </p:nvSpPr>
          <p:spPr>
            <a:xfrm>
              <a:off x="1509" y="720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8" name="空心弧 18"/>
            <p:cNvSpPr/>
            <p:nvPr/>
          </p:nvSpPr>
          <p:spPr>
            <a:xfrm rot="5400000">
              <a:off x="1469" y="294"/>
              <a:ext cx="704" cy="557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9" name="流程图: 接点 43"/>
            <p:cNvSpPr/>
            <p:nvPr/>
          </p:nvSpPr>
          <p:spPr>
            <a:xfrm>
              <a:off x="3379" y="720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0" name="空心弧 18"/>
            <p:cNvSpPr/>
            <p:nvPr/>
          </p:nvSpPr>
          <p:spPr>
            <a:xfrm rot="5400000">
              <a:off x="3339" y="294"/>
              <a:ext cx="704" cy="557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1" name="流程图: 接点 45"/>
            <p:cNvSpPr/>
            <p:nvPr/>
          </p:nvSpPr>
          <p:spPr>
            <a:xfrm>
              <a:off x="5212" y="725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2" name="空心弧 18"/>
            <p:cNvSpPr/>
            <p:nvPr/>
          </p:nvSpPr>
          <p:spPr>
            <a:xfrm rot="5400000">
              <a:off x="5174" y="298"/>
              <a:ext cx="701" cy="557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3" name="流程图: 接点 47"/>
            <p:cNvSpPr/>
            <p:nvPr/>
          </p:nvSpPr>
          <p:spPr>
            <a:xfrm>
              <a:off x="7393" y="717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4" name="空心弧 18"/>
            <p:cNvSpPr/>
            <p:nvPr/>
          </p:nvSpPr>
          <p:spPr>
            <a:xfrm rot="5400000">
              <a:off x="7352" y="292"/>
              <a:ext cx="704" cy="557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5" name="流程图: 接点 49"/>
            <p:cNvSpPr/>
            <p:nvPr/>
          </p:nvSpPr>
          <p:spPr>
            <a:xfrm>
              <a:off x="9259" y="717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6" name="空心弧 18"/>
            <p:cNvSpPr/>
            <p:nvPr/>
          </p:nvSpPr>
          <p:spPr>
            <a:xfrm rot="5400000">
              <a:off x="9219" y="292"/>
              <a:ext cx="704" cy="557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7" name="流程图: 接点 51"/>
            <p:cNvSpPr/>
            <p:nvPr/>
          </p:nvSpPr>
          <p:spPr>
            <a:xfrm>
              <a:off x="11093" y="722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8" name="空心弧 18"/>
            <p:cNvSpPr/>
            <p:nvPr/>
          </p:nvSpPr>
          <p:spPr>
            <a:xfrm rot="5400000">
              <a:off x="11053" y="297"/>
              <a:ext cx="704" cy="557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9" name="流程图: 接点 53"/>
            <p:cNvSpPr/>
            <p:nvPr/>
          </p:nvSpPr>
          <p:spPr>
            <a:xfrm>
              <a:off x="13203" y="710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20" name="空心弧 18"/>
            <p:cNvSpPr/>
            <p:nvPr/>
          </p:nvSpPr>
          <p:spPr>
            <a:xfrm rot="5400000">
              <a:off x="13164" y="283"/>
              <a:ext cx="701" cy="557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21" name="流程图: 接点 55"/>
            <p:cNvSpPr/>
            <p:nvPr/>
          </p:nvSpPr>
          <p:spPr>
            <a:xfrm>
              <a:off x="15070" y="710"/>
              <a:ext cx="457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22" name="空心弧 18"/>
            <p:cNvSpPr/>
            <p:nvPr/>
          </p:nvSpPr>
          <p:spPr>
            <a:xfrm rot="5400000">
              <a:off x="15032" y="285"/>
              <a:ext cx="701" cy="553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23" name="流程图: 接点 57"/>
            <p:cNvSpPr/>
            <p:nvPr/>
          </p:nvSpPr>
          <p:spPr>
            <a:xfrm>
              <a:off x="16906" y="715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24" name="空心弧 18"/>
            <p:cNvSpPr/>
            <p:nvPr/>
          </p:nvSpPr>
          <p:spPr>
            <a:xfrm rot="5400000">
              <a:off x="16866" y="290"/>
              <a:ext cx="701" cy="553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</p:grpSp>
      <p:sp>
        <p:nvSpPr>
          <p:cNvPr id="25" name="矩形: 一个圆顶角，剪去另一个顶角 64"/>
          <p:cNvSpPr/>
          <p:nvPr userDrawn="1"/>
        </p:nvSpPr>
        <p:spPr>
          <a:xfrm rot="16200000" flipV="1">
            <a:off x="11164095" y="1805253"/>
            <a:ext cx="900112" cy="359833"/>
          </a:xfrm>
          <a:prstGeom prst="snipRoundRect">
            <a:avLst/>
          </a:prstGeom>
          <a:solidFill>
            <a:srgbClr val="DA6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 b="1">
              <a:solidFill>
                <a:srgbClr val="FFFFFF"/>
              </a:solidFill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26" name="矩形: 一个圆顶角，剪去另一个顶角 65"/>
          <p:cNvSpPr/>
          <p:nvPr userDrawn="1"/>
        </p:nvSpPr>
        <p:spPr>
          <a:xfrm rot="16200000" flipV="1">
            <a:off x="11164096" y="2756168"/>
            <a:ext cx="900113" cy="359833"/>
          </a:xfrm>
          <a:prstGeom prst="snipRound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 b="1">
              <a:solidFill>
                <a:srgbClr val="FFFFFF"/>
              </a:solidFill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27" name="矩形: 一个圆顶角，剪去另一个顶角 66"/>
          <p:cNvSpPr/>
          <p:nvPr userDrawn="1"/>
        </p:nvSpPr>
        <p:spPr>
          <a:xfrm rot="16200000" flipV="1">
            <a:off x="11164096" y="3708666"/>
            <a:ext cx="900113" cy="359833"/>
          </a:xfrm>
          <a:prstGeom prst="snip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>
              <a:solidFill>
                <a:srgbClr val="FFFFFF"/>
              </a:solidFill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28" name="矩形: 一个圆顶角，剪去另一个顶角 67"/>
          <p:cNvSpPr/>
          <p:nvPr userDrawn="1"/>
        </p:nvSpPr>
        <p:spPr>
          <a:xfrm rot="16200000" flipV="1">
            <a:off x="11164095" y="4659580"/>
            <a:ext cx="900112" cy="359833"/>
          </a:xfrm>
          <a:prstGeom prst="snipRoundRect">
            <a:avLst/>
          </a:prstGeom>
          <a:solidFill>
            <a:srgbClr val="DA6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>
              <a:solidFill>
                <a:srgbClr val="FFFFFF"/>
              </a:solidFill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29" name="矩形: 一个圆顶角，剪去另一个顶角 68"/>
          <p:cNvSpPr/>
          <p:nvPr userDrawn="1"/>
        </p:nvSpPr>
        <p:spPr>
          <a:xfrm rot="16200000" flipV="1">
            <a:off x="11164095" y="5612080"/>
            <a:ext cx="900112" cy="359833"/>
          </a:xfrm>
          <a:prstGeom prst="snipRound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>
              <a:solidFill>
                <a:srgbClr val="FFFFFF"/>
              </a:solidFill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39639853"/>
      </p:ext>
    </p:extLst>
  </p:cSld>
  <p:clrMapOvr>
    <a:masterClrMapping/>
  </p:clrMapOvr>
  <p:transition spd="slow">
    <p:fade/>
  </p:transition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9"/>
          <p:cNvSpPr/>
          <p:nvPr userDrawn="1"/>
        </p:nvSpPr>
        <p:spPr>
          <a:xfrm>
            <a:off x="474135" y="266700"/>
            <a:ext cx="11243733" cy="6324600"/>
          </a:xfrm>
          <a:prstGeom prst="roundRect">
            <a:avLst>
              <a:gd name="adj" fmla="val 3157"/>
            </a:avLst>
          </a:prstGeom>
          <a:solidFill>
            <a:srgbClr val="1EA3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3" name="矩形: 圆角 11"/>
          <p:cNvSpPr/>
          <p:nvPr userDrawn="1"/>
        </p:nvSpPr>
        <p:spPr>
          <a:xfrm>
            <a:off x="645584" y="404813"/>
            <a:ext cx="10852149" cy="5999162"/>
          </a:xfrm>
          <a:prstGeom prst="roundRect">
            <a:avLst>
              <a:gd name="adj" fmla="val 307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4" name="矩形: 圆角 59"/>
          <p:cNvSpPr/>
          <p:nvPr userDrawn="1"/>
        </p:nvSpPr>
        <p:spPr>
          <a:xfrm>
            <a:off x="706968" y="457203"/>
            <a:ext cx="10727267" cy="5903913"/>
          </a:xfrm>
          <a:prstGeom prst="roundRect">
            <a:avLst>
              <a:gd name="adj" fmla="val 3073"/>
            </a:avLst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00" dirty="0">
              <a:solidFill>
                <a:srgbClr val="FFFFFF"/>
              </a:solidFill>
            </a:endParaRPr>
          </a:p>
        </p:txBody>
      </p:sp>
      <p:grpSp>
        <p:nvGrpSpPr>
          <p:cNvPr id="5" name="组合 10"/>
          <p:cNvGrpSpPr>
            <a:grpSpLocks/>
          </p:cNvGrpSpPr>
          <p:nvPr userDrawn="1"/>
        </p:nvGrpSpPr>
        <p:grpSpPr bwMode="auto">
          <a:xfrm>
            <a:off x="958851" y="133350"/>
            <a:ext cx="10149416" cy="615950"/>
            <a:chOff x="1509" y="211"/>
            <a:chExt cx="15984" cy="968"/>
          </a:xfrm>
        </p:grpSpPr>
        <p:sp>
          <p:nvSpPr>
            <p:cNvPr id="6" name="流程图: 接点 41"/>
            <p:cNvSpPr/>
            <p:nvPr/>
          </p:nvSpPr>
          <p:spPr>
            <a:xfrm>
              <a:off x="1509" y="720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7" name="空心弧 18"/>
            <p:cNvSpPr/>
            <p:nvPr/>
          </p:nvSpPr>
          <p:spPr>
            <a:xfrm rot="5400000">
              <a:off x="1469" y="294"/>
              <a:ext cx="704" cy="557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8" name="流程图: 接点 43"/>
            <p:cNvSpPr/>
            <p:nvPr/>
          </p:nvSpPr>
          <p:spPr>
            <a:xfrm>
              <a:off x="3379" y="720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9" name="空心弧 18"/>
            <p:cNvSpPr/>
            <p:nvPr/>
          </p:nvSpPr>
          <p:spPr>
            <a:xfrm rot="5400000">
              <a:off x="3339" y="294"/>
              <a:ext cx="704" cy="557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0" name="流程图: 接点 45"/>
            <p:cNvSpPr/>
            <p:nvPr/>
          </p:nvSpPr>
          <p:spPr>
            <a:xfrm>
              <a:off x="5212" y="725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1" name="空心弧 18"/>
            <p:cNvSpPr/>
            <p:nvPr/>
          </p:nvSpPr>
          <p:spPr>
            <a:xfrm rot="5400000">
              <a:off x="5174" y="298"/>
              <a:ext cx="701" cy="557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2" name="流程图: 接点 47"/>
            <p:cNvSpPr/>
            <p:nvPr/>
          </p:nvSpPr>
          <p:spPr>
            <a:xfrm>
              <a:off x="7393" y="717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3" name="空心弧 18"/>
            <p:cNvSpPr/>
            <p:nvPr/>
          </p:nvSpPr>
          <p:spPr>
            <a:xfrm rot="5400000">
              <a:off x="7352" y="292"/>
              <a:ext cx="704" cy="557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4" name="流程图: 接点 49"/>
            <p:cNvSpPr/>
            <p:nvPr/>
          </p:nvSpPr>
          <p:spPr>
            <a:xfrm>
              <a:off x="9259" y="717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5" name="空心弧 18"/>
            <p:cNvSpPr/>
            <p:nvPr/>
          </p:nvSpPr>
          <p:spPr>
            <a:xfrm rot="5400000">
              <a:off x="9219" y="292"/>
              <a:ext cx="704" cy="557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6" name="流程图: 接点 51"/>
            <p:cNvSpPr/>
            <p:nvPr/>
          </p:nvSpPr>
          <p:spPr>
            <a:xfrm>
              <a:off x="11093" y="722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7" name="空心弧 18"/>
            <p:cNvSpPr/>
            <p:nvPr/>
          </p:nvSpPr>
          <p:spPr>
            <a:xfrm rot="5400000">
              <a:off x="11053" y="297"/>
              <a:ext cx="704" cy="557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8" name="流程图: 接点 53"/>
            <p:cNvSpPr/>
            <p:nvPr/>
          </p:nvSpPr>
          <p:spPr>
            <a:xfrm>
              <a:off x="13203" y="710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9" name="空心弧 18"/>
            <p:cNvSpPr/>
            <p:nvPr/>
          </p:nvSpPr>
          <p:spPr>
            <a:xfrm rot="5400000">
              <a:off x="13164" y="283"/>
              <a:ext cx="701" cy="557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20" name="流程图: 接点 55"/>
            <p:cNvSpPr/>
            <p:nvPr/>
          </p:nvSpPr>
          <p:spPr>
            <a:xfrm>
              <a:off x="15070" y="710"/>
              <a:ext cx="457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21" name="空心弧 18"/>
            <p:cNvSpPr/>
            <p:nvPr/>
          </p:nvSpPr>
          <p:spPr>
            <a:xfrm rot="5400000">
              <a:off x="15032" y="285"/>
              <a:ext cx="701" cy="553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22" name="流程图: 接点 57"/>
            <p:cNvSpPr/>
            <p:nvPr/>
          </p:nvSpPr>
          <p:spPr>
            <a:xfrm>
              <a:off x="16906" y="715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23" name="空心弧 18"/>
            <p:cNvSpPr/>
            <p:nvPr/>
          </p:nvSpPr>
          <p:spPr>
            <a:xfrm rot="5400000">
              <a:off x="16866" y="290"/>
              <a:ext cx="701" cy="553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</p:grpSp>
      <p:sp>
        <p:nvSpPr>
          <p:cNvPr id="24" name="矩形: 一个圆顶角，剪去另一个顶角 64"/>
          <p:cNvSpPr/>
          <p:nvPr userDrawn="1"/>
        </p:nvSpPr>
        <p:spPr>
          <a:xfrm rot="16200000" flipV="1">
            <a:off x="11200077" y="1769269"/>
            <a:ext cx="900112" cy="431800"/>
          </a:xfrm>
          <a:prstGeom prst="snipRoundRect">
            <a:avLst/>
          </a:prstGeom>
          <a:solidFill>
            <a:srgbClr val="DA6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 b="1">
              <a:solidFill>
                <a:srgbClr val="FFFFFF"/>
              </a:solidFill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25" name="矩形: 一个圆顶角，剪去另一个顶角 65"/>
          <p:cNvSpPr/>
          <p:nvPr userDrawn="1"/>
        </p:nvSpPr>
        <p:spPr>
          <a:xfrm rot="16200000" flipV="1">
            <a:off x="11164096" y="2756168"/>
            <a:ext cx="900113" cy="359833"/>
          </a:xfrm>
          <a:prstGeom prst="snipRound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 b="1">
              <a:solidFill>
                <a:srgbClr val="FFFFFF"/>
              </a:solidFill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26" name="矩形: 一个圆顶角，剪去另一个顶角 66"/>
          <p:cNvSpPr/>
          <p:nvPr userDrawn="1"/>
        </p:nvSpPr>
        <p:spPr>
          <a:xfrm rot="16200000" flipV="1">
            <a:off x="11164096" y="3708666"/>
            <a:ext cx="900113" cy="359833"/>
          </a:xfrm>
          <a:prstGeom prst="snip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>
              <a:solidFill>
                <a:srgbClr val="FFFFFF"/>
              </a:solidFill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27" name="矩形: 一个圆顶角，剪去另一个顶角 67"/>
          <p:cNvSpPr/>
          <p:nvPr userDrawn="1"/>
        </p:nvSpPr>
        <p:spPr>
          <a:xfrm rot="16200000" flipV="1">
            <a:off x="11164095" y="4659580"/>
            <a:ext cx="900112" cy="359833"/>
          </a:xfrm>
          <a:prstGeom prst="snipRoundRect">
            <a:avLst/>
          </a:prstGeom>
          <a:solidFill>
            <a:srgbClr val="DA6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>
              <a:solidFill>
                <a:srgbClr val="FFFFFF"/>
              </a:solidFill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28" name="矩形: 一个圆顶角，剪去另一个顶角 68"/>
          <p:cNvSpPr/>
          <p:nvPr userDrawn="1"/>
        </p:nvSpPr>
        <p:spPr>
          <a:xfrm rot="16200000" flipV="1">
            <a:off x="11164095" y="5612080"/>
            <a:ext cx="900112" cy="359833"/>
          </a:xfrm>
          <a:prstGeom prst="snipRound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>
              <a:solidFill>
                <a:srgbClr val="FFFFFF"/>
              </a:solidFill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29" name="矩形: 一个圆顶角，剪去另一个顶角 34"/>
          <p:cNvSpPr/>
          <p:nvPr userDrawn="1"/>
        </p:nvSpPr>
        <p:spPr>
          <a:xfrm rot="5400000" flipV="1">
            <a:off x="73556" y="875774"/>
            <a:ext cx="898525" cy="359833"/>
          </a:xfrm>
          <a:prstGeom prst="snip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 b="1">
              <a:solidFill>
                <a:srgbClr val="FFFFFF"/>
              </a:solidFill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52318743"/>
      </p:ext>
    </p:extLst>
  </p:cSld>
  <p:clrMapOvr>
    <a:masterClrMapping/>
  </p:clrMapOvr>
  <p:transition spd="slow">
    <p:fade/>
  </p:transition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9"/>
          <p:cNvSpPr/>
          <p:nvPr userDrawn="1"/>
        </p:nvSpPr>
        <p:spPr>
          <a:xfrm>
            <a:off x="474135" y="266700"/>
            <a:ext cx="11243733" cy="6324600"/>
          </a:xfrm>
          <a:prstGeom prst="roundRect">
            <a:avLst>
              <a:gd name="adj" fmla="val 3157"/>
            </a:avLst>
          </a:prstGeom>
          <a:solidFill>
            <a:srgbClr val="1EA3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3" name="矩形: 圆角 11"/>
          <p:cNvSpPr/>
          <p:nvPr userDrawn="1"/>
        </p:nvSpPr>
        <p:spPr>
          <a:xfrm>
            <a:off x="645584" y="404813"/>
            <a:ext cx="10852149" cy="5999162"/>
          </a:xfrm>
          <a:prstGeom prst="roundRect">
            <a:avLst>
              <a:gd name="adj" fmla="val 307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4" name="矩形: 圆角 59"/>
          <p:cNvSpPr/>
          <p:nvPr userDrawn="1"/>
        </p:nvSpPr>
        <p:spPr>
          <a:xfrm>
            <a:off x="706968" y="457203"/>
            <a:ext cx="10727267" cy="5903913"/>
          </a:xfrm>
          <a:prstGeom prst="roundRect">
            <a:avLst>
              <a:gd name="adj" fmla="val 3073"/>
            </a:avLst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00" dirty="0">
              <a:solidFill>
                <a:srgbClr val="FFFFFF"/>
              </a:solidFill>
            </a:endParaRPr>
          </a:p>
        </p:txBody>
      </p:sp>
      <p:sp>
        <p:nvSpPr>
          <p:cNvPr id="5" name="矩形: 一个圆顶角，剪去另一个顶角 12"/>
          <p:cNvSpPr/>
          <p:nvPr userDrawn="1"/>
        </p:nvSpPr>
        <p:spPr>
          <a:xfrm rot="16200000" flipV="1">
            <a:off x="11200077" y="816769"/>
            <a:ext cx="900112" cy="431800"/>
          </a:xfrm>
          <a:prstGeom prst="snip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 b="1">
              <a:solidFill>
                <a:srgbClr val="FFFFFF"/>
              </a:solidFill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grpSp>
        <p:nvGrpSpPr>
          <p:cNvPr id="6" name="组合 6"/>
          <p:cNvGrpSpPr>
            <a:grpSpLocks/>
          </p:cNvGrpSpPr>
          <p:nvPr userDrawn="1"/>
        </p:nvGrpSpPr>
        <p:grpSpPr bwMode="auto">
          <a:xfrm>
            <a:off x="958851" y="133350"/>
            <a:ext cx="10149416" cy="615950"/>
            <a:chOff x="1509" y="211"/>
            <a:chExt cx="15984" cy="968"/>
          </a:xfrm>
        </p:grpSpPr>
        <p:sp>
          <p:nvSpPr>
            <p:cNvPr id="7" name="流程图: 接点 41"/>
            <p:cNvSpPr/>
            <p:nvPr/>
          </p:nvSpPr>
          <p:spPr>
            <a:xfrm>
              <a:off x="1509" y="720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8" name="空心弧 18"/>
            <p:cNvSpPr/>
            <p:nvPr/>
          </p:nvSpPr>
          <p:spPr>
            <a:xfrm rot="5400000">
              <a:off x="1469" y="294"/>
              <a:ext cx="704" cy="557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9" name="流程图: 接点 43"/>
            <p:cNvSpPr/>
            <p:nvPr/>
          </p:nvSpPr>
          <p:spPr>
            <a:xfrm>
              <a:off x="3379" y="720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0" name="空心弧 18"/>
            <p:cNvSpPr/>
            <p:nvPr/>
          </p:nvSpPr>
          <p:spPr>
            <a:xfrm rot="5400000">
              <a:off x="3339" y="294"/>
              <a:ext cx="704" cy="557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1" name="流程图: 接点 45"/>
            <p:cNvSpPr/>
            <p:nvPr/>
          </p:nvSpPr>
          <p:spPr>
            <a:xfrm>
              <a:off x="5212" y="725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2" name="空心弧 18"/>
            <p:cNvSpPr/>
            <p:nvPr/>
          </p:nvSpPr>
          <p:spPr>
            <a:xfrm rot="5400000">
              <a:off x="5174" y="298"/>
              <a:ext cx="701" cy="557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3" name="流程图: 接点 47"/>
            <p:cNvSpPr/>
            <p:nvPr/>
          </p:nvSpPr>
          <p:spPr>
            <a:xfrm>
              <a:off x="7393" y="717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4" name="空心弧 18"/>
            <p:cNvSpPr/>
            <p:nvPr/>
          </p:nvSpPr>
          <p:spPr>
            <a:xfrm rot="5400000">
              <a:off x="7352" y="292"/>
              <a:ext cx="704" cy="557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5" name="流程图: 接点 49"/>
            <p:cNvSpPr/>
            <p:nvPr/>
          </p:nvSpPr>
          <p:spPr>
            <a:xfrm>
              <a:off x="9259" y="717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6" name="空心弧 18"/>
            <p:cNvSpPr/>
            <p:nvPr/>
          </p:nvSpPr>
          <p:spPr>
            <a:xfrm rot="5400000">
              <a:off x="9219" y="292"/>
              <a:ext cx="704" cy="557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7" name="流程图: 接点 51"/>
            <p:cNvSpPr/>
            <p:nvPr/>
          </p:nvSpPr>
          <p:spPr>
            <a:xfrm>
              <a:off x="11093" y="722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8" name="空心弧 18"/>
            <p:cNvSpPr/>
            <p:nvPr/>
          </p:nvSpPr>
          <p:spPr>
            <a:xfrm rot="5400000">
              <a:off x="11053" y="297"/>
              <a:ext cx="704" cy="557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19" name="流程图: 接点 53"/>
            <p:cNvSpPr/>
            <p:nvPr/>
          </p:nvSpPr>
          <p:spPr>
            <a:xfrm>
              <a:off x="13203" y="710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20" name="空心弧 18"/>
            <p:cNvSpPr/>
            <p:nvPr/>
          </p:nvSpPr>
          <p:spPr>
            <a:xfrm rot="5400000">
              <a:off x="13164" y="283"/>
              <a:ext cx="701" cy="557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21" name="流程图: 接点 55"/>
            <p:cNvSpPr/>
            <p:nvPr/>
          </p:nvSpPr>
          <p:spPr>
            <a:xfrm>
              <a:off x="15070" y="710"/>
              <a:ext cx="457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22" name="空心弧 18"/>
            <p:cNvSpPr/>
            <p:nvPr/>
          </p:nvSpPr>
          <p:spPr>
            <a:xfrm rot="5400000">
              <a:off x="15032" y="285"/>
              <a:ext cx="701" cy="553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23" name="流程图: 接点 57"/>
            <p:cNvSpPr/>
            <p:nvPr/>
          </p:nvSpPr>
          <p:spPr>
            <a:xfrm>
              <a:off x="16906" y="715"/>
              <a:ext cx="453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24" name="空心弧 18"/>
            <p:cNvSpPr/>
            <p:nvPr/>
          </p:nvSpPr>
          <p:spPr>
            <a:xfrm rot="5400000">
              <a:off x="16866" y="290"/>
              <a:ext cx="701" cy="553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</p:grpSp>
      <p:sp>
        <p:nvSpPr>
          <p:cNvPr id="25" name="矩形: 一个圆顶角，剪去另一个顶角 64"/>
          <p:cNvSpPr/>
          <p:nvPr userDrawn="1"/>
        </p:nvSpPr>
        <p:spPr>
          <a:xfrm rot="16200000" flipV="1">
            <a:off x="11164095" y="1805253"/>
            <a:ext cx="900112" cy="359833"/>
          </a:xfrm>
          <a:prstGeom prst="snipRoundRect">
            <a:avLst/>
          </a:prstGeom>
          <a:solidFill>
            <a:srgbClr val="DA6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 b="1">
              <a:solidFill>
                <a:srgbClr val="FFFFFF"/>
              </a:solidFill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26" name="矩形: 一个圆顶角，剪去另一个顶角 65"/>
          <p:cNvSpPr/>
          <p:nvPr userDrawn="1"/>
        </p:nvSpPr>
        <p:spPr>
          <a:xfrm rot="16200000" flipV="1">
            <a:off x="11164096" y="2756168"/>
            <a:ext cx="900113" cy="359833"/>
          </a:xfrm>
          <a:prstGeom prst="snipRound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 b="1">
              <a:solidFill>
                <a:srgbClr val="FFFFFF"/>
              </a:solidFill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27" name="矩形: 一个圆顶角，剪去另一个顶角 66"/>
          <p:cNvSpPr/>
          <p:nvPr userDrawn="1"/>
        </p:nvSpPr>
        <p:spPr>
          <a:xfrm rot="16200000" flipV="1">
            <a:off x="11164096" y="3708666"/>
            <a:ext cx="900113" cy="359833"/>
          </a:xfrm>
          <a:prstGeom prst="snip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>
              <a:solidFill>
                <a:srgbClr val="FFFFFF"/>
              </a:solidFill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28" name="矩形: 一个圆顶角，剪去另一个顶角 67"/>
          <p:cNvSpPr/>
          <p:nvPr userDrawn="1"/>
        </p:nvSpPr>
        <p:spPr>
          <a:xfrm rot="16200000" flipV="1">
            <a:off x="11164095" y="4659580"/>
            <a:ext cx="900112" cy="359833"/>
          </a:xfrm>
          <a:prstGeom prst="snipRoundRect">
            <a:avLst/>
          </a:prstGeom>
          <a:solidFill>
            <a:srgbClr val="DA6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>
              <a:solidFill>
                <a:srgbClr val="FFFFFF"/>
              </a:solidFill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29" name="矩形: 一个圆顶角，剪去另一个顶角 68"/>
          <p:cNvSpPr/>
          <p:nvPr userDrawn="1"/>
        </p:nvSpPr>
        <p:spPr>
          <a:xfrm rot="16200000" flipV="1">
            <a:off x="11164095" y="5612080"/>
            <a:ext cx="900112" cy="359833"/>
          </a:xfrm>
          <a:prstGeom prst="snipRound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>
              <a:solidFill>
                <a:srgbClr val="FFFFFF"/>
              </a:solidFill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74319612"/>
      </p:ext>
    </p:extLst>
  </p:cSld>
  <p:clrMapOvr>
    <a:masterClrMapping/>
  </p:clrMapOvr>
  <p:transition spd="slow">
    <p:fade/>
  </p:transition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80C5E7-B1A1-4648-89D2-17B0F1E7F5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140298-3E00-4E73-B947-697E692828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BB99EB-0E86-4FEA-A9C4-501D4E755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3F5E9-5DAC-4C4A-9DF5-C2B87276BCC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8/6/2023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31F536-58DF-4935-AE3B-7A08C0312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995127-BE30-42B7-9BE5-B83CC6A2E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C5C30-0B3A-4B13-ADDD-7C63C8AA92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2270455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AAE108-9C7F-4CDC-AD71-B576580A19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103746-779A-435F-995A-5BF82C86C2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84E866-B322-455F-AC32-8C164B8CD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3F5E9-5DAC-4C4A-9DF5-C2B87276BCC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8/6/2023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0D61E0-F80F-48E7-A817-F1CECBEE9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F34AFC-4299-43F1-A312-79EF0102C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C5C30-0B3A-4B13-ADDD-7C63C8AA92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862101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1E1D3E-E4B6-4EAA-BFB4-25A0557A6C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7E0856-45A8-4EAD-A9D6-8A993968A1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0EEBE1-2BAF-4C94-8403-6E8454F9BC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3F5E9-5DAC-4C4A-9DF5-C2B87276BCC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8/6/2023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358F46-E931-4D79-94A5-037AFD0733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130D95-EF5F-4A0A-93BD-73AEE2C2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C5C30-0B3A-4B13-ADDD-7C63C8AA92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3182289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BABEC0-6253-4360-B586-B9D20933DE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46E20B-8661-4C60-84FB-4892E8B486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32BE45-79E4-479B-BD2F-46CCB0BEE6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89105E-DF25-4F38-BDE2-9B00C2C44F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3F5E9-5DAC-4C4A-9DF5-C2B87276BCC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8/6/2023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D9C4A8-7467-4BAD-98A2-0B63CAC19B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C5C5C0-08E4-4F7B-9E80-8925539D2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C5C30-0B3A-4B13-ADDD-7C63C8AA92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6482692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7FF641-A5CC-4263-A394-2112D623A8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4D6865-C632-473C-AEC8-8D3F71562B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FDBD19-4D33-4F6A-9938-6A04B3888E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697E46-CE4D-480E-A997-2B53B2DF55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B8B7E36-823F-4FD4-B826-E450A12480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DBB3B14-C886-4F84-9FD5-11C8320E1F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3F5E9-5DAC-4C4A-9DF5-C2B87276BCC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8/6/2023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F9AF591-4BBF-4BF2-9EF7-F8B114DFA1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52B1A04-B244-4AE3-8997-9B075B105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C5C30-0B3A-4B13-ADDD-7C63C8AA92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48668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5408F1-BB29-4C6F-91C9-653A730BEC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F54FEF9-8D09-4091-BE99-B6264EBD34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3F5E9-5DAC-4C4A-9DF5-C2B87276BCC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8/6/2023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5F49AA-83D5-4063-9CDE-AA7763048B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A2B27C-3C99-4208-B425-775413C53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C5C30-0B3A-4B13-ADDD-7C63C8AA92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2065114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42A62B2-A6D1-4A6F-8B20-80606F478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3F5E9-5DAC-4C4A-9DF5-C2B87276BCC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8/6/2023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2E4958-7A46-4331-B2D8-2C31D8FCBD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C8548B-339B-46B2-BF01-1EE3DDC72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C5C30-0B3A-4B13-ADDD-7C63C8AA92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4351548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EF408F-8083-4F07-9628-074C7AFE41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0477E0-A333-439D-A531-30B39A8134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D59501-D187-414C-AACE-F838720036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35F890-BB8A-49E1-880A-924FD6FE40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3F5E9-5DAC-4C4A-9DF5-C2B87276BCC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8/6/2023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CA38FE-429A-41E7-942D-ECCE639D3C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01D9BC-0038-4041-AE2C-657BF99D41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C5C30-0B3A-4B13-ADDD-7C63C8AA92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5301035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956CFD-7F35-482C-A50F-B3D43ACB0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D7F3EF-0FE9-46C4-A116-5DA6E26B0D5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0B4041-0F17-42D8-AF16-AB099A39FF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AF67FF-F8F1-4B22-A471-9317ED3A2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3F5E9-5DAC-4C4A-9DF5-C2B87276BCC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8/6/2023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3D6993-98F8-4234-B24A-02D4DB41CE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A34037-0E7D-4379-ACA0-98611B2F76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C5C30-0B3A-4B13-ADDD-7C63C8AA92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956839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883" indent="0" algn="ctr">
              <a:buNone/>
              <a:defRPr sz="1500"/>
            </a:lvl2pPr>
            <a:lvl3pPr marL="685766" indent="0" algn="ctr">
              <a:buNone/>
              <a:defRPr sz="1351"/>
            </a:lvl3pPr>
            <a:lvl4pPr marL="1028649" indent="0" algn="ctr">
              <a:buNone/>
              <a:defRPr sz="1200"/>
            </a:lvl4pPr>
            <a:lvl5pPr marL="1371532" indent="0" algn="ctr">
              <a:buNone/>
              <a:defRPr sz="1200"/>
            </a:lvl5pPr>
            <a:lvl6pPr marL="1714414" indent="0" algn="ctr">
              <a:buNone/>
              <a:defRPr sz="1200"/>
            </a:lvl6pPr>
            <a:lvl7pPr marL="2057297" indent="0" algn="ctr">
              <a:buNone/>
              <a:defRPr sz="1200"/>
            </a:lvl7pPr>
            <a:lvl8pPr marL="2400180" indent="0" algn="ctr">
              <a:buNone/>
              <a:defRPr sz="1200"/>
            </a:lvl8pPr>
            <a:lvl9pPr marL="2743063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06/08/2023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2594294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06/08/2023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387143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4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9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88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766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3pPr>
            <a:lvl4pPr marL="102864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53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41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29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18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06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06/08/2023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5701889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06/08/2023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4787227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83" indent="0">
              <a:buNone/>
              <a:defRPr sz="1500" b="1"/>
            </a:lvl2pPr>
            <a:lvl3pPr marL="685766" indent="0">
              <a:buNone/>
              <a:defRPr sz="1351" b="1"/>
            </a:lvl3pPr>
            <a:lvl4pPr marL="1028649" indent="0">
              <a:buNone/>
              <a:defRPr sz="1200" b="1"/>
            </a:lvl4pPr>
            <a:lvl5pPr marL="1371532" indent="0">
              <a:buNone/>
              <a:defRPr sz="1200" b="1"/>
            </a:lvl5pPr>
            <a:lvl6pPr marL="1714414" indent="0">
              <a:buNone/>
              <a:defRPr sz="1200" b="1"/>
            </a:lvl6pPr>
            <a:lvl7pPr marL="2057297" indent="0">
              <a:buNone/>
              <a:defRPr sz="1200" b="1"/>
            </a:lvl7pPr>
            <a:lvl8pPr marL="2400180" indent="0">
              <a:buNone/>
              <a:defRPr sz="1200" b="1"/>
            </a:lvl8pPr>
            <a:lvl9pPr marL="2743063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83" indent="0">
              <a:buNone/>
              <a:defRPr sz="1500" b="1"/>
            </a:lvl2pPr>
            <a:lvl3pPr marL="685766" indent="0">
              <a:buNone/>
              <a:defRPr sz="1351" b="1"/>
            </a:lvl3pPr>
            <a:lvl4pPr marL="1028649" indent="0">
              <a:buNone/>
              <a:defRPr sz="1200" b="1"/>
            </a:lvl4pPr>
            <a:lvl5pPr marL="1371532" indent="0">
              <a:buNone/>
              <a:defRPr sz="1200" b="1"/>
            </a:lvl5pPr>
            <a:lvl6pPr marL="1714414" indent="0">
              <a:buNone/>
              <a:defRPr sz="1200" b="1"/>
            </a:lvl6pPr>
            <a:lvl7pPr marL="2057297" indent="0">
              <a:buNone/>
              <a:defRPr sz="1200" b="1"/>
            </a:lvl7pPr>
            <a:lvl8pPr marL="2400180" indent="0">
              <a:buNone/>
              <a:defRPr sz="1200" b="1"/>
            </a:lvl8pPr>
            <a:lvl9pPr marL="2743063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06/08/2023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497121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06/08/2023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8665875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06/08/2023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4337174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31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83" indent="0">
              <a:buNone/>
              <a:defRPr sz="1051"/>
            </a:lvl2pPr>
            <a:lvl3pPr marL="685766" indent="0">
              <a:buNone/>
              <a:defRPr sz="900"/>
            </a:lvl3pPr>
            <a:lvl4pPr marL="1028649" indent="0">
              <a:buNone/>
              <a:defRPr sz="751"/>
            </a:lvl4pPr>
            <a:lvl5pPr marL="1371532" indent="0">
              <a:buNone/>
              <a:defRPr sz="751"/>
            </a:lvl5pPr>
            <a:lvl6pPr marL="1714414" indent="0">
              <a:buNone/>
              <a:defRPr sz="751"/>
            </a:lvl6pPr>
            <a:lvl7pPr marL="2057297" indent="0">
              <a:buNone/>
              <a:defRPr sz="751"/>
            </a:lvl7pPr>
            <a:lvl8pPr marL="2400180" indent="0">
              <a:buNone/>
              <a:defRPr sz="751"/>
            </a:lvl8pPr>
            <a:lvl9pPr marL="2743063" indent="0">
              <a:buNone/>
              <a:defRPr sz="75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06/08/2023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952254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31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883" indent="0">
              <a:buNone/>
              <a:defRPr sz="2100"/>
            </a:lvl2pPr>
            <a:lvl3pPr marL="685766" indent="0">
              <a:buNone/>
              <a:defRPr sz="1800"/>
            </a:lvl3pPr>
            <a:lvl4pPr marL="1028649" indent="0">
              <a:buNone/>
              <a:defRPr sz="1500"/>
            </a:lvl4pPr>
            <a:lvl5pPr marL="1371532" indent="0">
              <a:buNone/>
              <a:defRPr sz="1500"/>
            </a:lvl5pPr>
            <a:lvl6pPr marL="1714414" indent="0">
              <a:buNone/>
              <a:defRPr sz="1500"/>
            </a:lvl6pPr>
            <a:lvl7pPr marL="2057297" indent="0">
              <a:buNone/>
              <a:defRPr sz="1500"/>
            </a:lvl7pPr>
            <a:lvl8pPr marL="2400180" indent="0">
              <a:buNone/>
              <a:defRPr sz="1500"/>
            </a:lvl8pPr>
            <a:lvl9pPr marL="2743063" indent="0">
              <a:buNone/>
              <a:defRPr sz="15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83" indent="0">
              <a:buNone/>
              <a:defRPr sz="1051"/>
            </a:lvl2pPr>
            <a:lvl3pPr marL="685766" indent="0">
              <a:buNone/>
              <a:defRPr sz="900"/>
            </a:lvl3pPr>
            <a:lvl4pPr marL="1028649" indent="0">
              <a:buNone/>
              <a:defRPr sz="751"/>
            </a:lvl4pPr>
            <a:lvl5pPr marL="1371532" indent="0">
              <a:buNone/>
              <a:defRPr sz="751"/>
            </a:lvl5pPr>
            <a:lvl6pPr marL="1714414" indent="0">
              <a:buNone/>
              <a:defRPr sz="751"/>
            </a:lvl6pPr>
            <a:lvl7pPr marL="2057297" indent="0">
              <a:buNone/>
              <a:defRPr sz="751"/>
            </a:lvl7pPr>
            <a:lvl8pPr marL="2400180" indent="0">
              <a:buNone/>
              <a:defRPr sz="751"/>
            </a:lvl8pPr>
            <a:lvl9pPr marL="2743063" indent="0">
              <a:buNone/>
              <a:defRPr sz="75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06/08/2023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9839431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06/08/2023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8427325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06/08/2023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9758362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883" indent="0" algn="ctr">
              <a:buNone/>
              <a:defRPr sz="1500"/>
            </a:lvl2pPr>
            <a:lvl3pPr marL="685766" indent="0" algn="ctr">
              <a:buNone/>
              <a:defRPr sz="1351"/>
            </a:lvl3pPr>
            <a:lvl4pPr marL="1028649" indent="0" algn="ctr">
              <a:buNone/>
              <a:defRPr sz="1200"/>
            </a:lvl4pPr>
            <a:lvl5pPr marL="1371532" indent="0" algn="ctr">
              <a:buNone/>
              <a:defRPr sz="1200"/>
            </a:lvl5pPr>
            <a:lvl6pPr marL="1714414" indent="0" algn="ctr">
              <a:buNone/>
              <a:defRPr sz="1200"/>
            </a:lvl6pPr>
            <a:lvl7pPr marL="2057297" indent="0" algn="ctr">
              <a:buNone/>
              <a:defRPr sz="1200"/>
            </a:lvl7pPr>
            <a:lvl8pPr marL="2400180" indent="0" algn="ctr">
              <a:buNone/>
              <a:defRPr sz="1200"/>
            </a:lvl8pPr>
            <a:lvl9pPr marL="2743063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06/08/2023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6473868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06/08/2023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2007758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4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9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88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766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3pPr>
            <a:lvl4pPr marL="102864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53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41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29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18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06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06/08/2023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6958868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06/08/2023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04412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83" indent="0">
              <a:buNone/>
              <a:defRPr sz="1500" b="1"/>
            </a:lvl2pPr>
            <a:lvl3pPr marL="685766" indent="0">
              <a:buNone/>
              <a:defRPr sz="1351" b="1"/>
            </a:lvl3pPr>
            <a:lvl4pPr marL="1028649" indent="0">
              <a:buNone/>
              <a:defRPr sz="1200" b="1"/>
            </a:lvl4pPr>
            <a:lvl5pPr marL="1371532" indent="0">
              <a:buNone/>
              <a:defRPr sz="1200" b="1"/>
            </a:lvl5pPr>
            <a:lvl6pPr marL="1714414" indent="0">
              <a:buNone/>
              <a:defRPr sz="1200" b="1"/>
            </a:lvl6pPr>
            <a:lvl7pPr marL="2057297" indent="0">
              <a:buNone/>
              <a:defRPr sz="1200" b="1"/>
            </a:lvl7pPr>
            <a:lvl8pPr marL="2400180" indent="0">
              <a:buNone/>
              <a:defRPr sz="1200" b="1"/>
            </a:lvl8pPr>
            <a:lvl9pPr marL="2743063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83" indent="0">
              <a:buNone/>
              <a:defRPr sz="1500" b="1"/>
            </a:lvl2pPr>
            <a:lvl3pPr marL="685766" indent="0">
              <a:buNone/>
              <a:defRPr sz="1351" b="1"/>
            </a:lvl3pPr>
            <a:lvl4pPr marL="1028649" indent="0">
              <a:buNone/>
              <a:defRPr sz="1200" b="1"/>
            </a:lvl4pPr>
            <a:lvl5pPr marL="1371532" indent="0">
              <a:buNone/>
              <a:defRPr sz="1200" b="1"/>
            </a:lvl5pPr>
            <a:lvl6pPr marL="1714414" indent="0">
              <a:buNone/>
              <a:defRPr sz="1200" b="1"/>
            </a:lvl6pPr>
            <a:lvl7pPr marL="2057297" indent="0">
              <a:buNone/>
              <a:defRPr sz="1200" b="1"/>
            </a:lvl7pPr>
            <a:lvl8pPr marL="2400180" indent="0">
              <a:buNone/>
              <a:defRPr sz="1200" b="1"/>
            </a:lvl8pPr>
            <a:lvl9pPr marL="2743063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06/08/2023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3928956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06/08/2023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1667996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06/08/2023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2731100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31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83" indent="0">
              <a:buNone/>
              <a:defRPr sz="1051"/>
            </a:lvl2pPr>
            <a:lvl3pPr marL="685766" indent="0">
              <a:buNone/>
              <a:defRPr sz="900"/>
            </a:lvl3pPr>
            <a:lvl4pPr marL="1028649" indent="0">
              <a:buNone/>
              <a:defRPr sz="751"/>
            </a:lvl4pPr>
            <a:lvl5pPr marL="1371532" indent="0">
              <a:buNone/>
              <a:defRPr sz="751"/>
            </a:lvl5pPr>
            <a:lvl6pPr marL="1714414" indent="0">
              <a:buNone/>
              <a:defRPr sz="751"/>
            </a:lvl6pPr>
            <a:lvl7pPr marL="2057297" indent="0">
              <a:buNone/>
              <a:defRPr sz="751"/>
            </a:lvl7pPr>
            <a:lvl8pPr marL="2400180" indent="0">
              <a:buNone/>
              <a:defRPr sz="751"/>
            </a:lvl8pPr>
            <a:lvl9pPr marL="2743063" indent="0">
              <a:buNone/>
              <a:defRPr sz="75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06/08/2023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5226701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31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883" indent="0">
              <a:buNone/>
              <a:defRPr sz="2100"/>
            </a:lvl2pPr>
            <a:lvl3pPr marL="685766" indent="0">
              <a:buNone/>
              <a:defRPr sz="1800"/>
            </a:lvl3pPr>
            <a:lvl4pPr marL="1028649" indent="0">
              <a:buNone/>
              <a:defRPr sz="1500"/>
            </a:lvl4pPr>
            <a:lvl5pPr marL="1371532" indent="0">
              <a:buNone/>
              <a:defRPr sz="1500"/>
            </a:lvl5pPr>
            <a:lvl6pPr marL="1714414" indent="0">
              <a:buNone/>
              <a:defRPr sz="1500"/>
            </a:lvl6pPr>
            <a:lvl7pPr marL="2057297" indent="0">
              <a:buNone/>
              <a:defRPr sz="1500"/>
            </a:lvl7pPr>
            <a:lvl8pPr marL="2400180" indent="0">
              <a:buNone/>
              <a:defRPr sz="1500"/>
            </a:lvl8pPr>
            <a:lvl9pPr marL="2743063" indent="0">
              <a:buNone/>
              <a:defRPr sz="15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83" indent="0">
              <a:buNone/>
              <a:defRPr sz="1051"/>
            </a:lvl2pPr>
            <a:lvl3pPr marL="685766" indent="0">
              <a:buNone/>
              <a:defRPr sz="900"/>
            </a:lvl3pPr>
            <a:lvl4pPr marL="1028649" indent="0">
              <a:buNone/>
              <a:defRPr sz="751"/>
            </a:lvl4pPr>
            <a:lvl5pPr marL="1371532" indent="0">
              <a:buNone/>
              <a:defRPr sz="751"/>
            </a:lvl5pPr>
            <a:lvl6pPr marL="1714414" indent="0">
              <a:buNone/>
              <a:defRPr sz="751"/>
            </a:lvl6pPr>
            <a:lvl7pPr marL="2057297" indent="0">
              <a:buNone/>
              <a:defRPr sz="751"/>
            </a:lvl7pPr>
            <a:lvl8pPr marL="2400180" indent="0">
              <a:buNone/>
              <a:defRPr sz="751"/>
            </a:lvl8pPr>
            <a:lvl9pPr marL="2743063" indent="0">
              <a:buNone/>
              <a:defRPr sz="75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06/08/2023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9973115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06/08/2023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16906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06/08/2023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135485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89" indent="0" algn="ctr">
              <a:buNone/>
              <a:defRPr/>
            </a:lvl2pPr>
            <a:lvl3pPr marL="914377" indent="0" algn="ctr">
              <a:buNone/>
              <a:defRPr/>
            </a:lvl3pPr>
            <a:lvl4pPr marL="1371566" indent="0" algn="ctr">
              <a:buNone/>
              <a:defRPr/>
            </a:lvl4pPr>
            <a:lvl5pPr marL="1828754" indent="0" algn="ctr">
              <a:buNone/>
              <a:defRPr/>
            </a:lvl5pPr>
            <a:lvl6pPr marL="2285943" indent="0" algn="ctr">
              <a:buNone/>
              <a:defRPr/>
            </a:lvl6pPr>
            <a:lvl7pPr marL="2743131" indent="0" algn="ctr">
              <a:buNone/>
              <a:defRPr/>
            </a:lvl7pPr>
            <a:lvl8pPr marL="3200320" indent="0" algn="ctr">
              <a:buNone/>
              <a:defRPr/>
            </a:lvl8pPr>
            <a:lvl9pPr marL="3657509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470946-258B-4454-B19A-1A2FE97C79CF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189895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D5CA5F-9EA6-4945-8ADF-7DEF7B4A8344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839780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89" indent="0">
              <a:buNone/>
              <a:defRPr sz="1800"/>
            </a:lvl2pPr>
            <a:lvl3pPr marL="914377" indent="0">
              <a:buNone/>
              <a:defRPr sz="1600"/>
            </a:lvl3pPr>
            <a:lvl4pPr marL="1371566" indent="0">
              <a:buNone/>
              <a:defRPr sz="1400"/>
            </a:lvl4pPr>
            <a:lvl5pPr marL="1828754" indent="0">
              <a:buNone/>
              <a:defRPr sz="1400"/>
            </a:lvl5pPr>
            <a:lvl6pPr marL="2285943" indent="0">
              <a:buNone/>
              <a:defRPr sz="1400"/>
            </a:lvl6pPr>
            <a:lvl7pPr marL="2743131" indent="0">
              <a:buNone/>
              <a:defRPr sz="1400"/>
            </a:lvl7pPr>
            <a:lvl8pPr marL="3200320" indent="0">
              <a:buNone/>
              <a:defRPr sz="1400"/>
            </a:lvl8pPr>
            <a:lvl9pPr marL="3657509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5D0B6D-52B4-4622-91CC-2FC2B1472575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207246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66B2BF-F734-4F5C-9AC5-F0F28CBA9509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3198986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B97216-0C9C-46D6-9B23-EBADE7468DA8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6547733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9E980A-ECE4-4FFD-91CB-D92EDF1B0C67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0036504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779A61-C81C-4F4E-B017-D86B958D5EEB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6218070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0ACC22-E2E6-4692-947D-BD95B9F77769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304030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8521A5-6B47-41AE-9798-9BFD4E7E0F2A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521336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D5D4DE-B037-441A-A965-100434393DF3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190324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AD2CC9-73E2-48A7-9DE6-2CBC98702518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3004758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274641"/>
            <a:ext cx="109728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177A32-00DC-41F2-AC97-510651D954D6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5735787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883" indent="0" algn="ctr">
              <a:buNone/>
              <a:defRPr sz="1500"/>
            </a:lvl2pPr>
            <a:lvl3pPr marL="685766" indent="0" algn="ctr">
              <a:buNone/>
              <a:defRPr sz="1351"/>
            </a:lvl3pPr>
            <a:lvl4pPr marL="1028649" indent="0" algn="ctr">
              <a:buNone/>
              <a:defRPr sz="1200"/>
            </a:lvl4pPr>
            <a:lvl5pPr marL="1371532" indent="0" algn="ctr">
              <a:buNone/>
              <a:defRPr sz="1200"/>
            </a:lvl5pPr>
            <a:lvl6pPr marL="1714414" indent="0" algn="ctr">
              <a:buNone/>
              <a:defRPr sz="1200"/>
            </a:lvl6pPr>
            <a:lvl7pPr marL="2057297" indent="0" algn="ctr">
              <a:buNone/>
              <a:defRPr sz="1200"/>
            </a:lvl7pPr>
            <a:lvl8pPr marL="2400180" indent="0" algn="ctr">
              <a:buNone/>
              <a:defRPr sz="1200"/>
            </a:lvl8pPr>
            <a:lvl9pPr marL="2743063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0F5B2-66AE-4F5F-8104-A5F009481141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3EA3E0-12C0-4AD9-A46B-504ACAA43F0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2546701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77E56E-1318-4B7E-BF30-B047F75E5CF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499B53-BE98-4495-9D24-22822869767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419499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4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9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88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766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3pPr>
            <a:lvl4pPr marL="102864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53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41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29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18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06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56EFC3-DAD3-4C98-984D-283A9CF4274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69C77F-E4A7-45A3-AF42-04E7E70CD74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609654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71FD23-C95B-4AFE-8C22-6BF8BCEB00D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0FFBAE-B102-400A-AE59-13356CBA5E5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400440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83" indent="0">
              <a:buNone/>
              <a:defRPr sz="1500" b="1"/>
            </a:lvl2pPr>
            <a:lvl3pPr marL="685766" indent="0">
              <a:buNone/>
              <a:defRPr sz="1351" b="1"/>
            </a:lvl3pPr>
            <a:lvl4pPr marL="1028649" indent="0">
              <a:buNone/>
              <a:defRPr sz="1200" b="1"/>
            </a:lvl4pPr>
            <a:lvl5pPr marL="1371532" indent="0">
              <a:buNone/>
              <a:defRPr sz="1200" b="1"/>
            </a:lvl5pPr>
            <a:lvl6pPr marL="1714414" indent="0">
              <a:buNone/>
              <a:defRPr sz="1200" b="1"/>
            </a:lvl6pPr>
            <a:lvl7pPr marL="2057297" indent="0">
              <a:buNone/>
              <a:defRPr sz="1200" b="1"/>
            </a:lvl7pPr>
            <a:lvl8pPr marL="2400180" indent="0">
              <a:buNone/>
              <a:defRPr sz="1200" b="1"/>
            </a:lvl8pPr>
            <a:lvl9pPr marL="2743063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83" indent="0">
              <a:buNone/>
              <a:defRPr sz="1500" b="1"/>
            </a:lvl2pPr>
            <a:lvl3pPr marL="685766" indent="0">
              <a:buNone/>
              <a:defRPr sz="1351" b="1"/>
            </a:lvl3pPr>
            <a:lvl4pPr marL="1028649" indent="0">
              <a:buNone/>
              <a:defRPr sz="1200" b="1"/>
            </a:lvl4pPr>
            <a:lvl5pPr marL="1371532" indent="0">
              <a:buNone/>
              <a:defRPr sz="1200" b="1"/>
            </a:lvl5pPr>
            <a:lvl6pPr marL="1714414" indent="0">
              <a:buNone/>
              <a:defRPr sz="1200" b="1"/>
            </a:lvl6pPr>
            <a:lvl7pPr marL="2057297" indent="0">
              <a:buNone/>
              <a:defRPr sz="1200" b="1"/>
            </a:lvl7pPr>
            <a:lvl8pPr marL="2400180" indent="0">
              <a:buNone/>
              <a:defRPr sz="1200" b="1"/>
            </a:lvl8pPr>
            <a:lvl9pPr marL="2743063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C091E4-E8B8-4FBD-8FD9-BAB89DA4299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B2460E-E8D5-4F11-BEE6-823D7DCE05D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316065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F4C25E-7E72-4171-9677-B181AF96B47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B1F691-47F3-434F-94BE-D233C8D0ECE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0799502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B55D2-B65B-40C7-BDC7-43D0DF344F4D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A98273-90BE-4AC5-97FA-4BE92ED3B8C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108804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31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83" indent="0">
              <a:buNone/>
              <a:defRPr sz="1051"/>
            </a:lvl2pPr>
            <a:lvl3pPr marL="685766" indent="0">
              <a:buNone/>
              <a:defRPr sz="900"/>
            </a:lvl3pPr>
            <a:lvl4pPr marL="1028649" indent="0">
              <a:buNone/>
              <a:defRPr sz="751"/>
            </a:lvl4pPr>
            <a:lvl5pPr marL="1371532" indent="0">
              <a:buNone/>
              <a:defRPr sz="751"/>
            </a:lvl5pPr>
            <a:lvl6pPr marL="1714414" indent="0">
              <a:buNone/>
              <a:defRPr sz="751"/>
            </a:lvl6pPr>
            <a:lvl7pPr marL="2057297" indent="0">
              <a:buNone/>
              <a:defRPr sz="751"/>
            </a:lvl7pPr>
            <a:lvl8pPr marL="2400180" indent="0">
              <a:buNone/>
              <a:defRPr sz="751"/>
            </a:lvl8pPr>
            <a:lvl9pPr marL="2743063" indent="0">
              <a:buNone/>
              <a:defRPr sz="75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444166-4C59-47CA-BFBF-835A55AA18D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5F49B0-1D41-4749-9BFE-44859460C5E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247980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31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883" indent="0">
              <a:buNone/>
              <a:defRPr sz="2100"/>
            </a:lvl2pPr>
            <a:lvl3pPr marL="685766" indent="0">
              <a:buNone/>
              <a:defRPr sz="1800"/>
            </a:lvl3pPr>
            <a:lvl4pPr marL="1028649" indent="0">
              <a:buNone/>
              <a:defRPr sz="1500"/>
            </a:lvl4pPr>
            <a:lvl5pPr marL="1371532" indent="0">
              <a:buNone/>
              <a:defRPr sz="1500"/>
            </a:lvl5pPr>
            <a:lvl6pPr marL="1714414" indent="0">
              <a:buNone/>
              <a:defRPr sz="1500"/>
            </a:lvl6pPr>
            <a:lvl7pPr marL="2057297" indent="0">
              <a:buNone/>
              <a:defRPr sz="1500"/>
            </a:lvl7pPr>
            <a:lvl8pPr marL="2400180" indent="0">
              <a:buNone/>
              <a:defRPr sz="1500"/>
            </a:lvl8pPr>
            <a:lvl9pPr marL="2743063" indent="0">
              <a:buNone/>
              <a:defRPr sz="15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83" indent="0">
              <a:buNone/>
              <a:defRPr sz="1051"/>
            </a:lvl2pPr>
            <a:lvl3pPr marL="685766" indent="0">
              <a:buNone/>
              <a:defRPr sz="900"/>
            </a:lvl3pPr>
            <a:lvl4pPr marL="1028649" indent="0">
              <a:buNone/>
              <a:defRPr sz="751"/>
            </a:lvl4pPr>
            <a:lvl5pPr marL="1371532" indent="0">
              <a:buNone/>
              <a:defRPr sz="751"/>
            </a:lvl5pPr>
            <a:lvl6pPr marL="1714414" indent="0">
              <a:buNone/>
              <a:defRPr sz="751"/>
            </a:lvl6pPr>
            <a:lvl7pPr marL="2057297" indent="0">
              <a:buNone/>
              <a:defRPr sz="751"/>
            </a:lvl7pPr>
            <a:lvl8pPr marL="2400180" indent="0">
              <a:buNone/>
              <a:defRPr sz="751"/>
            </a:lvl8pPr>
            <a:lvl9pPr marL="2743063" indent="0">
              <a:buNone/>
              <a:defRPr sz="75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297EE9-8EDE-4760-9CEB-E6996874A82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749F3D-D4AB-445B-8956-893B9CF9223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651800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9B573F-C71F-414A-8E39-9E3071C010CC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449734-C007-4A40-8225-48606BF9FDA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044288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E5EB40-4EDB-47FE-B17F-EB8BE1263CCD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7E302D-5F04-4566-AA79-BB280605A37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049966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883" indent="0" algn="ctr">
              <a:buNone/>
              <a:defRPr sz="1500"/>
            </a:lvl2pPr>
            <a:lvl3pPr marL="685766" indent="0" algn="ctr">
              <a:buNone/>
              <a:defRPr sz="1351"/>
            </a:lvl3pPr>
            <a:lvl4pPr marL="1028649" indent="0" algn="ctr">
              <a:buNone/>
              <a:defRPr sz="1200"/>
            </a:lvl4pPr>
            <a:lvl5pPr marL="1371532" indent="0" algn="ctr">
              <a:buNone/>
              <a:defRPr sz="1200"/>
            </a:lvl5pPr>
            <a:lvl6pPr marL="1714414" indent="0" algn="ctr">
              <a:buNone/>
              <a:defRPr sz="1200"/>
            </a:lvl6pPr>
            <a:lvl7pPr marL="2057297" indent="0" algn="ctr">
              <a:buNone/>
              <a:defRPr sz="1200"/>
            </a:lvl7pPr>
            <a:lvl8pPr marL="2400180" indent="0" algn="ctr">
              <a:buNone/>
              <a:defRPr sz="1200"/>
            </a:lvl8pPr>
            <a:lvl9pPr marL="2743063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0F5B2-66AE-4F5F-8104-A5F009481141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3EA3E0-12C0-4AD9-A46B-504ACAA43F0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7712424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77E56E-1318-4B7E-BF30-B047F75E5CF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499B53-BE98-4495-9D24-22822869767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5022523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4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9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88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766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3pPr>
            <a:lvl4pPr marL="102864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53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41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29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18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06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56EFC3-DAD3-4C98-984D-283A9CF4274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69C77F-E4A7-45A3-AF42-04E7E70CD74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2784483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71FD23-C95B-4AFE-8C22-6BF8BCEB00D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0FFBAE-B102-400A-AE59-13356CBA5E5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731563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83" indent="0">
              <a:buNone/>
              <a:defRPr sz="1500" b="1"/>
            </a:lvl2pPr>
            <a:lvl3pPr marL="685766" indent="0">
              <a:buNone/>
              <a:defRPr sz="1351" b="1"/>
            </a:lvl3pPr>
            <a:lvl4pPr marL="1028649" indent="0">
              <a:buNone/>
              <a:defRPr sz="1200" b="1"/>
            </a:lvl4pPr>
            <a:lvl5pPr marL="1371532" indent="0">
              <a:buNone/>
              <a:defRPr sz="1200" b="1"/>
            </a:lvl5pPr>
            <a:lvl6pPr marL="1714414" indent="0">
              <a:buNone/>
              <a:defRPr sz="1200" b="1"/>
            </a:lvl6pPr>
            <a:lvl7pPr marL="2057297" indent="0">
              <a:buNone/>
              <a:defRPr sz="1200" b="1"/>
            </a:lvl7pPr>
            <a:lvl8pPr marL="2400180" indent="0">
              <a:buNone/>
              <a:defRPr sz="1200" b="1"/>
            </a:lvl8pPr>
            <a:lvl9pPr marL="2743063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83" indent="0">
              <a:buNone/>
              <a:defRPr sz="1500" b="1"/>
            </a:lvl2pPr>
            <a:lvl3pPr marL="685766" indent="0">
              <a:buNone/>
              <a:defRPr sz="1351" b="1"/>
            </a:lvl3pPr>
            <a:lvl4pPr marL="1028649" indent="0">
              <a:buNone/>
              <a:defRPr sz="1200" b="1"/>
            </a:lvl4pPr>
            <a:lvl5pPr marL="1371532" indent="0">
              <a:buNone/>
              <a:defRPr sz="1200" b="1"/>
            </a:lvl5pPr>
            <a:lvl6pPr marL="1714414" indent="0">
              <a:buNone/>
              <a:defRPr sz="1200" b="1"/>
            </a:lvl6pPr>
            <a:lvl7pPr marL="2057297" indent="0">
              <a:buNone/>
              <a:defRPr sz="1200" b="1"/>
            </a:lvl7pPr>
            <a:lvl8pPr marL="2400180" indent="0">
              <a:buNone/>
              <a:defRPr sz="1200" b="1"/>
            </a:lvl8pPr>
            <a:lvl9pPr marL="2743063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C091E4-E8B8-4FBD-8FD9-BAB89DA4299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B2460E-E8D5-4F11-BEE6-823D7DCE05D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984890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F4C25E-7E72-4171-9677-B181AF96B47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B1F691-47F3-434F-94BE-D233C8D0ECE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781335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B55D2-B65B-40C7-BDC7-43D0DF344F4D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A98273-90BE-4AC5-97FA-4BE92ED3B8C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616598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31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83" indent="0">
              <a:buNone/>
              <a:defRPr sz="1051"/>
            </a:lvl2pPr>
            <a:lvl3pPr marL="685766" indent="0">
              <a:buNone/>
              <a:defRPr sz="900"/>
            </a:lvl3pPr>
            <a:lvl4pPr marL="1028649" indent="0">
              <a:buNone/>
              <a:defRPr sz="751"/>
            </a:lvl4pPr>
            <a:lvl5pPr marL="1371532" indent="0">
              <a:buNone/>
              <a:defRPr sz="751"/>
            </a:lvl5pPr>
            <a:lvl6pPr marL="1714414" indent="0">
              <a:buNone/>
              <a:defRPr sz="751"/>
            </a:lvl6pPr>
            <a:lvl7pPr marL="2057297" indent="0">
              <a:buNone/>
              <a:defRPr sz="751"/>
            </a:lvl7pPr>
            <a:lvl8pPr marL="2400180" indent="0">
              <a:buNone/>
              <a:defRPr sz="751"/>
            </a:lvl8pPr>
            <a:lvl9pPr marL="2743063" indent="0">
              <a:buNone/>
              <a:defRPr sz="75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444166-4C59-47CA-BFBF-835A55AA18D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5F49B0-1D41-4749-9BFE-44859460C5E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318784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31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883" indent="0">
              <a:buNone/>
              <a:defRPr sz="2100"/>
            </a:lvl2pPr>
            <a:lvl3pPr marL="685766" indent="0">
              <a:buNone/>
              <a:defRPr sz="1800"/>
            </a:lvl3pPr>
            <a:lvl4pPr marL="1028649" indent="0">
              <a:buNone/>
              <a:defRPr sz="1500"/>
            </a:lvl4pPr>
            <a:lvl5pPr marL="1371532" indent="0">
              <a:buNone/>
              <a:defRPr sz="1500"/>
            </a:lvl5pPr>
            <a:lvl6pPr marL="1714414" indent="0">
              <a:buNone/>
              <a:defRPr sz="1500"/>
            </a:lvl6pPr>
            <a:lvl7pPr marL="2057297" indent="0">
              <a:buNone/>
              <a:defRPr sz="1500"/>
            </a:lvl7pPr>
            <a:lvl8pPr marL="2400180" indent="0">
              <a:buNone/>
              <a:defRPr sz="1500"/>
            </a:lvl8pPr>
            <a:lvl9pPr marL="2743063" indent="0">
              <a:buNone/>
              <a:defRPr sz="15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83" indent="0">
              <a:buNone/>
              <a:defRPr sz="1051"/>
            </a:lvl2pPr>
            <a:lvl3pPr marL="685766" indent="0">
              <a:buNone/>
              <a:defRPr sz="900"/>
            </a:lvl3pPr>
            <a:lvl4pPr marL="1028649" indent="0">
              <a:buNone/>
              <a:defRPr sz="751"/>
            </a:lvl4pPr>
            <a:lvl5pPr marL="1371532" indent="0">
              <a:buNone/>
              <a:defRPr sz="751"/>
            </a:lvl5pPr>
            <a:lvl6pPr marL="1714414" indent="0">
              <a:buNone/>
              <a:defRPr sz="751"/>
            </a:lvl6pPr>
            <a:lvl7pPr marL="2057297" indent="0">
              <a:buNone/>
              <a:defRPr sz="751"/>
            </a:lvl7pPr>
            <a:lvl8pPr marL="2400180" indent="0">
              <a:buNone/>
              <a:defRPr sz="751"/>
            </a:lvl8pPr>
            <a:lvl9pPr marL="2743063" indent="0">
              <a:buNone/>
              <a:defRPr sz="75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297EE9-8EDE-4760-9CEB-E6996874A82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749F3D-D4AB-445B-8956-893B9CF9223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592332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9B573F-C71F-414A-8E39-9E3071C010CC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449734-C007-4A40-8225-48606BF9FDA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334349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E5EB40-4EDB-47FE-B17F-EB8BE1263CCD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7E302D-5F04-4566-AA79-BB280605A37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7957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21" Type="http://schemas.openxmlformats.org/officeDocument/2006/relationships/slideLayout" Target="../slideLayouts/slideLayout3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5" Type="http://schemas.openxmlformats.org/officeDocument/2006/relationships/image" Target="../media/image1.jpg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24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slideLayout" Target="../slideLayouts/slideLayout3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Relationship Id="rId14" Type="http://schemas.openxmlformats.org/officeDocument/2006/relationships/image" Target="../media/image3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slideLayout" Target="../slideLayouts/slideLayout69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slideLayout" Target="../slideLayouts/slideLayout68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5" Type="http://schemas.openxmlformats.org/officeDocument/2006/relationships/theme" Target="../theme/theme5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Relationship Id="rId14" Type="http://schemas.openxmlformats.org/officeDocument/2006/relationships/slideLayout" Target="../slideLayouts/slideLayout70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8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73.xml"/><Relationship Id="rId7" Type="http://schemas.openxmlformats.org/officeDocument/2006/relationships/slideLayout" Target="../slideLayouts/slideLayout77.xml"/><Relationship Id="rId12" Type="http://schemas.openxmlformats.org/officeDocument/2006/relationships/slideLayout" Target="../slideLayouts/slideLayout82.xml"/><Relationship Id="rId2" Type="http://schemas.openxmlformats.org/officeDocument/2006/relationships/slideLayout" Target="../slideLayouts/slideLayout72.xml"/><Relationship Id="rId1" Type="http://schemas.openxmlformats.org/officeDocument/2006/relationships/slideLayout" Target="../slideLayouts/slideLayout71.xml"/><Relationship Id="rId6" Type="http://schemas.openxmlformats.org/officeDocument/2006/relationships/slideLayout" Target="../slideLayouts/slideLayout76.xml"/><Relationship Id="rId11" Type="http://schemas.openxmlformats.org/officeDocument/2006/relationships/slideLayout" Target="../slideLayouts/slideLayout81.xml"/><Relationship Id="rId5" Type="http://schemas.openxmlformats.org/officeDocument/2006/relationships/slideLayout" Target="../slideLayouts/slideLayout75.xml"/><Relationship Id="rId10" Type="http://schemas.openxmlformats.org/officeDocument/2006/relationships/slideLayout" Target="../slideLayouts/slideLayout80.xml"/><Relationship Id="rId4" Type="http://schemas.openxmlformats.org/officeDocument/2006/relationships/slideLayout" Target="../slideLayouts/slideLayout74.xml"/><Relationship Id="rId9" Type="http://schemas.openxmlformats.org/officeDocument/2006/relationships/slideLayout" Target="../slideLayouts/slideLayout7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0.xml"/><Relationship Id="rId13" Type="http://schemas.openxmlformats.org/officeDocument/2006/relationships/slideLayout" Target="../slideLayouts/slideLayout95.xml"/><Relationship Id="rId3" Type="http://schemas.openxmlformats.org/officeDocument/2006/relationships/slideLayout" Target="../slideLayouts/slideLayout85.xml"/><Relationship Id="rId7" Type="http://schemas.openxmlformats.org/officeDocument/2006/relationships/slideLayout" Target="../slideLayouts/slideLayout89.xml"/><Relationship Id="rId12" Type="http://schemas.openxmlformats.org/officeDocument/2006/relationships/slideLayout" Target="../slideLayouts/slideLayout94.xml"/><Relationship Id="rId2" Type="http://schemas.openxmlformats.org/officeDocument/2006/relationships/slideLayout" Target="../slideLayouts/slideLayout84.xml"/><Relationship Id="rId1" Type="http://schemas.openxmlformats.org/officeDocument/2006/relationships/slideLayout" Target="../slideLayouts/slideLayout83.xml"/><Relationship Id="rId6" Type="http://schemas.openxmlformats.org/officeDocument/2006/relationships/slideLayout" Target="../slideLayouts/slideLayout88.xml"/><Relationship Id="rId11" Type="http://schemas.openxmlformats.org/officeDocument/2006/relationships/slideLayout" Target="../slideLayouts/slideLayout93.xml"/><Relationship Id="rId5" Type="http://schemas.openxmlformats.org/officeDocument/2006/relationships/slideLayout" Target="../slideLayouts/slideLayout87.xml"/><Relationship Id="rId15" Type="http://schemas.openxmlformats.org/officeDocument/2006/relationships/theme" Target="../theme/theme7.xml"/><Relationship Id="rId10" Type="http://schemas.openxmlformats.org/officeDocument/2006/relationships/slideLayout" Target="../slideLayouts/slideLayout92.xml"/><Relationship Id="rId4" Type="http://schemas.openxmlformats.org/officeDocument/2006/relationships/slideLayout" Target="../slideLayouts/slideLayout86.xml"/><Relationship Id="rId9" Type="http://schemas.openxmlformats.org/officeDocument/2006/relationships/slideLayout" Target="../slideLayouts/slideLayout91.xml"/><Relationship Id="rId14" Type="http://schemas.openxmlformats.org/officeDocument/2006/relationships/slideLayout" Target="../slideLayouts/slideLayout96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4.xml"/><Relationship Id="rId13" Type="http://schemas.openxmlformats.org/officeDocument/2006/relationships/slideLayout" Target="../slideLayouts/slideLayout109.xml"/><Relationship Id="rId3" Type="http://schemas.openxmlformats.org/officeDocument/2006/relationships/slideLayout" Target="../slideLayouts/slideLayout99.xml"/><Relationship Id="rId7" Type="http://schemas.openxmlformats.org/officeDocument/2006/relationships/slideLayout" Target="../slideLayouts/slideLayout103.xml"/><Relationship Id="rId12" Type="http://schemas.openxmlformats.org/officeDocument/2006/relationships/slideLayout" Target="../slideLayouts/slideLayout108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98.xml"/><Relationship Id="rId16" Type="http://schemas.openxmlformats.org/officeDocument/2006/relationships/oleObject" Target="../embeddings/oleObject1.bin"/><Relationship Id="rId1" Type="http://schemas.openxmlformats.org/officeDocument/2006/relationships/slideLayout" Target="../slideLayouts/slideLayout97.xml"/><Relationship Id="rId6" Type="http://schemas.openxmlformats.org/officeDocument/2006/relationships/slideLayout" Target="../slideLayouts/slideLayout102.xml"/><Relationship Id="rId11" Type="http://schemas.openxmlformats.org/officeDocument/2006/relationships/slideLayout" Target="../slideLayouts/slideLayout107.xml"/><Relationship Id="rId5" Type="http://schemas.openxmlformats.org/officeDocument/2006/relationships/slideLayout" Target="../slideLayouts/slideLayout101.xml"/><Relationship Id="rId15" Type="http://schemas.openxmlformats.org/officeDocument/2006/relationships/vmlDrawing" Target="../drawings/vmlDrawing1.vml"/><Relationship Id="rId10" Type="http://schemas.openxmlformats.org/officeDocument/2006/relationships/slideLayout" Target="../slideLayouts/slideLayout106.xml"/><Relationship Id="rId4" Type="http://schemas.openxmlformats.org/officeDocument/2006/relationships/slideLayout" Target="../slideLayouts/slideLayout100.xml"/><Relationship Id="rId9" Type="http://schemas.openxmlformats.org/officeDocument/2006/relationships/slideLayout" Target="../slideLayouts/slideLayout105.xml"/><Relationship Id="rId14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7.xml"/><Relationship Id="rId13" Type="http://schemas.openxmlformats.org/officeDocument/2006/relationships/slideLayout" Target="../slideLayouts/slideLayout122.xml"/><Relationship Id="rId3" Type="http://schemas.openxmlformats.org/officeDocument/2006/relationships/slideLayout" Target="../slideLayouts/slideLayout112.xml"/><Relationship Id="rId7" Type="http://schemas.openxmlformats.org/officeDocument/2006/relationships/slideLayout" Target="../slideLayouts/slideLayout116.xml"/><Relationship Id="rId12" Type="http://schemas.openxmlformats.org/officeDocument/2006/relationships/slideLayout" Target="../slideLayouts/slideLayout121.xml"/><Relationship Id="rId2" Type="http://schemas.openxmlformats.org/officeDocument/2006/relationships/slideLayout" Target="../slideLayouts/slideLayout111.xml"/><Relationship Id="rId16" Type="http://schemas.openxmlformats.org/officeDocument/2006/relationships/theme" Target="../theme/theme9.xml"/><Relationship Id="rId1" Type="http://schemas.openxmlformats.org/officeDocument/2006/relationships/slideLayout" Target="../slideLayouts/slideLayout110.xml"/><Relationship Id="rId6" Type="http://schemas.openxmlformats.org/officeDocument/2006/relationships/slideLayout" Target="../slideLayouts/slideLayout115.xml"/><Relationship Id="rId11" Type="http://schemas.openxmlformats.org/officeDocument/2006/relationships/slideLayout" Target="../slideLayouts/slideLayout120.xml"/><Relationship Id="rId5" Type="http://schemas.openxmlformats.org/officeDocument/2006/relationships/slideLayout" Target="../slideLayouts/slideLayout114.xml"/><Relationship Id="rId15" Type="http://schemas.openxmlformats.org/officeDocument/2006/relationships/slideLayout" Target="../slideLayouts/slideLayout124.xml"/><Relationship Id="rId10" Type="http://schemas.openxmlformats.org/officeDocument/2006/relationships/slideLayout" Target="../slideLayouts/slideLayout119.xml"/><Relationship Id="rId4" Type="http://schemas.openxmlformats.org/officeDocument/2006/relationships/slideLayout" Target="../slideLayouts/slideLayout113.xml"/><Relationship Id="rId9" Type="http://schemas.openxmlformats.org/officeDocument/2006/relationships/slideLayout" Target="../slideLayouts/slideLayout118.xml"/><Relationship Id="rId14" Type="http://schemas.openxmlformats.org/officeDocument/2006/relationships/slideLayout" Target="../slideLayouts/slideLayout123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2.xml"/><Relationship Id="rId3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131.xml"/><Relationship Id="rId2" Type="http://schemas.openxmlformats.org/officeDocument/2006/relationships/slideLayout" Target="../slideLayouts/slideLayout126.xml"/><Relationship Id="rId1" Type="http://schemas.openxmlformats.org/officeDocument/2006/relationships/slideLayout" Target="../slideLayouts/slideLayout125.xml"/><Relationship Id="rId6" Type="http://schemas.openxmlformats.org/officeDocument/2006/relationships/slideLayout" Target="../slideLayouts/slideLayout130.xml"/><Relationship Id="rId5" Type="http://schemas.openxmlformats.org/officeDocument/2006/relationships/slideLayout" Target="../slideLayouts/slideLayout129.xml"/><Relationship Id="rId10" Type="http://schemas.openxmlformats.org/officeDocument/2006/relationships/theme" Target="../theme/theme10.xml"/><Relationship Id="rId4" Type="http://schemas.openxmlformats.org/officeDocument/2006/relationships/slideLayout" Target="../slideLayouts/slideLayout128.xml"/><Relationship Id="rId9" Type="http://schemas.openxmlformats.org/officeDocument/2006/relationships/slideLayout" Target="../slideLayouts/slideLayout133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1.xml"/><Relationship Id="rId13" Type="http://schemas.openxmlformats.org/officeDocument/2006/relationships/image" Target="../media/image6.jpg"/><Relationship Id="rId3" Type="http://schemas.openxmlformats.org/officeDocument/2006/relationships/slideLayout" Target="../slideLayouts/slideLayout136.xml"/><Relationship Id="rId7" Type="http://schemas.openxmlformats.org/officeDocument/2006/relationships/slideLayout" Target="../slideLayouts/slideLayout140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35.xml"/><Relationship Id="rId1" Type="http://schemas.openxmlformats.org/officeDocument/2006/relationships/slideLayout" Target="../slideLayouts/slideLayout134.xml"/><Relationship Id="rId6" Type="http://schemas.openxmlformats.org/officeDocument/2006/relationships/slideLayout" Target="../slideLayouts/slideLayout139.xml"/><Relationship Id="rId11" Type="http://schemas.openxmlformats.org/officeDocument/2006/relationships/slideLayout" Target="../slideLayouts/slideLayout144.xml"/><Relationship Id="rId5" Type="http://schemas.openxmlformats.org/officeDocument/2006/relationships/slideLayout" Target="../slideLayouts/slideLayout138.xml"/><Relationship Id="rId10" Type="http://schemas.openxmlformats.org/officeDocument/2006/relationships/slideLayout" Target="../slideLayouts/slideLayout143.xml"/><Relationship Id="rId4" Type="http://schemas.openxmlformats.org/officeDocument/2006/relationships/slideLayout" Target="../slideLayouts/slideLayout137.xml"/><Relationship Id="rId9" Type="http://schemas.openxmlformats.org/officeDocument/2006/relationships/slideLayout" Target="../slideLayouts/slideLayout142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2.xml"/><Relationship Id="rId13" Type="http://schemas.openxmlformats.org/officeDocument/2006/relationships/image" Target="../media/image6.jpg"/><Relationship Id="rId3" Type="http://schemas.openxmlformats.org/officeDocument/2006/relationships/slideLayout" Target="../slideLayouts/slideLayout147.xml"/><Relationship Id="rId7" Type="http://schemas.openxmlformats.org/officeDocument/2006/relationships/slideLayout" Target="../slideLayouts/slideLayout151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46.xml"/><Relationship Id="rId1" Type="http://schemas.openxmlformats.org/officeDocument/2006/relationships/slideLayout" Target="../slideLayouts/slideLayout145.xml"/><Relationship Id="rId6" Type="http://schemas.openxmlformats.org/officeDocument/2006/relationships/slideLayout" Target="../slideLayouts/slideLayout150.xml"/><Relationship Id="rId11" Type="http://schemas.openxmlformats.org/officeDocument/2006/relationships/slideLayout" Target="../slideLayouts/slideLayout155.xml"/><Relationship Id="rId5" Type="http://schemas.openxmlformats.org/officeDocument/2006/relationships/slideLayout" Target="../slideLayouts/slideLayout149.xml"/><Relationship Id="rId10" Type="http://schemas.openxmlformats.org/officeDocument/2006/relationships/slideLayout" Target="../slideLayouts/slideLayout154.xml"/><Relationship Id="rId4" Type="http://schemas.openxmlformats.org/officeDocument/2006/relationships/slideLayout" Target="../slideLayouts/slideLayout148.xml"/><Relationship Id="rId9" Type="http://schemas.openxmlformats.org/officeDocument/2006/relationships/slideLayout" Target="../slideLayouts/slideLayout153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3.xml"/><Relationship Id="rId13" Type="http://schemas.openxmlformats.org/officeDocument/2006/relationships/theme" Target="../theme/theme13.xml"/><Relationship Id="rId3" Type="http://schemas.openxmlformats.org/officeDocument/2006/relationships/slideLayout" Target="../slideLayouts/slideLayout158.xml"/><Relationship Id="rId7" Type="http://schemas.openxmlformats.org/officeDocument/2006/relationships/slideLayout" Target="../slideLayouts/slideLayout162.xml"/><Relationship Id="rId12" Type="http://schemas.openxmlformats.org/officeDocument/2006/relationships/slideLayout" Target="../slideLayouts/slideLayout167.xml"/><Relationship Id="rId2" Type="http://schemas.openxmlformats.org/officeDocument/2006/relationships/slideLayout" Target="../slideLayouts/slideLayout157.xml"/><Relationship Id="rId1" Type="http://schemas.openxmlformats.org/officeDocument/2006/relationships/slideLayout" Target="../slideLayouts/slideLayout156.xml"/><Relationship Id="rId6" Type="http://schemas.openxmlformats.org/officeDocument/2006/relationships/slideLayout" Target="../slideLayouts/slideLayout161.xml"/><Relationship Id="rId11" Type="http://schemas.openxmlformats.org/officeDocument/2006/relationships/slideLayout" Target="../slideLayouts/slideLayout166.xml"/><Relationship Id="rId5" Type="http://schemas.openxmlformats.org/officeDocument/2006/relationships/slideLayout" Target="../slideLayouts/slideLayout160.xml"/><Relationship Id="rId10" Type="http://schemas.openxmlformats.org/officeDocument/2006/relationships/slideLayout" Target="../slideLayouts/slideLayout165.xml"/><Relationship Id="rId4" Type="http://schemas.openxmlformats.org/officeDocument/2006/relationships/slideLayout" Target="../slideLayouts/slideLayout159.xml"/><Relationship Id="rId9" Type="http://schemas.openxmlformats.org/officeDocument/2006/relationships/slideLayout" Target="../slideLayouts/slideLayout164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5.xml"/><Relationship Id="rId3" Type="http://schemas.openxmlformats.org/officeDocument/2006/relationships/slideLayout" Target="../slideLayouts/slideLayout170.xml"/><Relationship Id="rId7" Type="http://schemas.openxmlformats.org/officeDocument/2006/relationships/slideLayout" Target="../slideLayouts/slideLayout174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69.xml"/><Relationship Id="rId1" Type="http://schemas.openxmlformats.org/officeDocument/2006/relationships/slideLayout" Target="../slideLayouts/slideLayout168.xml"/><Relationship Id="rId6" Type="http://schemas.openxmlformats.org/officeDocument/2006/relationships/slideLayout" Target="../slideLayouts/slideLayout173.xml"/><Relationship Id="rId11" Type="http://schemas.openxmlformats.org/officeDocument/2006/relationships/slideLayout" Target="../slideLayouts/slideLayout178.xml"/><Relationship Id="rId5" Type="http://schemas.openxmlformats.org/officeDocument/2006/relationships/slideLayout" Target="../slideLayouts/slideLayout172.xml"/><Relationship Id="rId10" Type="http://schemas.openxmlformats.org/officeDocument/2006/relationships/slideLayout" Target="../slideLayouts/slideLayout177.xml"/><Relationship Id="rId4" Type="http://schemas.openxmlformats.org/officeDocument/2006/relationships/slideLayout" Target="../slideLayouts/slideLayout171.xml"/><Relationship Id="rId9" Type="http://schemas.openxmlformats.org/officeDocument/2006/relationships/slideLayout" Target="../slideLayouts/slideLayout176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6.xml"/><Relationship Id="rId3" Type="http://schemas.openxmlformats.org/officeDocument/2006/relationships/slideLayout" Target="../slideLayouts/slideLayout181.xml"/><Relationship Id="rId7" Type="http://schemas.openxmlformats.org/officeDocument/2006/relationships/slideLayout" Target="../slideLayouts/slideLayout185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80.xml"/><Relationship Id="rId1" Type="http://schemas.openxmlformats.org/officeDocument/2006/relationships/slideLayout" Target="../slideLayouts/slideLayout179.xml"/><Relationship Id="rId6" Type="http://schemas.openxmlformats.org/officeDocument/2006/relationships/slideLayout" Target="../slideLayouts/slideLayout184.xml"/><Relationship Id="rId11" Type="http://schemas.openxmlformats.org/officeDocument/2006/relationships/slideLayout" Target="../slideLayouts/slideLayout189.xml"/><Relationship Id="rId5" Type="http://schemas.openxmlformats.org/officeDocument/2006/relationships/slideLayout" Target="../slideLayouts/slideLayout183.xml"/><Relationship Id="rId10" Type="http://schemas.openxmlformats.org/officeDocument/2006/relationships/slideLayout" Target="../slideLayouts/slideLayout188.xml"/><Relationship Id="rId4" Type="http://schemas.openxmlformats.org/officeDocument/2006/relationships/slideLayout" Target="../slideLayouts/slideLayout182.xml"/><Relationship Id="rId9" Type="http://schemas.openxmlformats.org/officeDocument/2006/relationships/slideLayout" Target="../slideLayouts/slideLayout18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5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AECD43-E3B9-4138-B4B5-AC41BC74798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5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5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47AA938-1E85-4A68-8E35-3434722346D0}" type="slidenum">
              <a:rPr lang="en-US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1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5pPr>
      <a:lvl6pPr marL="342891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6pPr>
      <a:lvl7pPr marL="685783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7pPr>
      <a:lvl8pPr marL="1028674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8pPr>
      <a:lvl9pPr marL="1371566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9pPr>
    </p:titleStyle>
    <p:bodyStyle>
      <a:lvl1pPr marL="257168" indent="-257168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199" indent="-214308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29" indent="-171446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21" indent="-171446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2" indent="-171446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4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8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1pPr>
      <a:lvl2pPr marL="342891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4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9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1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5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110833" y="800767"/>
            <a:ext cx="9144000" cy="75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073667" y="3662900"/>
            <a:ext cx="9776000" cy="23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●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○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■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●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○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■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●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○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■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206146741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  <p:sldLayoutId id="2147483691" r:id="rId19"/>
    <p:sldLayoutId id="2147483692" r:id="rId20"/>
    <p:sldLayoutId id="2147483693" r:id="rId21"/>
    <p:sldLayoutId id="2147483694" r:id="rId22"/>
    <p:sldLayoutId id="2147483695" r:id="rId2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073C328-922F-4B0B-8525-8ACF096E87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C1BFE4-AA55-444D-AE70-3B02652540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7D68E4-8B87-467B-B1C3-35BC81AE59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1EDF14-9474-41C6-9319-2345718929E4}" type="datetimeFigureOut">
              <a:rPr lang="en-US" smtClean="0">
                <a:solidFill>
                  <a:prstClr val="black">
                    <a:tint val="75000"/>
                  </a:prstClr>
                </a:solidFill>
                <a:cs typeface="Arial"/>
                <a:sym typeface="Arial"/>
              </a:rPr>
              <a:pPr/>
              <a:t>8/6/2023</a:t>
            </a:fld>
            <a:endParaRPr lang="en-US">
              <a:solidFill>
                <a:prstClr val="black">
                  <a:tint val="75000"/>
                </a:prstClr>
              </a:solidFill>
              <a:cs typeface="Arial"/>
              <a:sym typeface="Arial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8F2EFC-AD95-415C-8369-5A07D311736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/>
              <a:sym typeface="Arial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E3FC87-E14B-43D3-B70F-4D9355BCC9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C9B403-B91B-4216-B1E5-5AD4DE66315A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/>
                <a:sym typeface="Arial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98632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685783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6" indent="-171446" algn="l" defTabSz="685783" rtl="0" eaLnBrk="1" latinLnBrk="0" hangingPunct="1">
        <a:lnSpc>
          <a:spcPct val="90000"/>
        </a:lnSpc>
        <a:spcBef>
          <a:spcPts val="751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38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29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21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2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4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8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1pPr>
      <a:lvl2pPr marL="342891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4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9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1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" y="4805"/>
            <a:ext cx="12191999" cy="6848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7575" y="2"/>
            <a:ext cx="12204640" cy="6840345"/>
          </a:xfrm>
          <a:prstGeom prst="rect">
            <a:avLst/>
          </a:prstGeom>
        </p:spPr>
      </p:pic>
      <p:grpSp>
        <p:nvGrpSpPr>
          <p:cNvPr id="17" name="组合 16"/>
          <p:cNvGrpSpPr/>
          <p:nvPr userDrawn="1"/>
        </p:nvGrpSpPr>
        <p:grpSpPr>
          <a:xfrm>
            <a:off x="527383" y="795537"/>
            <a:ext cx="11137237" cy="246927"/>
            <a:chOff x="-448804" y="948449"/>
            <a:chExt cx="10024912" cy="222265"/>
          </a:xfrm>
          <a:solidFill>
            <a:srgbClr val="AED30B"/>
          </a:solidFill>
        </p:grpSpPr>
        <p:cxnSp>
          <p:nvCxnSpPr>
            <p:cNvPr id="18" name="直接连接符 17"/>
            <p:cNvCxnSpPr/>
            <p:nvPr/>
          </p:nvCxnSpPr>
          <p:spPr>
            <a:xfrm>
              <a:off x="-448804" y="1052311"/>
              <a:ext cx="10024912" cy="3635"/>
            </a:xfrm>
            <a:prstGeom prst="line">
              <a:avLst/>
            </a:prstGeom>
            <a:grpFill/>
            <a:ln>
              <a:solidFill>
                <a:srgbClr val="AED30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9" name="组合 18"/>
            <p:cNvGrpSpPr/>
            <p:nvPr/>
          </p:nvGrpSpPr>
          <p:grpSpPr>
            <a:xfrm>
              <a:off x="4269749" y="948449"/>
              <a:ext cx="604501" cy="222265"/>
              <a:chOff x="4398820" y="4019428"/>
              <a:chExt cx="380593" cy="191371"/>
            </a:xfrm>
            <a:grpFill/>
          </p:grpSpPr>
          <p:sp>
            <p:nvSpPr>
              <p:cNvPr id="20" name="椭圆 19"/>
              <p:cNvSpPr/>
              <p:nvPr/>
            </p:nvSpPr>
            <p:spPr>
              <a:xfrm>
                <a:off x="4515144" y="4019428"/>
                <a:ext cx="143528" cy="19137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4398820" y="4051345"/>
                <a:ext cx="86266" cy="11502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  <p:sp>
            <p:nvSpPr>
              <p:cNvPr id="22" name="椭圆 21"/>
              <p:cNvSpPr/>
              <p:nvPr/>
            </p:nvSpPr>
            <p:spPr>
              <a:xfrm>
                <a:off x="4693147" y="4051344"/>
                <a:ext cx="86266" cy="11502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</p:grpSp>
      <p:pic>
        <p:nvPicPr>
          <p:cNvPr id="10" name="Picture 9" descr="Logo, company name&#10;&#10;Description automatically generated">
            <a:extLst>
              <a:ext uri="{FF2B5EF4-FFF2-40B4-BE49-F238E27FC236}">
                <a16:creationId xmlns:a16="http://schemas.microsoft.com/office/drawing/2014/main" id="{C617D0E3-7879-4E51-9843-14E11D752E40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9990765" y="4943288"/>
            <a:ext cx="2086303" cy="1656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466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121914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78" indent="-457178" algn="l" defTabSz="121914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50" indent="-380981" algn="l" defTabSz="121914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25" indent="-304784" algn="l" defTabSz="121914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493" indent="-304784" algn="l" defTabSz="121914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062" indent="-304784" algn="l" defTabSz="121914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632" indent="-304784" algn="l" defTabSz="121914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202" indent="-304784" algn="l" defTabSz="121914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772" indent="-304784" algn="l" defTabSz="121914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341" indent="-304784" algn="l" defTabSz="121914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9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7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4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1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5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6998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6998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6999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B778CD-067E-4A5B-8273-BE2787C3F6E5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9186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6" r:id="rId13"/>
    <p:sldLayoutId id="2147483747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189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377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566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754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891" indent="-342891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32" indent="-285744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2971" indent="-228594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160" indent="-228594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349" indent="-22859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537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726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914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103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23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B046401-F1D3-479F-8BAF-C25503263BAF}" type="datetime11">
              <a:rPr lang="vi-V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2:39:45 CH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1423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423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CA785CB-1B85-4ED5-9980-B8981689BD1C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476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</p:sldLayoutIdLst>
  <p:hf sldNum="0"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189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377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566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754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891" indent="-342891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32" indent="-285744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2971" indent="-228594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160" indent="-228594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349" indent="-22859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537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726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914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103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Odibee Sans"/>
              <a:buNone/>
              <a:defRPr sz="2800">
                <a:solidFill>
                  <a:srgbClr val="434343"/>
                </a:solidFill>
                <a:latin typeface="Odibee Sans"/>
                <a:ea typeface="Odibee Sans"/>
                <a:cs typeface="Odibee Sans"/>
                <a:sym typeface="Odibee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Odibee Sans"/>
              <a:buNone/>
              <a:defRPr sz="2800">
                <a:solidFill>
                  <a:srgbClr val="434343"/>
                </a:solidFill>
                <a:latin typeface="Odibee Sans"/>
                <a:ea typeface="Odibee Sans"/>
                <a:cs typeface="Odibee Sans"/>
                <a:sym typeface="Odibee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Odibee Sans"/>
              <a:buNone/>
              <a:defRPr sz="2800">
                <a:solidFill>
                  <a:srgbClr val="434343"/>
                </a:solidFill>
                <a:latin typeface="Odibee Sans"/>
                <a:ea typeface="Odibee Sans"/>
                <a:cs typeface="Odibee Sans"/>
                <a:sym typeface="Odibee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Odibee Sans"/>
              <a:buNone/>
              <a:defRPr sz="2800">
                <a:solidFill>
                  <a:srgbClr val="434343"/>
                </a:solidFill>
                <a:latin typeface="Odibee Sans"/>
                <a:ea typeface="Odibee Sans"/>
                <a:cs typeface="Odibee Sans"/>
                <a:sym typeface="Odibee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Odibee Sans"/>
              <a:buNone/>
              <a:defRPr sz="2800">
                <a:solidFill>
                  <a:srgbClr val="434343"/>
                </a:solidFill>
                <a:latin typeface="Odibee Sans"/>
                <a:ea typeface="Odibee Sans"/>
                <a:cs typeface="Odibee Sans"/>
                <a:sym typeface="Odibee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Odibee Sans"/>
              <a:buNone/>
              <a:defRPr sz="2800">
                <a:solidFill>
                  <a:srgbClr val="434343"/>
                </a:solidFill>
                <a:latin typeface="Odibee Sans"/>
                <a:ea typeface="Odibee Sans"/>
                <a:cs typeface="Odibee Sans"/>
                <a:sym typeface="Odibee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Odibee Sans"/>
              <a:buNone/>
              <a:defRPr sz="2800">
                <a:solidFill>
                  <a:srgbClr val="434343"/>
                </a:solidFill>
                <a:latin typeface="Odibee Sans"/>
                <a:ea typeface="Odibee Sans"/>
                <a:cs typeface="Odibee Sans"/>
                <a:sym typeface="Odibee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Odibee Sans"/>
              <a:buNone/>
              <a:defRPr sz="2800">
                <a:solidFill>
                  <a:srgbClr val="434343"/>
                </a:solidFill>
                <a:latin typeface="Odibee Sans"/>
                <a:ea typeface="Odibee Sans"/>
                <a:cs typeface="Odibee Sans"/>
                <a:sym typeface="Odibee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Odibee Sans"/>
              <a:buNone/>
              <a:defRPr sz="2800">
                <a:solidFill>
                  <a:srgbClr val="434343"/>
                </a:solidFill>
                <a:latin typeface="Odibee Sans"/>
                <a:ea typeface="Odibee Sans"/>
                <a:cs typeface="Odibee Sans"/>
                <a:sym typeface="Odibee Sans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Didact Gothic"/>
              <a:buChar char="●"/>
              <a:defRPr sz="1800">
                <a:solidFill>
                  <a:srgbClr val="434343"/>
                </a:solidFill>
                <a:latin typeface="Didact Gothic"/>
                <a:ea typeface="Didact Gothic"/>
                <a:cs typeface="Didact Gothic"/>
                <a:sym typeface="Didact Gothic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Didact Gothic"/>
              <a:buChar char="○"/>
              <a:defRPr>
                <a:solidFill>
                  <a:srgbClr val="434343"/>
                </a:solidFill>
                <a:latin typeface="Didact Gothic"/>
                <a:ea typeface="Didact Gothic"/>
                <a:cs typeface="Didact Gothic"/>
                <a:sym typeface="Didact Gothic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Didact Gothic"/>
              <a:buChar char="■"/>
              <a:defRPr>
                <a:solidFill>
                  <a:srgbClr val="434343"/>
                </a:solidFill>
                <a:latin typeface="Didact Gothic"/>
                <a:ea typeface="Didact Gothic"/>
                <a:cs typeface="Didact Gothic"/>
                <a:sym typeface="Didact Gothic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Didact Gothic"/>
              <a:buChar char="●"/>
              <a:defRPr>
                <a:solidFill>
                  <a:srgbClr val="434343"/>
                </a:solidFill>
                <a:latin typeface="Didact Gothic"/>
                <a:ea typeface="Didact Gothic"/>
                <a:cs typeface="Didact Gothic"/>
                <a:sym typeface="Didact Gothic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Didact Gothic"/>
              <a:buChar char="○"/>
              <a:defRPr>
                <a:solidFill>
                  <a:srgbClr val="434343"/>
                </a:solidFill>
                <a:latin typeface="Didact Gothic"/>
                <a:ea typeface="Didact Gothic"/>
                <a:cs typeface="Didact Gothic"/>
                <a:sym typeface="Didact Gothic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Didact Gothic"/>
              <a:buChar char="■"/>
              <a:defRPr>
                <a:solidFill>
                  <a:srgbClr val="434343"/>
                </a:solidFill>
                <a:latin typeface="Didact Gothic"/>
                <a:ea typeface="Didact Gothic"/>
                <a:cs typeface="Didact Gothic"/>
                <a:sym typeface="Didact Gothic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Didact Gothic"/>
              <a:buChar char="●"/>
              <a:defRPr>
                <a:solidFill>
                  <a:srgbClr val="434343"/>
                </a:solidFill>
                <a:latin typeface="Didact Gothic"/>
                <a:ea typeface="Didact Gothic"/>
                <a:cs typeface="Didact Gothic"/>
                <a:sym typeface="Didact Gothic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Didact Gothic"/>
              <a:buChar char="○"/>
              <a:defRPr>
                <a:solidFill>
                  <a:srgbClr val="434343"/>
                </a:solidFill>
                <a:latin typeface="Didact Gothic"/>
                <a:ea typeface="Didact Gothic"/>
                <a:cs typeface="Didact Gothic"/>
                <a:sym typeface="Didact Gothic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400"/>
              <a:buFont typeface="Didact Gothic"/>
              <a:buChar char="■"/>
              <a:defRPr>
                <a:solidFill>
                  <a:srgbClr val="434343"/>
                </a:solidFill>
                <a:latin typeface="Didact Gothic"/>
                <a:ea typeface="Didact Gothic"/>
                <a:cs typeface="Didact Gothic"/>
                <a:sym typeface="Didact Gothic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25233776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7" r:id="rId6"/>
    <p:sldLayoutId id="2147483848" r:id="rId7"/>
    <p:sldLayoutId id="2147483849" r:id="rId8"/>
    <p:sldLayoutId id="2147483851" r:id="rId9"/>
    <p:sldLayoutId id="2147483852" r:id="rId10"/>
    <p:sldLayoutId id="2147483853" r:id="rId11"/>
    <p:sldLayoutId id="2147483854" r:id="rId12"/>
    <p:sldLayoutId id="2147483855" r:id="rId13"/>
    <p:sldLayoutId id="2147483856" r:id="rId1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ChangeArrowheads="1"/>
          </p:cNvSpPr>
          <p:nvPr userDrawn="1"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7BCFF1">
              <a:alpha val="19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39" name="Freeform 15"/>
          <p:cNvSpPr>
            <a:spLocks/>
          </p:cNvSpPr>
          <p:nvPr/>
        </p:nvSpPr>
        <p:spPr bwMode="gray">
          <a:xfrm>
            <a:off x="0" y="6084888"/>
            <a:ext cx="12192000" cy="774700"/>
          </a:xfrm>
          <a:custGeom>
            <a:avLst/>
            <a:gdLst/>
            <a:ahLst/>
            <a:cxnLst>
              <a:cxn ang="0">
                <a:pos x="5760" y="885"/>
              </a:cxn>
              <a:cxn ang="0">
                <a:pos x="5760" y="0"/>
              </a:cxn>
              <a:cxn ang="0">
                <a:pos x="2832" y="626"/>
              </a:cxn>
              <a:cxn ang="0">
                <a:pos x="0" y="36"/>
              </a:cxn>
              <a:cxn ang="0">
                <a:pos x="0" y="891"/>
              </a:cxn>
              <a:cxn ang="0">
                <a:pos x="5760" y="885"/>
              </a:cxn>
            </a:cxnLst>
            <a:rect l="0" t="0" r="r" b="b"/>
            <a:pathLst>
              <a:path w="5760" h="891">
                <a:moveTo>
                  <a:pt x="5760" y="885"/>
                </a:moveTo>
                <a:lnTo>
                  <a:pt x="5760" y="0"/>
                </a:lnTo>
                <a:cubicBezTo>
                  <a:pt x="4888" y="573"/>
                  <a:pt x="3696" y="609"/>
                  <a:pt x="2832" y="626"/>
                </a:cubicBezTo>
                <a:cubicBezTo>
                  <a:pt x="1968" y="643"/>
                  <a:pt x="640" y="474"/>
                  <a:pt x="0" y="36"/>
                </a:cubicBezTo>
                <a:lnTo>
                  <a:pt x="0" y="891"/>
                </a:lnTo>
                <a:lnTo>
                  <a:pt x="5760" y="885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15294"/>
                  <a:invGamma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026" name="Object 16"/>
          <p:cNvGraphicFramePr>
            <a:graphicFrameLocks noChangeAspect="1"/>
          </p:cNvGraphicFramePr>
          <p:nvPr userDrawn="1"/>
        </p:nvGraphicFramePr>
        <p:xfrm>
          <a:off x="0" y="0"/>
          <a:ext cx="12192000" cy="16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Image" r:id="rId16" imgW="7390476" imgH="913963" progId="Photoshop.Image.6">
                  <p:embed/>
                </p:oleObj>
              </mc:Choice>
              <mc:Fallback>
                <p:oleObj name="Image" r:id="rId16" imgW="7390476" imgH="913963" progId="Photoshop.Image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0" y="0"/>
                        <a:ext cx="12192000" cy="165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1" name="Rectangle 17"/>
          <p:cNvSpPr>
            <a:spLocks noChangeArrowheads="1"/>
          </p:cNvSpPr>
          <p:nvPr/>
        </p:nvSpPr>
        <p:spPr bwMode="gray">
          <a:xfrm>
            <a:off x="0" y="6692900"/>
            <a:ext cx="12192000" cy="179388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42" name="Rectangle 18"/>
          <p:cNvSpPr>
            <a:spLocks noChangeArrowheads="1"/>
          </p:cNvSpPr>
          <p:nvPr userDrawn="1"/>
        </p:nvSpPr>
        <p:spPr bwMode="gray">
          <a:xfrm>
            <a:off x="0" y="165103"/>
            <a:ext cx="12192000" cy="73025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27451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500" dirty="0">
              <a:solidFill>
                <a:srgbClr val="2B166E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23232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8" r:id="rId1"/>
    <p:sldLayoutId id="2147483859" r:id="rId2"/>
    <p:sldLayoutId id="2147483860" r:id="rId3"/>
    <p:sldLayoutId id="2147483861" r:id="rId4"/>
    <p:sldLayoutId id="2147483862" r:id="rId5"/>
    <p:sldLayoutId id="2147483863" r:id="rId6"/>
    <p:sldLayoutId id="2147483864" r:id="rId7"/>
    <p:sldLayoutId id="2147483865" r:id="rId8"/>
    <p:sldLayoutId id="2147483866" r:id="rId9"/>
    <p:sldLayoutId id="2147483867" r:id="rId10"/>
    <p:sldLayoutId id="2147483868" r:id="rId11"/>
    <p:sldLayoutId id="2147483869" r:id="rId12"/>
    <p:sldLayoutId id="2147483870" r:id="rId13"/>
  </p:sldLayoutIdLst>
  <p:transition spd="slow"/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5pPr>
      <a:lvl6pPr marL="457189"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6pPr>
      <a:lvl7pPr marL="914377"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7pPr>
      <a:lvl8pPr marL="1371566"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8pPr>
      <a:lvl9pPr marL="1828754"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9pPr>
    </p:titleStyle>
    <p:bodyStyle>
      <a:lvl1pPr marL="342891" indent="-342891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v"/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742932" indent="-285744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2971" indent="-228594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160" indent="-228594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349" indent="-22859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537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726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8914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103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6998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6998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6999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6240FE2-0E4D-4A01-8F95-84D13060F63A}" type="slidenum">
              <a:rPr lang="en-US" altLang="en-US" smtClean="0">
                <a:solidFill>
                  <a:srgbClr val="000000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19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  <p:sldLayoutId id="2147483883" r:id="rId12"/>
    <p:sldLayoutId id="2147483884" r:id="rId13"/>
    <p:sldLayoutId id="2147483885" r:id="rId14"/>
    <p:sldLayoutId id="2147483886" r:id="rId1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189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377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566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754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891" indent="-342891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32" indent="-285744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2971" indent="-228594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160" indent="-228594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349" indent="-22859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537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726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914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103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645B175-C851-453B-B2A0-9A5CFCADC0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5F4A2-0E4F-4E49-A0BF-BEEC722033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28AA27-3F13-4BFD-B949-21CF3191088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3F5E9-5DAC-4C4A-9DF5-C2B87276BCC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8/6/2023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EE99A2-0FED-42D4-9FBD-08CC1C3F81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2468D4-5440-4CE2-BAB3-61D83F628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C5C30-0B3A-4B13-ADDD-7C63C8AA92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3448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0" r:id="rId1"/>
    <p:sldLayoutId id="2147483901" r:id="rId2"/>
    <p:sldLayoutId id="2147483902" r:id="rId3"/>
    <p:sldLayoutId id="2147483903" r:id="rId4"/>
    <p:sldLayoutId id="2147483904" r:id="rId5"/>
    <p:sldLayoutId id="2147483905" r:id="rId6"/>
    <p:sldLayoutId id="2147483906" r:id="rId7"/>
    <p:sldLayoutId id="2147483907" r:id="rId8"/>
    <p:sldLayoutId id="2147483908" r:id="rId9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62000"/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  <a:latin typeface="Calibri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06/08/2023</a:t>
            </a:fld>
            <a:endParaRPr lang="vi-VN">
              <a:solidFill>
                <a:prstClr val="black">
                  <a:tint val="75000"/>
                </a:prstClr>
              </a:solidFill>
              <a:latin typeface="Calibri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prstClr val="black">
                  <a:tint val="75000"/>
                </a:prstClr>
              </a:solidFill>
              <a:latin typeface="Calibri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  <a:latin typeface="Calibri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1037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0" r:id="rId1"/>
    <p:sldLayoutId id="2147483911" r:id="rId2"/>
    <p:sldLayoutId id="2147483912" r:id="rId3"/>
    <p:sldLayoutId id="2147483913" r:id="rId4"/>
    <p:sldLayoutId id="2147483914" r:id="rId5"/>
    <p:sldLayoutId id="2147483915" r:id="rId6"/>
    <p:sldLayoutId id="2147483916" r:id="rId7"/>
    <p:sldLayoutId id="2147483917" r:id="rId8"/>
    <p:sldLayoutId id="2147483918" r:id="rId9"/>
    <p:sldLayoutId id="2147483919" r:id="rId10"/>
    <p:sldLayoutId id="2147483920" r:id="rId11"/>
  </p:sldLayoutIdLst>
  <p:txStyles>
    <p:titleStyle>
      <a:lvl1pPr algn="l" defTabSz="685766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2" indent="-171442" algn="l" defTabSz="685766" rtl="0" eaLnBrk="1" latinLnBrk="0" hangingPunct="1">
        <a:lnSpc>
          <a:spcPct val="90000"/>
        </a:lnSpc>
        <a:spcBef>
          <a:spcPts val="751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24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07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090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4pPr>
      <a:lvl5pPr marL="1542973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5pPr>
      <a:lvl6pPr marL="1885856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6pPr>
      <a:lvl7pPr marL="2228739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7pPr>
      <a:lvl8pPr marL="2571622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8pPr>
      <a:lvl9pPr marL="2914504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1pPr>
      <a:lvl2pPr marL="342883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2pPr>
      <a:lvl3pPr marL="685766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3pPr>
      <a:lvl4pPr marL="1028649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4pPr>
      <a:lvl5pPr marL="1371532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5pPr>
      <a:lvl6pPr marL="1714414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6pPr>
      <a:lvl7pPr marL="2057297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7pPr>
      <a:lvl8pPr marL="2400180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8pPr>
      <a:lvl9pPr marL="2743063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62000"/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  <a:latin typeface="Calibri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06/08/2023</a:t>
            </a:fld>
            <a:endParaRPr lang="vi-VN">
              <a:solidFill>
                <a:prstClr val="black">
                  <a:tint val="75000"/>
                </a:prstClr>
              </a:solidFill>
              <a:latin typeface="Calibri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prstClr val="black">
                  <a:tint val="75000"/>
                </a:prstClr>
              </a:solidFill>
              <a:latin typeface="Calibri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  <a:latin typeface="Calibri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3645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2" r:id="rId1"/>
    <p:sldLayoutId id="2147483923" r:id="rId2"/>
    <p:sldLayoutId id="2147483924" r:id="rId3"/>
    <p:sldLayoutId id="2147483925" r:id="rId4"/>
    <p:sldLayoutId id="2147483926" r:id="rId5"/>
    <p:sldLayoutId id="2147483927" r:id="rId6"/>
    <p:sldLayoutId id="2147483928" r:id="rId7"/>
    <p:sldLayoutId id="2147483929" r:id="rId8"/>
    <p:sldLayoutId id="2147483930" r:id="rId9"/>
    <p:sldLayoutId id="2147483931" r:id="rId10"/>
    <p:sldLayoutId id="2147483932" r:id="rId11"/>
  </p:sldLayoutIdLst>
  <p:txStyles>
    <p:titleStyle>
      <a:lvl1pPr algn="l" defTabSz="685766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2" indent="-171442" algn="l" defTabSz="685766" rtl="0" eaLnBrk="1" latinLnBrk="0" hangingPunct="1">
        <a:lnSpc>
          <a:spcPct val="90000"/>
        </a:lnSpc>
        <a:spcBef>
          <a:spcPts val="751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24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07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090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4pPr>
      <a:lvl5pPr marL="1542973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5pPr>
      <a:lvl6pPr marL="1885856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6pPr>
      <a:lvl7pPr marL="2228739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7pPr>
      <a:lvl8pPr marL="2571622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8pPr>
      <a:lvl9pPr marL="2914504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1pPr>
      <a:lvl2pPr marL="342883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2pPr>
      <a:lvl3pPr marL="685766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3pPr>
      <a:lvl4pPr marL="1028649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4pPr>
      <a:lvl5pPr marL="1371532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5pPr>
      <a:lvl6pPr marL="1714414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6pPr>
      <a:lvl7pPr marL="2057297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7pPr>
      <a:lvl8pPr marL="2400180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8pPr>
      <a:lvl9pPr marL="2743063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40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40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55F8EAF-1CC6-4356-B045-3D66626039B3}" type="slidenum">
              <a:rPr lang="en-US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4631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4" r:id="rId1"/>
    <p:sldLayoutId id="2147483935" r:id="rId2"/>
    <p:sldLayoutId id="2147483936" r:id="rId3"/>
    <p:sldLayoutId id="2147483937" r:id="rId4"/>
    <p:sldLayoutId id="2147483938" r:id="rId5"/>
    <p:sldLayoutId id="2147483939" r:id="rId6"/>
    <p:sldLayoutId id="2147483940" r:id="rId7"/>
    <p:sldLayoutId id="2147483941" r:id="rId8"/>
    <p:sldLayoutId id="2147483942" r:id="rId9"/>
    <p:sldLayoutId id="2147483943" r:id="rId10"/>
    <p:sldLayoutId id="2147483944" r:id="rId11"/>
    <p:sldLayoutId id="2147483945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189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377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566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754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891" indent="-342891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32" indent="-285744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2971" indent="-228594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160" indent="-228594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349" indent="-22859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537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726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914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103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9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7824902-4A5F-4767-BE61-1EE1BD7BA5F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6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597CE26-D414-4573-8F56-ED44CF4651D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011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7" r:id="rId1"/>
    <p:sldLayoutId id="2147483948" r:id="rId2"/>
    <p:sldLayoutId id="2147483949" r:id="rId3"/>
    <p:sldLayoutId id="2147483950" r:id="rId4"/>
    <p:sldLayoutId id="2147483951" r:id="rId5"/>
    <p:sldLayoutId id="2147483952" r:id="rId6"/>
    <p:sldLayoutId id="2147483953" r:id="rId7"/>
    <p:sldLayoutId id="2147483954" r:id="rId8"/>
    <p:sldLayoutId id="2147483955" r:id="rId9"/>
    <p:sldLayoutId id="2147483956" r:id="rId10"/>
    <p:sldLayoutId id="2147483957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342883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685766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028649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371532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42" indent="-171442" algn="l" rtl="0" eaLnBrk="0" fontAlgn="base" hangingPunct="0">
        <a:lnSpc>
          <a:spcPct val="90000"/>
        </a:lnSpc>
        <a:spcBef>
          <a:spcPts val="751"/>
        </a:spcBef>
        <a:spcAft>
          <a:spcPct val="0"/>
        </a:spcAft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24" indent="-171442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07" indent="-171442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090" indent="-171442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542973" indent="-171442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885856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6pPr>
      <a:lvl7pPr marL="2228739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7pPr>
      <a:lvl8pPr marL="2571622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8pPr>
      <a:lvl9pPr marL="2914504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1pPr>
      <a:lvl2pPr marL="342883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2pPr>
      <a:lvl3pPr marL="685766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3pPr>
      <a:lvl4pPr marL="1028649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4pPr>
      <a:lvl5pPr marL="1371532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5pPr>
      <a:lvl6pPr marL="1714414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6pPr>
      <a:lvl7pPr marL="2057297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7pPr>
      <a:lvl8pPr marL="2400180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8pPr>
      <a:lvl9pPr marL="2743063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9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7824902-4A5F-4767-BE61-1EE1BD7BA5F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8/6/2023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6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597CE26-D414-4573-8F56-ED44CF4651D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8326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9" r:id="rId1"/>
    <p:sldLayoutId id="2147483960" r:id="rId2"/>
    <p:sldLayoutId id="2147483961" r:id="rId3"/>
    <p:sldLayoutId id="2147483962" r:id="rId4"/>
    <p:sldLayoutId id="2147483963" r:id="rId5"/>
    <p:sldLayoutId id="2147483964" r:id="rId6"/>
    <p:sldLayoutId id="2147483965" r:id="rId7"/>
    <p:sldLayoutId id="2147483966" r:id="rId8"/>
    <p:sldLayoutId id="2147483967" r:id="rId9"/>
    <p:sldLayoutId id="2147483968" r:id="rId10"/>
    <p:sldLayoutId id="214748396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342883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685766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028649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371532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42" indent="-171442" algn="l" rtl="0" eaLnBrk="0" fontAlgn="base" hangingPunct="0">
        <a:lnSpc>
          <a:spcPct val="90000"/>
        </a:lnSpc>
        <a:spcBef>
          <a:spcPts val="751"/>
        </a:spcBef>
        <a:spcAft>
          <a:spcPct val="0"/>
        </a:spcAft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24" indent="-171442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07" indent="-171442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090" indent="-171442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542973" indent="-171442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885856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6pPr>
      <a:lvl7pPr marL="2228739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7pPr>
      <a:lvl8pPr marL="2571622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8pPr>
      <a:lvl9pPr marL="2914504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1pPr>
      <a:lvl2pPr marL="342883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2pPr>
      <a:lvl3pPr marL="685766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3pPr>
      <a:lvl4pPr marL="1028649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4pPr>
      <a:lvl5pPr marL="1371532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5pPr>
      <a:lvl6pPr marL="1714414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6pPr>
      <a:lvl7pPr marL="2057297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7pPr>
      <a:lvl8pPr marL="2400180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8pPr>
      <a:lvl9pPr marL="2743063" algn="l" defTabSz="685766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hyperlink" Target="https://www.publicdomainpictures.net/en/view-image.php?image=317882&amp;picture=abstract-background" TargetMode="External"/><Relationship Id="rId7" Type="http://schemas.openxmlformats.org/officeDocument/2006/relationships/hyperlink" Target="https://www.wisc-online.com/assetrepository/viewasset?id=1508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12.jpeg"/><Relationship Id="rId11" Type="http://schemas.openxmlformats.org/officeDocument/2006/relationships/image" Target="../media/image16.png"/><Relationship Id="rId5" Type="http://schemas.openxmlformats.org/officeDocument/2006/relationships/hyperlink" Target="http://www.allwhitebackground.com/colorful-background-images.html" TargetMode="External"/><Relationship Id="rId10" Type="http://schemas.openxmlformats.org/officeDocument/2006/relationships/image" Target="../media/image15.png"/><Relationship Id="rId4" Type="http://schemas.openxmlformats.org/officeDocument/2006/relationships/image" Target="../media/image11.jpe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9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" Target="slide6.xml"/><Relationship Id="rId1" Type="http://schemas.openxmlformats.org/officeDocument/2006/relationships/slideLayout" Target="../slideLayouts/slideLayout169.xml"/><Relationship Id="rId4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image" Target="../media/image29.png"/><Relationship Id="rId3" Type="http://schemas.openxmlformats.org/officeDocument/2006/relationships/slideLayout" Target="../slideLayouts/slideLayout135.xml"/><Relationship Id="rId7" Type="http://schemas.openxmlformats.org/officeDocument/2006/relationships/slide" Target="slide7.xml"/><Relationship Id="rId12" Type="http://schemas.openxmlformats.org/officeDocument/2006/relationships/image" Target="../media/image28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5.png"/><Relationship Id="rId11" Type="http://schemas.openxmlformats.org/officeDocument/2006/relationships/image" Target="../media/image27.gif"/><Relationship Id="rId5" Type="http://schemas.openxmlformats.org/officeDocument/2006/relationships/image" Target="../media/image24.jpg"/><Relationship Id="rId15" Type="http://schemas.openxmlformats.org/officeDocument/2006/relationships/slide" Target="slide11.xml"/><Relationship Id="rId10" Type="http://schemas.openxmlformats.org/officeDocument/2006/relationships/image" Target="../media/image26.gif"/><Relationship Id="rId4" Type="http://schemas.openxmlformats.org/officeDocument/2006/relationships/notesSlide" Target="../notesSlides/notesSlide2.xml"/><Relationship Id="rId9" Type="http://schemas.openxmlformats.org/officeDocument/2006/relationships/slide" Target="slide9.xml"/><Relationship Id="rId14" Type="http://schemas.openxmlformats.org/officeDocument/2006/relationships/slide" Target="slide10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gif"/><Relationship Id="rId3" Type="http://schemas.openxmlformats.org/officeDocument/2006/relationships/audio" Target="../media/audio1.wav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6.xml"/><Relationship Id="rId6" Type="http://schemas.openxmlformats.org/officeDocument/2006/relationships/audio" Target="../media/audio4.wav"/><Relationship Id="rId5" Type="http://schemas.openxmlformats.org/officeDocument/2006/relationships/audio" Target="../media/audio3.wav"/><Relationship Id="rId4" Type="http://schemas.openxmlformats.org/officeDocument/2006/relationships/audio" Target="../media/audio2.wav"/><Relationship Id="rId9" Type="http://schemas.openxmlformats.org/officeDocument/2006/relationships/slide" Target="slide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audio" Target="../media/audio1.wav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6.xml"/><Relationship Id="rId6" Type="http://schemas.openxmlformats.org/officeDocument/2006/relationships/audio" Target="../media/audio4.wav"/><Relationship Id="rId5" Type="http://schemas.openxmlformats.org/officeDocument/2006/relationships/audio" Target="../media/audio3.wav"/><Relationship Id="rId10" Type="http://schemas.openxmlformats.org/officeDocument/2006/relationships/image" Target="../media/image30.gif"/><Relationship Id="rId4" Type="http://schemas.openxmlformats.org/officeDocument/2006/relationships/audio" Target="../media/audio2.wav"/><Relationship Id="rId9" Type="http://schemas.openxmlformats.org/officeDocument/2006/relationships/slide" Target="slide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gif"/><Relationship Id="rId3" Type="http://schemas.openxmlformats.org/officeDocument/2006/relationships/audio" Target="../media/audio2.wav"/><Relationship Id="rId7" Type="http://schemas.openxmlformats.org/officeDocument/2006/relationships/slide" Target="slide6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46.xml"/><Relationship Id="rId6" Type="http://schemas.openxmlformats.org/officeDocument/2006/relationships/image" Target="../media/image36.png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audio" Target="../media/audio2.wav"/><Relationship Id="rId7" Type="http://schemas.openxmlformats.org/officeDocument/2006/relationships/image" Target="../media/image3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46.xml"/><Relationship Id="rId6" Type="http://schemas.openxmlformats.org/officeDocument/2006/relationships/image" Target="../media/image37.png"/><Relationship Id="rId5" Type="http://schemas.openxmlformats.org/officeDocument/2006/relationships/audio" Target="../media/audio4.wav"/><Relationship Id="rId4" Type="http://schemas.openxmlformats.org/officeDocument/2006/relationships/audio" Target="../media/audio3.wav"/><Relationship Id="rId9" Type="http://schemas.openxmlformats.org/officeDocument/2006/relationships/image" Target="../media/image30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5.xml"/><Relationship Id="rId6" Type="http://schemas.openxmlformats.org/officeDocument/2006/relationships/hyperlink" Target="https://www.wisc-online.com/assetrepository/viewasset?id=1508" TargetMode="External"/><Relationship Id="rId5" Type="http://schemas.openxmlformats.org/officeDocument/2006/relationships/image" Target="../media/image34.jpeg"/><Relationship Id="rId4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85.xml"/><Relationship Id="rId1" Type="http://schemas.openxmlformats.org/officeDocument/2006/relationships/vmlDrawing" Target="../drawings/vmlDrawing15.vml"/><Relationship Id="rId5" Type="http://schemas.openxmlformats.org/officeDocument/2006/relationships/image" Target="../media/image41.jpg"/><Relationship Id="rId4" Type="http://schemas.openxmlformats.org/officeDocument/2006/relationships/image" Target="../media/image40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wmf"/><Relationship Id="rId13" Type="http://schemas.openxmlformats.org/officeDocument/2006/relationships/oleObject" Target="../embeddings/oleObject19.bin"/><Relationship Id="rId18" Type="http://schemas.openxmlformats.org/officeDocument/2006/relationships/hyperlink" Target="https://www.publicdomainpictures.net/en/view-image.php?image=317882&amp;picture=abstract-background" TargetMode="External"/><Relationship Id="rId3" Type="http://schemas.openxmlformats.org/officeDocument/2006/relationships/video" Target="../media/media2.mp4"/><Relationship Id="rId7" Type="http://schemas.openxmlformats.org/officeDocument/2006/relationships/oleObject" Target="../embeddings/oleObject16.bin"/><Relationship Id="rId12" Type="http://schemas.openxmlformats.org/officeDocument/2006/relationships/image" Target="../media/image44.wmf"/><Relationship Id="rId17" Type="http://schemas.openxmlformats.org/officeDocument/2006/relationships/image" Target="../media/image48.jpeg"/><Relationship Id="rId2" Type="http://schemas.microsoft.com/office/2007/relationships/media" Target="../media/media2.mp4"/><Relationship Id="rId16" Type="http://schemas.openxmlformats.org/officeDocument/2006/relationships/image" Target="../media/image46.wmf"/><Relationship Id="rId20" Type="http://schemas.openxmlformats.org/officeDocument/2006/relationships/image" Target="../media/image50.png"/><Relationship Id="rId1" Type="http://schemas.openxmlformats.org/officeDocument/2006/relationships/vmlDrawing" Target="../drawings/vmlDrawing16.vml"/><Relationship Id="rId6" Type="http://schemas.openxmlformats.org/officeDocument/2006/relationships/image" Target="../media/image47.png"/><Relationship Id="rId11" Type="http://schemas.openxmlformats.org/officeDocument/2006/relationships/oleObject" Target="../embeddings/oleObject18.bin"/><Relationship Id="rId5" Type="http://schemas.openxmlformats.org/officeDocument/2006/relationships/notesSlide" Target="../notesSlides/notesSlide7.xml"/><Relationship Id="rId15" Type="http://schemas.openxmlformats.org/officeDocument/2006/relationships/oleObject" Target="../embeddings/oleObject20.bin"/><Relationship Id="rId10" Type="http://schemas.openxmlformats.org/officeDocument/2006/relationships/image" Target="../media/image43.wmf"/><Relationship Id="rId19" Type="http://schemas.openxmlformats.org/officeDocument/2006/relationships/image" Target="../media/image49.png"/><Relationship Id="rId4" Type="http://schemas.openxmlformats.org/officeDocument/2006/relationships/slideLayout" Target="../slideLayouts/slideLayout77.xml"/><Relationship Id="rId9" Type="http://schemas.openxmlformats.org/officeDocument/2006/relationships/oleObject" Target="../embeddings/oleObject17.bin"/><Relationship Id="rId14" Type="http://schemas.openxmlformats.org/officeDocument/2006/relationships/image" Target="../media/image45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7.xml"/><Relationship Id="rId5" Type="http://schemas.openxmlformats.org/officeDocument/2006/relationships/image" Target="../media/image53.jpeg"/><Relationship Id="rId4" Type="http://schemas.openxmlformats.org/officeDocument/2006/relationships/image" Target="../media/image5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.bin"/><Relationship Id="rId3" Type="http://schemas.openxmlformats.org/officeDocument/2006/relationships/image" Target="../media/image47.png"/><Relationship Id="rId7" Type="http://schemas.openxmlformats.org/officeDocument/2006/relationships/image" Target="../media/image55.wmf"/><Relationship Id="rId12" Type="http://schemas.openxmlformats.org/officeDocument/2006/relationships/image" Target="../media/image39.png"/><Relationship Id="rId2" Type="http://schemas.openxmlformats.org/officeDocument/2006/relationships/slideLayout" Target="../slideLayouts/slideLayout77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22.bin"/><Relationship Id="rId11" Type="http://schemas.openxmlformats.org/officeDocument/2006/relationships/hyperlink" Target="https://www.wisc-online.com/assetrepository/viewasset?id=1508" TargetMode="External"/><Relationship Id="rId5" Type="http://schemas.openxmlformats.org/officeDocument/2006/relationships/image" Target="../media/image54.wmf"/><Relationship Id="rId10" Type="http://schemas.openxmlformats.org/officeDocument/2006/relationships/image" Target="../media/image34.jpeg"/><Relationship Id="rId4" Type="http://schemas.openxmlformats.org/officeDocument/2006/relationships/oleObject" Target="../embeddings/oleObject21.bin"/><Relationship Id="rId9" Type="http://schemas.openxmlformats.org/officeDocument/2006/relationships/image" Target="../media/image56.w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.bin"/><Relationship Id="rId13" Type="http://schemas.openxmlformats.org/officeDocument/2006/relationships/image" Target="../media/image59.wmf"/><Relationship Id="rId18" Type="http://schemas.openxmlformats.org/officeDocument/2006/relationships/image" Target="../media/image64.png"/><Relationship Id="rId3" Type="http://schemas.openxmlformats.org/officeDocument/2006/relationships/image" Target="../media/image47.png"/><Relationship Id="rId21" Type="http://schemas.openxmlformats.org/officeDocument/2006/relationships/image" Target="../media/image63.png"/><Relationship Id="rId7" Type="http://schemas.openxmlformats.org/officeDocument/2006/relationships/image" Target="../media/image55.wmf"/><Relationship Id="rId12" Type="http://schemas.openxmlformats.org/officeDocument/2006/relationships/oleObject" Target="../embeddings/oleObject26.bin"/><Relationship Id="rId17" Type="http://schemas.openxmlformats.org/officeDocument/2006/relationships/image" Target="../media/image61.wmf"/><Relationship Id="rId2" Type="http://schemas.openxmlformats.org/officeDocument/2006/relationships/slideLayout" Target="../slideLayouts/slideLayout77.xml"/><Relationship Id="rId16" Type="http://schemas.openxmlformats.org/officeDocument/2006/relationships/oleObject" Target="../embeddings/oleObject28.bin"/><Relationship Id="rId20" Type="http://schemas.openxmlformats.org/officeDocument/2006/relationships/hyperlink" Target="https://www.wisc-online.com/assetrepository/viewasset?id=1508" TargetMode="Externa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22.bin"/><Relationship Id="rId11" Type="http://schemas.openxmlformats.org/officeDocument/2006/relationships/image" Target="../media/image58.wmf"/><Relationship Id="rId5" Type="http://schemas.openxmlformats.org/officeDocument/2006/relationships/image" Target="../media/image54.wmf"/><Relationship Id="rId15" Type="http://schemas.openxmlformats.org/officeDocument/2006/relationships/image" Target="../media/image60.wmf"/><Relationship Id="rId10" Type="http://schemas.openxmlformats.org/officeDocument/2006/relationships/oleObject" Target="../embeddings/oleObject25.bin"/><Relationship Id="rId19" Type="http://schemas.openxmlformats.org/officeDocument/2006/relationships/image" Target="../media/image62.jpeg"/><Relationship Id="rId4" Type="http://schemas.openxmlformats.org/officeDocument/2006/relationships/oleObject" Target="../embeddings/oleObject21.bin"/><Relationship Id="rId9" Type="http://schemas.openxmlformats.org/officeDocument/2006/relationships/image" Target="../media/image57.wmf"/><Relationship Id="rId14" Type="http://schemas.openxmlformats.org/officeDocument/2006/relationships/oleObject" Target="../embeddings/oleObject27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oleObject" Target="../embeddings/oleObject31.bin"/><Relationship Id="rId18" Type="http://schemas.openxmlformats.org/officeDocument/2006/relationships/image" Target="../media/image68.wmf"/><Relationship Id="rId3" Type="http://schemas.openxmlformats.org/officeDocument/2006/relationships/video" Target="../media/media3.mp4"/><Relationship Id="rId7" Type="http://schemas.openxmlformats.org/officeDocument/2006/relationships/hyperlink" Target="https://www.publicdomainpictures.net/en/view-image.php?image=317882&amp;picture=abstract-background" TargetMode="External"/><Relationship Id="rId12" Type="http://schemas.openxmlformats.org/officeDocument/2006/relationships/image" Target="../media/image65.wmf"/><Relationship Id="rId17" Type="http://schemas.openxmlformats.org/officeDocument/2006/relationships/oleObject" Target="../embeddings/oleObject33.bin"/><Relationship Id="rId2" Type="http://schemas.microsoft.com/office/2007/relationships/media" Target="../media/media3.mp4"/><Relationship Id="rId16" Type="http://schemas.openxmlformats.org/officeDocument/2006/relationships/image" Target="../media/image67.wmf"/><Relationship Id="rId1" Type="http://schemas.openxmlformats.org/officeDocument/2006/relationships/vmlDrawing" Target="../drawings/vmlDrawing19.vml"/><Relationship Id="rId6" Type="http://schemas.openxmlformats.org/officeDocument/2006/relationships/image" Target="../media/image48.jpeg"/><Relationship Id="rId11" Type="http://schemas.openxmlformats.org/officeDocument/2006/relationships/oleObject" Target="../embeddings/oleObject30.bin"/><Relationship Id="rId5" Type="http://schemas.openxmlformats.org/officeDocument/2006/relationships/image" Target="../media/image47.png"/><Relationship Id="rId15" Type="http://schemas.openxmlformats.org/officeDocument/2006/relationships/oleObject" Target="../embeddings/oleObject32.bin"/><Relationship Id="rId10" Type="http://schemas.openxmlformats.org/officeDocument/2006/relationships/image" Target="../media/image64.wmf"/><Relationship Id="rId19" Type="http://schemas.openxmlformats.org/officeDocument/2006/relationships/image" Target="../media/image69.png"/><Relationship Id="rId4" Type="http://schemas.openxmlformats.org/officeDocument/2006/relationships/slideLayout" Target="../slideLayouts/slideLayout77.xml"/><Relationship Id="rId9" Type="http://schemas.openxmlformats.org/officeDocument/2006/relationships/oleObject" Target="../embeddings/oleObject29.bin"/><Relationship Id="rId14" Type="http://schemas.openxmlformats.org/officeDocument/2006/relationships/image" Target="../media/image66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llwhitebackground.com/colorful-background-images.html" TargetMode="External"/><Relationship Id="rId3" Type="http://schemas.openxmlformats.org/officeDocument/2006/relationships/audio" Target="../media/audio5.wav"/><Relationship Id="rId7" Type="http://schemas.openxmlformats.org/officeDocument/2006/relationships/image" Target="../media/image72.jpeg"/><Relationship Id="rId2" Type="http://schemas.openxmlformats.org/officeDocument/2006/relationships/slideLayout" Target="../slideLayouts/slideLayout87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70.wmf"/><Relationship Id="rId11" Type="http://schemas.openxmlformats.org/officeDocument/2006/relationships/image" Target="../media/image71.wmf"/><Relationship Id="rId5" Type="http://schemas.openxmlformats.org/officeDocument/2006/relationships/oleObject" Target="../embeddings/oleObject34.bin"/><Relationship Id="rId10" Type="http://schemas.openxmlformats.org/officeDocument/2006/relationships/oleObject" Target="../embeddings/oleObject35.bin"/><Relationship Id="rId4" Type="http://schemas.openxmlformats.org/officeDocument/2006/relationships/audio" Target="../media/audio1.wav"/><Relationship Id="rId9" Type="http://schemas.openxmlformats.org/officeDocument/2006/relationships/image" Target="../media/image73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wmf"/><Relationship Id="rId13" Type="http://schemas.openxmlformats.org/officeDocument/2006/relationships/oleObject" Target="../embeddings/oleObject41.bin"/><Relationship Id="rId3" Type="http://schemas.openxmlformats.org/officeDocument/2006/relationships/oleObject" Target="../embeddings/oleObject36.bin"/><Relationship Id="rId7" Type="http://schemas.openxmlformats.org/officeDocument/2006/relationships/oleObject" Target="../embeddings/oleObject38.bin"/><Relationship Id="rId12" Type="http://schemas.openxmlformats.org/officeDocument/2006/relationships/image" Target="../media/image78.wmf"/><Relationship Id="rId2" Type="http://schemas.openxmlformats.org/officeDocument/2006/relationships/slideLayout" Target="../slideLayouts/slideLayout124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75.wmf"/><Relationship Id="rId11" Type="http://schemas.openxmlformats.org/officeDocument/2006/relationships/oleObject" Target="../embeddings/oleObject40.bin"/><Relationship Id="rId5" Type="http://schemas.openxmlformats.org/officeDocument/2006/relationships/oleObject" Target="../embeddings/oleObject37.bin"/><Relationship Id="rId10" Type="http://schemas.openxmlformats.org/officeDocument/2006/relationships/image" Target="../media/image77.wmf"/><Relationship Id="rId4" Type="http://schemas.openxmlformats.org/officeDocument/2006/relationships/image" Target="../media/image74.wmf"/><Relationship Id="rId9" Type="http://schemas.openxmlformats.org/officeDocument/2006/relationships/oleObject" Target="../embeddings/oleObject39.bin"/><Relationship Id="rId14" Type="http://schemas.openxmlformats.org/officeDocument/2006/relationships/image" Target="../media/image71.w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wmf"/><Relationship Id="rId3" Type="http://schemas.openxmlformats.org/officeDocument/2006/relationships/oleObject" Target="../embeddings/oleObject42.bin"/><Relationship Id="rId7" Type="http://schemas.openxmlformats.org/officeDocument/2006/relationships/oleObject" Target="../embeddings/oleObject44.bin"/><Relationship Id="rId12" Type="http://schemas.openxmlformats.org/officeDocument/2006/relationships/image" Target="../media/image83.wmf"/><Relationship Id="rId2" Type="http://schemas.openxmlformats.org/officeDocument/2006/relationships/slideLayout" Target="../slideLayouts/slideLayout124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80.wmf"/><Relationship Id="rId11" Type="http://schemas.openxmlformats.org/officeDocument/2006/relationships/oleObject" Target="../embeddings/oleObject46.bin"/><Relationship Id="rId5" Type="http://schemas.openxmlformats.org/officeDocument/2006/relationships/oleObject" Target="../embeddings/oleObject43.bin"/><Relationship Id="rId10" Type="http://schemas.openxmlformats.org/officeDocument/2006/relationships/image" Target="../media/image82.wmf"/><Relationship Id="rId4" Type="http://schemas.openxmlformats.org/officeDocument/2006/relationships/image" Target="../media/image79.wmf"/><Relationship Id="rId9" Type="http://schemas.openxmlformats.org/officeDocument/2006/relationships/oleObject" Target="../embeddings/oleObject45.bin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3" Type="http://schemas.openxmlformats.org/officeDocument/2006/relationships/image" Target="../media/image84.png"/><Relationship Id="rId7" Type="http://schemas.openxmlformats.org/officeDocument/2006/relationships/hyperlink" Target="https://www.wisc-online.com/assetrepository/viewasset?id=1508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6.xml"/><Relationship Id="rId6" Type="http://schemas.openxmlformats.org/officeDocument/2006/relationships/image" Target="../media/image85.jpeg"/><Relationship Id="rId5" Type="http://schemas.openxmlformats.org/officeDocument/2006/relationships/image" Target="../media/image88.png"/><Relationship Id="rId4" Type="http://schemas.microsoft.com/office/2007/relationships/hdphoto" Target="../media/hdphoto1.wdp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0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13" Type="http://schemas.openxmlformats.org/officeDocument/2006/relationships/image" Target="../media/image90.png"/><Relationship Id="rId18" Type="http://schemas.openxmlformats.org/officeDocument/2006/relationships/image" Target="../media/image92.png"/><Relationship Id="rId3" Type="http://schemas.openxmlformats.org/officeDocument/2006/relationships/slideLayout" Target="../slideLayouts/slideLayout126.xml"/><Relationship Id="rId7" Type="http://schemas.openxmlformats.org/officeDocument/2006/relationships/image" Target="../media/image87.jpeg"/><Relationship Id="rId12" Type="http://schemas.openxmlformats.org/officeDocument/2006/relationships/image" Target="../media/image95.png"/><Relationship Id="rId17" Type="http://schemas.openxmlformats.org/officeDocument/2006/relationships/slide" Target="slide14.xml"/><Relationship Id="rId2" Type="http://schemas.microsoft.com/office/2007/relationships/media" Target="../media/media4.mp4"/><Relationship Id="rId16" Type="http://schemas.openxmlformats.org/officeDocument/2006/relationships/slide" Target="slide29.xml"/><Relationship Id="rId1" Type="http://schemas.openxmlformats.org/officeDocument/2006/relationships/video" Target="NULL" TargetMode="External"/><Relationship Id="rId6" Type="http://schemas.microsoft.com/office/2007/relationships/hdphoto" Target="../media/hdphoto1.wdp"/><Relationship Id="rId11" Type="http://schemas.openxmlformats.org/officeDocument/2006/relationships/image" Target="../media/image94.png"/><Relationship Id="rId5" Type="http://schemas.openxmlformats.org/officeDocument/2006/relationships/image" Target="../media/image84.png"/><Relationship Id="rId15" Type="http://schemas.openxmlformats.org/officeDocument/2006/relationships/slide" Target="slide24.xml"/><Relationship Id="rId10" Type="http://schemas.openxmlformats.org/officeDocument/2006/relationships/image" Target="../media/image930.png"/><Relationship Id="rId19" Type="http://schemas.openxmlformats.org/officeDocument/2006/relationships/image" Target="../media/image93.gif"/><Relationship Id="rId4" Type="http://schemas.openxmlformats.org/officeDocument/2006/relationships/notesSlide" Target="../notesSlides/notesSlide9.xml"/><Relationship Id="rId9" Type="http://schemas.openxmlformats.org/officeDocument/2006/relationships/image" Target="../media/image93.png"/><Relationship Id="rId14" Type="http://schemas.openxmlformats.org/officeDocument/2006/relationships/image" Target="../media/image91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png"/><Relationship Id="rId13" Type="http://schemas.openxmlformats.org/officeDocument/2006/relationships/image" Target="../media/image87.jpeg"/><Relationship Id="rId18" Type="http://schemas.openxmlformats.org/officeDocument/2006/relationships/image" Target="../media/image107.png"/><Relationship Id="rId3" Type="http://schemas.openxmlformats.org/officeDocument/2006/relationships/slideLayout" Target="../slideLayouts/slideLayout126.xml"/><Relationship Id="rId7" Type="http://schemas.openxmlformats.org/officeDocument/2006/relationships/image" Target="../media/image96.png"/><Relationship Id="rId12" Type="http://schemas.openxmlformats.org/officeDocument/2006/relationships/image" Target="../media/image92.png"/><Relationship Id="rId17" Type="http://schemas.openxmlformats.org/officeDocument/2006/relationships/image" Target="../media/image106.png"/><Relationship Id="rId2" Type="http://schemas.microsoft.com/office/2007/relationships/media" Target="../media/media4.mp4"/><Relationship Id="rId16" Type="http://schemas.openxmlformats.org/officeDocument/2006/relationships/image" Target="../media/image105.png"/><Relationship Id="rId20" Type="http://schemas.openxmlformats.org/officeDocument/2006/relationships/image" Target="../media/image93.gif"/><Relationship Id="rId1" Type="http://schemas.openxmlformats.org/officeDocument/2006/relationships/video" Target="NULL" TargetMode="External"/><Relationship Id="rId6" Type="http://schemas.microsoft.com/office/2007/relationships/hdphoto" Target="../media/hdphoto1.wdp"/><Relationship Id="rId11" Type="http://schemas.openxmlformats.org/officeDocument/2006/relationships/image" Target="../media/image99.png"/><Relationship Id="rId5" Type="http://schemas.openxmlformats.org/officeDocument/2006/relationships/image" Target="../media/image84.png"/><Relationship Id="rId15" Type="http://schemas.openxmlformats.org/officeDocument/2006/relationships/image" Target="../media/image104.png"/><Relationship Id="rId10" Type="http://schemas.openxmlformats.org/officeDocument/2006/relationships/image" Target="../media/image98.png"/><Relationship Id="rId19" Type="http://schemas.openxmlformats.org/officeDocument/2006/relationships/image" Target="../media/image90.png"/><Relationship Id="rId4" Type="http://schemas.openxmlformats.org/officeDocument/2006/relationships/notesSlide" Target="../notesSlides/notesSlide10.xml"/><Relationship Id="rId9" Type="http://schemas.openxmlformats.org/officeDocument/2006/relationships/slide" Target="slide30.xml"/><Relationship Id="rId14" Type="http://schemas.openxmlformats.org/officeDocument/2006/relationships/image" Target="../media/image89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13" Type="http://schemas.openxmlformats.org/officeDocument/2006/relationships/image" Target="../media/image90.png"/><Relationship Id="rId18" Type="http://schemas.openxmlformats.org/officeDocument/2006/relationships/slide" Target="slide13.xml"/><Relationship Id="rId3" Type="http://schemas.openxmlformats.org/officeDocument/2006/relationships/slideLayout" Target="../slideLayouts/slideLayout126.xml"/><Relationship Id="rId7" Type="http://schemas.openxmlformats.org/officeDocument/2006/relationships/image" Target="../media/image87.jpeg"/><Relationship Id="rId12" Type="http://schemas.openxmlformats.org/officeDocument/2006/relationships/image" Target="../media/image111.png"/><Relationship Id="rId17" Type="http://schemas.openxmlformats.org/officeDocument/2006/relationships/slide" Target="slide24.xml"/><Relationship Id="rId2" Type="http://schemas.microsoft.com/office/2007/relationships/media" Target="../media/media4.mp4"/><Relationship Id="rId16" Type="http://schemas.openxmlformats.org/officeDocument/2006/relationships/image" Target="../media/image91.png"/><Relationship Id="rId1" Type="http://schemas.openxmlformats.org/officeDocument/2006/relationships/video" Target="NULL" TargetMode="External"/><Relationship Id="rId6" Type="http://schemas.microsoft.com/office/2007/relationships/hdphoto" Target="../media/hdphoto1.wdp"/><Relationship Id="rId11" Type="http://schemas.openxmlformats.org/officeDocument/2006/relationships/image" Target="../media/image110.png"/><Relationship Id="rId5" Type="http://schemas.openxmlformats.org/officeDocument/2006/relationships/image" Target="../media/image84.png"/><Relationship Id="rId15" Type="http://schemas.openxmlformats.org/officeDocument/2006/relationships/image" Target="../media/image93.gif"/><Relationship Id="rId10" Type="http://schemas.openxmlformats.org/officeDocument/2006/relationships/image" Target="../media/image109.png"/><Relationship Id="rId19" Type="http://schemas.openxmlformats.org/officeDocument/2006/relationships/slide" Target="slide14.xml"/><Relationship Id="rId4" Type="http://schemas.openxmlformats.org/officeDocument/2006/relationships/notesSlide" Target="../notesSlides/notesSlide11.xml"/><Relationship Id="rId9" Type="http://schemas.openxmlformats.org/officeDocument/2006/relationships/image" Target="../media/image108.png"/><Relationship Id="rId14" Type="http://schemas.openxmlformats.org/officeDocument/2006/relationships/image" Target="../media/image92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gif"/><Relationship Id="rId1" Type="http://schemas.openxmlformats.org/officeDocument/2006/relationships/slideLayout" Target="../slideLayouts/slideLayout16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hỗ dành sẵn cho Nội dung 4" descr="Ảnh có chứa diều, bầu trời, bay, ngoài trời&#10;&#10;Mô tả được tạo tự động">
            <a:extLst>
              <a:ext uri="{FF2B5EF4-FFF2-40B4-BE49-F238E27FC236}">
                <a16:creationId xmlns:a16="http://schemas.microsoft.com/office/drawing/2014/main" id="{71528377-7ACF-46B8-9189-905EFCEFA8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94"/>
          <a:stretch/>
        </p:blipFill>
        <p:spPr>
          <a:xfrm>
            <a:off x="49484" y="-30768"/>
            <a:ext cx="12142520" cy="6857991"/>
          </a:xfrm>
          <a:prstGeom prst="rect">
            <a:avLst/>
          </a:prstGeom>
        </p:spPr>
      </p:pic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ABD37E8A-D45A-4AF4-AA02-27891D5290CA}"/>
              </a:ext>
            </a:extLst>
          </p:cNvPr>
          <p:cNvSpPr txBox="1"/>
          <p:nvPr/>
        </p:nvSpPr>
        <p:spPr>
          <a:xfrm>
            <a:off x="2" y="956790"/>
            <a:ext cx="12185905" cy="677102"/>
          </a:xfrm>
          <a:prstGeom prst="rect">
            <a:avLst/>
          </a:prstGeom>
          <a:noFill/>
        </p:spPr>
        <p:txBody>
          <a:bodyPr wrap="square" lIns="121915" tIns="60957" rIns="121915" bIns="60957" rtlCol="0">
            <a:spAutoFit/>
          </a:bodyPr>
          <a:lstStyle/>
          <a:p>
            <a:pPr defTabSz="914332">
              <a:spcAft>
                <a:spcPts val="600"/>
              </a:spcAft>
            </a:pP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TRUNG HỌC CƠ SỞ ………………</a:t>
            </a:r>
          </a:p>
        </p:txBody>
      </p:sp>
      <p:sp>
        <p:nvSpPr>
          <p:cNvPr id="9" name="Hộp Văn bản 8">
            <a:extLst>
              <a:ext uri="{FF2B5EF4-FFF2-40B4-BE49-F238E27FC236}">
                <a16:creationId xmlns:a16="http://schemas.microsoft.com/office/drawing/2014/main" id="{D5A797EB-37FC-432B-A43C-3061B2852843}"/>
              </a:ext>
            </a:extLst>
          </p:cNvPr>
          <p:cNvSpPr txBox="1"/>
          <p:nvPr/>
        </p:nvSpPr>
        <p:spPr>
          <a:xfrm>
            <a:off x="549245" y="4017689"/>
            <a:ext cx="11642759" cy="2123652"/>
          </a:xfrm>
          <a:prstGeom prst="rect">
            <a:avLst/>
          </a:prstGeom>
          <a:noFill/>
        </p:spPr>
        <p:txBody>
          <a:bodyPr wrap="square" lIns="121915" tIns="60957" rIns="121915" bIns="60957" rtlCol="0">
            <a:spAutoFit/>
          </a:bodyPr>
          <a:lstStyle/>
          <a:p>
            <a:pPr defTabSz="914332">
              <a:spcAft>
                <a:spcPts val="600"/>
              </a:spcAft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GVSB: Thu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</a:t>
            </a:r>
            <a:endParaRPr lang="en-US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914332">
              <a:spcAft>
                <a:spcPts val="600"/>
              </a:spcAft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GVPB 1:Dung Phan</a:t>
            </a:r>
          </a:p>
          <a:p>
            <a:pPr defTabSz="914332">
              <a:spcAft>
                <a:spcPts val="600"/>
              </a:spcAft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GVPB 2</a:t>
            </a:r>
            <a:r>
              <a:rPr lang="vi-VN" sz="40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Đỗ Xuân Thủy</a:t>
            </a:r>
            <a:endParaRPr lang="en-US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Hộp Văn bản 9">
            <a:extLst>
              <a:ext uri="{FF2B5EF4-FFF2-40B4-BE49-F238E27FC236}">
                <a16:creationId xmlns:a16="http://schemas.microsoft.com/office/drawing/2014/main" id="{BC2202BE-FB57-4E81-83EF-0EA40E864761}"/>
              </a:ext>
            </a:extLst>
          </p:cNvPr>
          <p:cNvSpPr txBox="1"/>
          <p:nvPr/>
        </p:nvSpPr>
        <p:spPr>
          <a:xfrm>
            <a:off x="-203199" y="2432644"/>
            <a:ext cx="12185905" cy="1046434"/>
          </a:xfrm>
          <a:prstGeom prst="rect">
            <a:avLst/>
          </a:prstGeom>
          <a:noFill/>
        </p:spPr>
        <p:txBody>
          <a:bodyPr wrap="square" lIns="121915" tIns="60957" rIns="121915" bIns="60957" rtlCol="0">
            <a:spAutoFit/>
          </a:bodyPr>
          <a:lstStyle/>
          <a:p>
            <a:pPr algn="ctr" defTabSz="914332">
              <a:spcAft>
                <a:spcPts val="600"/>
              </a:spcAft>
            </a:pPr>
            <a:r>
              <a:rPr lang="en-US" sz="6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 TOÁN LỚP 8 (CÁNH DIỀU )</a:t>
            </a:r>
          </a:p>
        </p:txBody>
      </p:sp>
      <p:sp>
        <p:nvSpPr>
          <p:cNvPr id="11" name="Hộp Văn bản 10">
            <a:extLst>
              <a:ext uri="{FF2B5EF4-FFF2-40B4-BE49-F238E27FC236}">
                <a16:creationId xmlns:a16="http://schemas.microsoft.com/office/drawing/2014/main" id="{D2B28935-FE08-4EA8-AA06-C7169869F84A}"/>
              </a:ext>
            </a:extLst>
          </p:cNvPr>
          <p:cNvSpPr txBox="1"/>
          <p:nvPr/>
        </p:nvSpPr>
        <p:spPr>
          <a:xfrm>
            <a:off x="3053" y="6150104"/>
            <a:ext cx="12179809" cy="738658"/>
          </a:xfrm>
          <a:prstGeom prst="rect">
            <a:avLst/>
          </a:prstGeom>
          <a:noFill/>
        </p:spPr>
        <p:txBody>
          <a:bodyPr wrap="square" lIns="121915" tIns="60957" rIns="121915" bIns="60957" rtlCol="0">
            <a:spAutoFit/>
          </a:bodyPr>
          <a:lstStyle/>
          <a:p>
            <a:pPr algn="ctr" defTabSz="914332">
              <a:spcAft>
                <a:spcPts val="600"/>
              </a:spcAft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 HỌC: 2023 - 2024</a:t>
            </a:r>
          </a:p>
        </p:txBody>
      </p: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039C44B3-5CCE-402B-9E16-576A3ABE7C3E}"/>
              </a:ext>
            </a:extLst>
          </p:cNvPr>
          <p:cNvSpPr txBox="1"/>
          <p:nvPr/>
        </p:nvSpPr>
        <p:spPr>
          <a:xfrm>
            <a:off x="-3047" y="297219"/>
            <a:ext cx="12188952" cy="738658"/>
          </a:xfrm>
          <a:prstGeom prst="rect">
            <a:avLst/>
          </a:prstGeom>
          <a:noFill/>
        </p:spPr>
        <p:txBody>
          <a:bodyPr wrap="square" lIns="121915" tIns="60957" rIns="121915" bIns="60957" rtlCol="0">
            <a:spAutoFit/>
          </a:bodyPr>
          <a:lstStyle/>
          <a:p>
            <a:pPr defTabSz="914332"/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 GIÁO DỤC VÀ ĐÀO TẠO ………….</a:t>
            </a:r>
          </a:p>
        </p:txBody>
      </p:sp>
    </p:spTree>
    <p:extLst>
      <p:ext uri="{BB962C8B-B14F-4D97-AF65-F5344CB8AC3E}">
        <p14:creationId xmlns:p14="http://schemas.microsoft.com/office/powerpoint/2010/main" val="314669225"/>
      </p:ext>
    </p:ext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4" name="Google Shape;964;p38"/>
          <p:cNvGrpSpPr/>
          <p:nvPr/>
        </p:nvGrpSpPr>
        <p:grpSpPr>
          <a:xfrm>
            <a:off x="1903230" y="1141955"/>
            <a:ext cx="2926660" cy="585711"/>
            <a:chOff x="611550" y="2773950"/>
            <a:chExt cx="2698875" cy="344475"/>
          </a:xfrm>
        </p:grpSpPr>
        <p:sp>
          <p:nvSpPr>
            <p:cNvPr id="965" name="Google Shape;965;p3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solidFill>
              <a:srgbClr val="FFE638">
                <a:alpha val="473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endParaRPr>
            </a:p>
          </p:txBody>
        </p:sp>
        <p:sp>
          <p:nvSpPr>
            <p:cNvPr id="966" name="Google Shape;966;p3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solidFill>
              <a:srgbClr val="FFE638">
                <a:alpha val="473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endParaRPr>
            </a:p>
          </p:txBody>
        </p:sp>
      </p:grpSp>
      <p:grpSp>
        <p:nvGrpSpPr>
          <p:cNvPr id="967" name="Google Shape;967;p38"/>
          <p:cNvGrpSpPr/>
          <p:nvPr/>
        </p:nvGrpSpPr>
        <p:grpSpPr>
          <a:xfrm rot="-1082360">
            <a:off x="6065801" y="1168466"/>
            <a:ext cx="4671272" cy="4467233"/>
            <a:chOff x="1638236" y="2934241"/>
            <a:chExt cx="767954" cy="742909"/>
          </a:xfrm>
        </p:grpSpPr>
        <p:sp>
          <p:nvSpPr>
            <p:cNvPr id="968" name="Google Shape;968;p38"/>
            <p:cNvSpPr/>
            <p:nvPr/>
          </p:nvSpPr>
          <p:spPr>
            <a:xfrm>
              <a:off x="1848065" y="3244444"/>
              <a:ext cx="481978" cy="432705"/>
            </a:xfrm>
            <a:custGeom>
              <a:avLst/>
              <a:gdLst/>
              <a:ahLst/>
              <a:cxnLst/>
              <a:rect l="l" t="t" r="r" b="b"/>
              <a:pathLst>
                <a:path w="37161" h="33362" extrusionOk="0">
                  <a:moveTo>
                    <a:pt x="7473" y="0"/>
                  </a:moveTo>
                  <a:lnTo>
                    <a:pt x="1" y="26419"/>
                  </a:lnTo>
                  <a:lnTo>
                    <a:pt x="23718" y="33124"/>
                  </a:lnTo>
                  <a:cubicBezTo>
                    <a:pt x="24287" y="33285"/>
                    <a:pt x="24859" y="33362"/>
                    <a:pt x="25422" y="33362"/>
                  </a:cubicBezTo>
                  <a:cubicBezTo>
                    <a:pt x="28129" y="33362"/>
                    <a:pt x="30617" y="31588"/>
                    <a:pt x="31390" y="28854"/>
                  </a:cubicBezTo>
                  <a:lnTo>
                    <a:pt x="37161" y="8406"/>
                  </a:lnTo>
                  <a:lnTo>
                    <a:pt x="7473" y="0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endParaRPr>
            </a:p>
          </p:txBody>
        </p:sp>
        <p:sp>
          <p:nvSpPr>
            <p:cNvPr id="969" name="Google Shape;969;p38"/>
            <p:cNvSpPr/>
            <p:nvPr/>
          </p:nvSpPr>
          <p:spPr>
            <a:xfrm>
              <a:off x="1638236" y="2934241"/>
              <a:ext cx="767954" cy="714880"/>
            </a:xfrm>
            <a:custGeom>
              <a:avLst/>
              <a:gdLst/>
              <a:ahLst/>
              <a:cxnLst/>
              <a:rect l="l" t="t" r="r" b="b"/>
              <a:pathLst>
                <a:path w="59210" h="55118" extrusionOk="0">
                  <a:moveTo>
                    <a:pt x="13077" y="0"/>
                  </a:moveTo>
                  <a:lnTo>
                    <a:pt x="1" y="46133"/>
                  </a:lnTo>
                  <a:lnTo>
                    <a:pt x="25686" y="53405"/>
                  </a:lnTo>
                  <a:cubicBezTo>
                    <a:pt x="25686" y="53405"/>
                    <a:pt x="32731" y="55117"/>
                    <a:pt x="38345" y="55117"/>
                  </a:cubicBezTo>
                  <a:cubicBezTo>
                    <a:pt x="39696" y="55117"/>
                    <a:pt x="40964" y="55018"/>
                    <a:pt x="42031" y="54773"/>
                  </a:cubicBezTo>
                  <a:cubicBezTo>
                    <a:pt x="47535" y="53505"/>
                    <a:pt x="49569" y="47067"/>
                    <a:pt x="49569" y="47067"/>
                  </a:cubicBezTo>
                  <a:lnTo>
                    <a:pt x="59210" y="13076"/>
                  </a:lnTo>
                  <a:lnTo>
                    <a:pt x="13077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endParaRPr>
            </a:p>
          </p:txBody>
        </p:sp>
        <p:sp>
          <p:nvSpPr>
            <p:cNvPr id="970" name="Google Shape;970;p38"/>
            <p:cNvSpPr/>
            <p:nvPr/>
          </p:nvSpPr>
          <p:spPr>
            <a:xfrm>
              <a:off x="1778416" y="2934241"/>
              <a:ext cx="627774" cy="273875"/>
            </a:xfrm>
            <a:custGeom>
              <a:avLst/>
              <a:gdLst/>
              <a:ahLst/>
              <a:cxnLst/>
              <a:rect l="l" t="t" r="r" b="b"/>
              <a:pathLst>
                <a:path w="48402" h="21116" extrusionOk="0">
                  <a:moveTo>
                    <a:pt x="2269" y="0"/>
                  </a:moveTo>
                  <a:lnTo>
                    <a:pt x="0" y="8039"/>
                  </a:lnTo>
                  <a:lnTo>
                    <a:pt x="46100" y="21115"/>
                  </a:lnTo>
                  <a:lnTo>
                    <a:pt x="48402" y="13076"/>
                  </a:lnTo>
                  <a:lnTo>
                    <a:pt x="2269" y="0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endParaRPr>
            </a:p>
          </p:txBody>
        </p:sp>
        <p:sp>
          <p:nvSpPr>
            <p:cNvPr id="971" name="Google Shape;971;p38"/>
            <p:cNvSpPr/>
            <p:nvPr/>
          </p:nvSpPr>
          <p:spPr>
            <a:xfrm>
              <a:off x="1971371" y="3542106"/>
              <a:ext cx="310657" cy="112891"/>
            </a:xfrm>
            <a:custGeom>
              <a:avLst/>
              <a:gdLst/>
              <a:ahLst/>
              <a:cxnLst/>
              <a:rect l="l" t="t" r="r" b="b"/>
              <a:pathLst>
                <a:path w="23952" h="8704" extrusionOk="0">
                  <a:moveTo>
                    <a:pt x="23951" y="0"/>
                  </a:moveTo>
                  <a:cubicBezTo>
                    <a:pt x="23951" y="1"/>
                    <a:pt x="22634" y="3408"/>
                    <a:pt x="19794" y="3408"/>
                  </a:cubicBezTo>
                  <a:cubicBezTo>
                    <a:pt x="18907" y="3408"/>
                    <a:pt x="17871" y="3075"/>
                    <a:pt x="16679" y="2202"/>
                  </a:cubicBezTo>
                  <a:lnTo>
                    <a:pt x="16679" y="2202"/>
                  </a:lnTo>
                  <a:cubicBezTo>
                    <a:pt x="16679" y="2202"/>
                    <a:pt x="17679" y="6204"/>
                    <a:pt x="1" y="6538"/>
                  </a:cubicBezTo>
                  <a:cubicBezTo>
                    <a:pt x="4759" y="7887"/>
                    <a:pt x="8876" y="8704"/>
                    <a:pt x="12321" y="8704"/>
                  </a:cubicBezTo>
                  <a:cubicBezTo>
                    <a:pt x="18246" y="8704"/>
                    <a:pt x="22179" y="6286"/>
                    <a:pt x="23951" y="0"/>
                  </a:cubicBez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endParaRPr>
            </a:p>
          </p:txBody>
        </p:sp>
      </p:grpSp>
      <p:grpSp>
        <p:nvGrpSpPr>
          <p:cNvPr id="972" name="Google Shape;972;p38"/>
          <p:cNvGrpSpPr/>
          <p:nvPr/>
        </p:nvGrpSpPr>
        <p:grpSpPr>
          <a:xfrm rot="646640">
            <a:off x="2352832" y="1327303"/>
            <a:ext cx="4503101" cy="4835136"/>
            <a:chOff x="683398" y="2777187"/>
            <a:chExt cx="876552" cy="777046"/>
          </a:xfrm>
        </p:grpSpPr>
        <p:sp>
          <p:nvSpPr>
            <p:cNvPr id="973" name="Google Shape;973;p38"/>
            <p:cNvSpPr/>
            <p:nvPr/>
          </p:nvSpPr>
          <p:spPr>
            <a:xfrm>
              <a:off x="712814" y="2921258"/>
              <a:ext cx="731184" cy="632975"/>
            </a:xfrm>
            <a:custGeom>
              <a:avLst/>
              <a:gdLst/>
              <a:ahLst/>
              <a:cxnLst/>
              <a:rect l="l" t="t" r="r" b="b"/>
              <a:pathLst>
                <a:path w="56375" h="48803" extrusionOk="0">
                  <a:moveTo>
                    <a:pt x="48235" y="0"/>
                  </a:moveTo>
                  <a:lnTo>
                    <a:pt x="1" y="10141"/>
                  </a:lnTo>
                  <a:lnTo>
                    <a:pt x="8140" y="48802"/>
                  </a:lnTo>
                  <a:lnTo>
                    <a:pt x="56374" y="38661"/>
                  </a:lnTo>
                  <a:lnTo>
                    <a:pt x="48235" y="0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endParaRPr>
            </a:p>
          </p:txBody>
        </p:sp>
        <p:sp>
          <p:nvSpPr>
            <p:cNvPr id="974" name="Google Shape;974;p38"/>
            <p:cNvSpPr/>
            <p:nvPr/>
          </p:nvSpPr>
          <p:spPr>
            <a:xfrm>
              <a:off x="683398" y="2777187"/>
              <a:ext cx="876552" cy="705659"/>
            </a:xfrm>
            <a:custGeom>
              <a:avLst/>
              <a:gdLst/>
              <a:ahLst/>
              <a:cxnLst/>
              <a:rect l="l" t="t" r="r" b="b"/>
              <a:pathLst>
                <a:path w="67583" h="54407" extrusionOk="0">
                  <a:moveTo>
                    <a:pt x="49836" y="0"/>
                  </a:moveTo>
                  <a:lnTo>
                    <a:pt x="0" y="10475"/>
                  </a:lnTo>
                  <a:cubicBezTo>
                    <a:pt x="0" y="10475"/>
                    <a:pt x="6071" y="46767"/>
                    <a:pt x="17780" y="54406"/>
                  </a:cubicBezTo>
                  <a:lnTo>
                    <a:pt x="67582" y="43932"/>
                  </a:lnTo>
                  <a:cubicBezTo>
                    <a:pt x="56374" y="36593"/>
                    <a:pt x="49836" y="0"/>
                    <a:pt x="4983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endParaRPr>
            </a:p>
          </p:txBody>
        </p:sp>
        <p:sp>
          <p:nvSpPr>
            <p:cNvPr id="975" name="Google Shape;975;p38"/>
            <p:cNvSpPr/>
            <p:nvPr/>
          </p:nvSpPr>
          <p:spPr>
            <a:xfrm>
              <a:off x="683398" y="2777187"/>
              <a:ext cx="669745" cy="248778"/>
            </a:xfrm>
            <a:custGeom>
              <a:avLst/>
              <a:gdLst/>
              <a:ahLst/>
              <a:cxnLst/>
              <a:rect l="l" t="t" r="r" b="b"/>
              <a:pathLst>
                <a:path w="51638" h="19181" extrusionOk="0">
                  <a:moveTo>
                    <a:pt x="49803" y="0"/>
                  </a:moveTo>
                  <a:lnTo>
                    <a:pt x="0" y="10475"/>
                  </a:lnTo>
                  <a:lnTo>
                    <a:pt x="1835" y="19181"/>
                  </a:lnTo>
                  <a:lnTo>
                    <a:pt x="51637" y="8673"/>
                  </a:lnTo>
                  <a:lnTo>
                    <a:pt x="49803" y="0"/>
                  </a:lnTo>
                  <a:close/>
                </a:path>
              </a:pathLst>
            </a:custGeom>
            <a:solidFill>
              <a:srgbClr val="FCB8B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endParaRPr>
            </a:p>
          </p:txBody>
        </p:sp>
      </p:grpSp>
      <p:sp>
        <p:nvSpPr>
          <p:cNvPr id="977" name="Google Shape;977;p38"/>
          <p:cNvSpPr txBox="1">
            <a:spLocks noGrp="1"/>
          </p:cNvSpPr>
          <p:nvPr>
            <p:ph type="subTitle" idx="2"/>
          </p:nvPr>
        </p:nvSpPr>
        <p:spPr>
          <a:xfrm>
            <a:off x="2912277" y="1757615"/>
            <a:ext cx="3093963" cy="363810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l" eaLnBrk="0" hangingPunct="0">
              <a:spcAft>
                <a:spcPts val="600"/>
              </a:spcAft>
            </a:pPr>
            <a:r>
              <a:rPr lang="en-US" altLang="en-US" sz="320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SGK</a:t>
            </a:r>
            <a:r>
              <a:rPr lang="en-US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altLang="en-US" sz="32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bài dạy, bảng </a:t>
            </a:r>
            <a:r>
              <a:rPr lang="en-US" alt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phụ</a:t>
            </a:r>
            <a:r>
              <a:rPr lang="en-US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320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32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chiếu</a:t>
            </a:r>
            <a:r>
              <a:rPr lang="en-US" altLang="en-US" sz="32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alt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phiếu bài tập (các bài tập bổ sung).</a:t>
            </a:r>
            <a:endParaRPr lang="en-US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80" name="Google Shape;980;p38"/>
          <p:cNvSpPr txBox="1">
            <a:spLocks noGrp="1"/>
          </p:cNvSpPr>
          <p:nvPr>
            <p:ph type="title"/>
          </p:nvPr>
        </p:nvSpPr>
        <p:spPr>
          <a:xfrm>
            <a:off x="2057003" y="1103509"/>
            <a:ext cx="80223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Thiết bị</a:t>
            </a:r>
            <a:endParaRPr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AutoShape 2" descr="Funny Teachers Cartoon image Collections by Style Merchant Pro | Girl  cartoon, Cartoon, Teacher cartoon"/>
          <p:cNvSpPr>
            <a:spLocks noChangeAspect="1" noChangeArrowheads="1"/>
          </p:cNvSpPr>
          <p:nvPr/>
        </p:nvSpPr>
        <p:spPr bwMode="auto">
          <a:xfrm>
            <a:off x="1679575" y="712790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lang="en-US" sz="1400" ker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pic>
        <p:nvPicPr>
          <p:cNvPr id="45" name="Picture 6" descr="Male Teacher Clipart Transparent Background - Novocom.to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021" y="3002507"/>
            <a:ext cx="2019983" cy="1620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ubtitle 4"/>
          <p:cNvSpPr>
            <a:spLocks noGrp="1"/>
          </p:cNvSpPr>
          <p:nvPr>
            <p:ph type="subTitle" idx="3"/>
          </p:nvPr>
        </p:nvSpPr>
        <p:spPr>
          <a:xfrm>
            <a:off x="6690813" y="1896191"/>
            <a:ext cx="3054000" cy="560307"/>
          </a:xfrm>
        </p:spPr>
        <p:txBody>
          <a:bodyPr/>
          <a:lstStyle/>
          <a:p>
            <a:pPr algn="l"/>
            <a:r>
              <a:rPr lang="nl-NL" sz="36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SGK, vở, đồ dùng học tập</a:t>
            </a:r>
            <a:endParaRPr lang="en-US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AutoShape 8" descr="School Boy"/>
          <p:cNvSpPr>
            <a:spLocks noChangeAspect="1" noChangeArrowheads="1"/>
          </p:cNvSpPr>
          <p:nvPr/>
        </p:nvSpPr>
        <p:spPr bwMode="auto">
          <a:xfrm>
            <a:off x="1831975" y="865190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lang="en-US" sz="1400" ker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pic>
        <p:nvPicPr>
          <p:cNvPr id="52" name="Picture 2" descr="Cartoon student | Free SV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2042" y="3002509"/>
            <a:ext cx="1220823" cy="1400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9421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4E208DDE-5F53-487A-916C-A3AE276FA6A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0349" r="20345" b="-4"/>
          <a:stretch/>
        </p:blipFill>
        <p:spPr>
          <a:xfrm>
            <a:off x="1153629" y="2784661"/>
            <a:ext cx="2733847" cy="3103563"/>
          </a:xfrm>
          <a:custGeom>
            <a:avLst/>
            <a:gdLst/>
            <a:ahLst/>
            <a:cxnLst/>
            <a:rect l="l" t="t" r="r" b="b"/>
            <a:pathLst>
              <a:path w="2590737" h="2926956">
                <a:moveTo>
                  <a:pt x="1463478" y="0"/>
                </a:moveTo>
                <a:cubicBezTo>
                  <a:pt x="1867606" y="0"/>
                  <a:pt x="2233476" y="163805"/>
                  <a:pt x="2498313" y="428643"/>
                </a:cubicBezTo>
                <a:lnTo>
                  <a:pt x="2501029" y="431631"/>
                </a:lnTo>
                <a:lnTo>
                  <a:pt x="2445696" y="582811"/>
                </a:lnTo>
                <a:cubicBezTo>
                  <a:pt x="2374039" y="813196"/>
                  <a:pt x="2335437" y="1058145"/>
                  <a:pt x="2335437" y="1312109"/>
                </a:cubicBezTo>
                <a:cubicBezTo>
                  <a:pt x="2335437" y="1650728"/>
                  <a:pt x="2404063" y="1973319"/>
                  <a:pt x="2528166" y="2266732"/>
                </a:cubicBezTo>
                <a:lnTo>
                  <a:pt x="2590737" y="2396622"/>
                </a:lnTo>
                <a:lnTo>
                  <a:pt x="2498313" y="2498313"/>
                </a:lnTo>
                <a:cubicBezTo>
                  <a:pt x="2233476" y="2763151"/>
                  <a:pt x="1867606" y="2926956"/>
                  <a:pt x="1463478" y="2926956"/>
                </a:cubicBezTo>
                <a:cubicBezTo>
                  <a:pt x="655221" y="2926956"/>
                  <a:pt x="0" y="2271735"/>
                  <a:pt x="0" y="1463478"/>
                </a:cubicBezTo>
                <a:cubicBezTo>
                  <a:pt x="0" y="655221"/>
                  <a:pt x="655221" y="0"/>
                  <a:pt x="1463478" y="0"/>
                </a:cubicBezTo>
                <a:close/>
              </a:path>
            </a:pathLst>
          </a:custGeom>
        </p:spPr>
      </p:pic>
      <p:pic>
        <p:nvPicPr>
          <p:cNvPr id="4" name="Picture 3" descr="Background pattern&#10;&#10;Description automatically generated">
            <a:extLst>
              <a:ext uri="{FF2B5EF4-FFF2-40B4-BE49-F238E27FC236}">
                <a16:creationId xmlns:a16="http://schemas.microsoft.com/office/drawing/2014/main" id="{65A14FCB-5569-4268-AF8B-502D9EF6E73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17382" r="20120" b="2"/>
          <a:stretch/>
        </p:blipFill>
        <p:spPr>
          <a:xfrm>
            <a:off x="3458137" y="1905005"/>
            <a:ext cx="4577519" cy="4577519"/>
          </a:xfrm>
          <a:custGeom>
            <a:avLst/>
            <a:gdLst/>
            <a:ahLst/>
            <a:cxnLst/>
            <a:rect l="l" t="t" r="r" b="b"/>
            <a:pathLst>
              <a:path w="4627646" h="4627648">
                <a:moveTo>
                  <a:pt x="2313823" y="0"/>
                </a:moveTo>
                <a:cubicBezTo>
                  <a:pt x="3591712" y="0"/>
                  <a:pt x="4627646" y="1035934"/>
                  <a:pt x="4627646" y="2313824"/>
                </a:cubicBezTo>
                <a:cubicBezTo>
                  <a:pt x="4627646" y="3591714"/>
                  <a:pt x="3591712" y="4627648"/>
                  <a:pt x="2313823" y="4627648"/>
                </a:cubicBezTo>
                <a:cubicBezTo>
                  <a:pt x="1035934" y="4627648"/>
                  <a:pt x="0" y="3591714"/>
                  <a:pt x="0" y="2313824"/>
                </a:cubicBezTo>
                <a:cubicBezTo>
                  <a:pt x="0" y="1035934"/>
                  <a:pt x="1035934" y="0"/>
                  <a:pt x="2313823" y="0"/>
                </a:cubicBezTo>
                <a:close/>
              </a:path>
            </a:pathLst>
          </a:custGeom>
        </p:spPr>
      </p:pic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EEA75D7F-8BEB-403A-A7C2-DC62D23C83A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rcRect l="36012" r="14448" b="2"/>
          <a:stretch/>
        </p:blipFill>
        <p:spPr>
          <a:xfrm>
            <a:off x="7560499" y="2451691"/>
            <a:ext cx="3273940" cy="3730712"/>
          </a:xfrm>
          <a:custGeom>
            <a:avLst/>
            <a:gdLst/>
            <a:ahLst/>
            <a:cxnLst/>
            <a:rect l="l" t="t" r="r" b="b"/>
            <a:pathLst>
              <a:path w="2577829" h="2926956">
                <a:moveTo>
                  <a:pt x="1114351" y="0"/>
                </a:moveTo>
                <a:cubicBezTo>
                  <a:pt x="1922608" y="0"/>
                  <a:pt x="2577829" y="655221"/>
                  <a:pt x="2577829" y="1463478"/>
                </a:cubicBezTo>
                <a:cubicBezTo>
                  <a:pt x="2577829" y="2271735"/>
                  <a:pt x="1922608" y="2926956"/>
                  <a:pt x="1114351" y="2926956"/>
                </a:cubicBezTo>
                <a:cubicBezTo>
                  <a:pt x="710223" y="2926956"/>
                  <a:pt x="344353" y="2763151"/>
                  <a:pt x="79516" y="2498313"/>
                </a:cubicBezTo>
                <a:lnTo>
                  <a:pt x="0" y="2410824"/>
                </a:lnTo>
                <a:lnTo>
                  <a:pt x="69413" y="2266732"/>
                </a:lnTo>
                <a:cubicBezTo>
                  <a:pt x="193516" y="1973319"/>
                  <a:pt x="262142" y="1650728"/>
                  <a:pt x="262142" y="1312109"/>
                </a:cubicBezTo>
                <a:cubicBezTo>
                  <a:pt x="262142" y="1058145"/>
                  <a:pt x="223540" y="813196"/>
                  <a:pt x="151883" y="582811"/>
                </a:cubicBezTo>
                <a:lnTo>
                  <a:pt x="91478" y="417771"/>
                </a:lnTo>
                <a:lnTo>
                  <a:pt x="183443" y="334187"/>
                </a:lnTo>
                <a:cubicBezTo>
                  <a:pt x="436418" y="125413"/>
                  <a:pt x="760739" y="0"/>
                  <a:pt x="1114351" y="0"/>
                </a:cubicBezTo>
                <a:close/>
              </a:path>
            </a:pathLst>
          </a:custGeom>
        </p:spPr>
      </p:pic>
      <p:pic>
        <p:nvPicPr>
          <p:cNvPr id="6" name="Picture 5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8661" y="2042477"/>
            <a:ext cx="3103563" cy="31035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7467601" y="2641977"/>
            <a:ext cx="3103563" cy="31035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5F0387D-CEB3-4D01-B097-E93181CF9E3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893" y="2743201"/>
            <a:ext cx="2082307" cy="2082307"/>
          </a:xfrm>
          <a:prstGeom prst="rect">
            <a:avLst/>
          </a:prstGeom>
        </p:spPr>
      </p:pic>
      <p:sp>
        <p:nvSpPr>
          <p:cNvPr id="9" name="Freeform: Shape 11">
            <a:extLst>
              <a:ext uri="{FF2B5EF4-FFF2-40B4-BE49-F238E27FC236}">
                <a16:creationId xmlns:a16="http://schemas.microsoft.com/office/drawing/2014/main" id="{8393A647-F1D0-4A88-8DF7-6E5578A89569}"/>
              </a:ext>
            </a:extLst>
          </p:cNvPr>
          <p:cNvSpPr/>
          <p:nvPr/>
        </p:nvSpPr>
        <p:spPr>
          <a:xfrm rot="5400000">
            <a:off x="-187908" y="184860"/>
            <a:ext cx="3103563" cy="2733845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1915" tIns="60957" rIns="121915" bIns="60957" rtlCol="0" anchor="ctr">
            <a:noAutofit/>
          </a:bodyPr>
          <a:lstStyle/>
          <a:p>
            <a:pPr algn="ctr"/>
            <a:endParaRPr lang="en-US" sz="1867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B3C0A70-E41F-49EF-8AFE-0ADD98F3B81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8669872">
            <a:off x="-318080" y="758061"/>
            <a:ext cx="2733847" cy="693963"/>
          </a:xfrm>
          <a:prstGeom prst="rect">
            <a:avLst/>
          </a:prstGeom>
        </p:spPr>
      </p:pic>
      <p:sp>
        <p:nvSpPr>
          <p:cNvPr id="12" name="Cloud Callout 11"/>
          <p:cNvSpPr/>
          <p:nvPr/>
        </p:nvSpPr>
        <p:spPr>
          <a:xfrm>
            <a:off x="1826813" y="611931"/>
            <a:ext cx="3062558" cy="1940912"/>
          </a:xfrm>
          <a:prstGeom prst="cloudCallou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HĐ CẶP ĐÔI</a:t>
            </a:r>
          </a:p>
        </p:txBody>
      </p:sp>
      <p:sp>
        <p:nvSpPr>
          <p:cNvPr id="13" name="Cloud Callout 12"/>
          <p:cNvSpPr/>
          <p:nvPr/>
        </p:nvSpPr>
        <p:spPr>
          <a:xfrm>
            <a:off x="5235718" y="32829"/>
            <a:ext cx="3062558" cy="1940912"/>
          </a:xfrm>
          <a:prstGeom prst="cloudCallou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HĐ NHÓM</a:t>
            </a:r>
          </a:p>
        </p:txBody>
      </p:sp>
      <p:sp>
        <p:nvSpPr>
          <p:cNvPr id="14" name="Cloud Callout 13"/>
          <p:cNvSpPr/>
          <p:nvPr/>
        </p:nvSpPr>
        <p:spPr>
          <a:xfrm>
            <a:off x="8762996" y="415636"/>
            <a:ext cx="3505203" cy="1940912"/>
          </a:xfrm>
          <a:prstGeom prst="cloudCallou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HĐ CÁ NHÂN</a:t>
            </a:r>
          </a:p>
        </p:txBody>
      </p:sp>
    </p:spTree>
    <p:extLst>
      <p:ext uri="{BB962C8B-B14F-4D97-AF65-F5344CB8AC3E}">
        <p14:creationId xmlns:p14="http://schemas.microsoft.com/office/powerpoint/2010/main" val="12159865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1020;p37"/>
          <p:cNvSpPr/>
          <p:nvPr/>
        </p:nvSpPr>
        <p:spPr>
          <a:xfrm rot="5400000">
            <a:off x="9760746" y="3806033"/>
            <a:ext cx="936625" cy="188913"/>
          </a:xfrm>
          <a:prstGeom prst="roundRect">
            <a:avLst>
              <a:gd name="adj" fmla="val 9649"/>
            </a:avLst>
          </a:prstGeom>
          <a:noFill/>
          <a:ln>
            <a:noFill/>
          </a:ln>
        </p:spPr>
        <p:txBody>
          <a:bodyPr spcFirstLastPara="1" lIns="91425" tIns="91425" rIns="91425" bIns="91425" anchor="ctr"/>
          <a:lstStyle/>
          <a:p>
            <a:pPr algn="ctr" eaLnBrk="0" fontAlgn="base" hangingPunct="0">
              <a:defRPr/>
            </a:pPr>
            <a:endParaRPr sz="1051" b="1" dirty="0">
              <a:solidFill>
                <a:srgbClr val="FFFFFF"/>
              </a:solidFill>
              <a:latin typeface="思源黑体 Heavy" panose="020B0A00000000000000" pitchFamily="34" charset="-122"/>
              <a:ea typeface="思源黑体 Heavy" panose="020B0A00000000000000" pitchFamily="34" charset="-122"/>
              <a:cs typeface="Catamaran"/>
              <a:sym typeface="Catamaran"/>
            </a:endParaRPr>
          </a:p>
        </p:txBody>
      </p:sp>
      <p:sp>
        <p:nvSpPr>
          <p:cNvPr id="70" name="Google Shape;1017;p37"/>
          <p:cNvSpPr/>
          <p:nvPr/>
        </p:nvSpPr>
        <p:spPr>
          <a:xfrm rot="16200000">
            <a:off x="1446214" y="954089"/>
            <a:ext cx="935039" cy="188913"/>
          </a:xfrm>
          <a:prstGeom prst="roundRect">
            <a:avLst>
              <a:gd name="adj" fmla="val 9649"/>
            </a:avLst>
          </a:prstGeom>
          <a:noFill/>
          <a:ln>
            <a:noFill/>
          </a:ln>
        </p:spPr>
        <p:txBody>
          <a:bodyPr spcFirstLastPara="1" lIns="91425" tIns="91425" rIns="91425" bIns="91425" anchor="ctr"/>
          <a:lstStyle/>
          <a:p>
            <a:pPr algn="ctr" eaLnBrk="0" fontAlgn="base" hangingPunct="0">
              <a:defRPr/>
            </a:pPr>
            <a:r>
              <a:rPr lang="en-GB" sz="1051" b="1" dirty="0">
                <a:solidFill>
                  <a:srgbClr val="FFFFFF"/>
                </a:solidFill>
                <a:latin typeface="思源黑体 Heavy" panose="020B0A00000000000000" pitchFamily="34" charset="-122"/>
                <a:ea typeface="思源黑体 Heavy" panose="020B0A00000000000000" pitchFamily="34" charset="-122"/>
                <a:cs typeface="Catamaran"/>
                <a:sym typeface="Catamaran"/>
              </a:rPr>
              <a:t>NOTES</a:t>
            </a:r>
            <a:endParaRPr sz="1051" b="1" dirty="0">
              <a:solidFill>
                <a:srgbClr val="FFFFFF"/>
              </a:solidFill>
              <a:latin typeface="思源黑体 Heavy" panose="020B0A00000000000000" pitchFamily="34" charset="-122"/>
              <a:ea typeface="思源黑体 Heavy" panose="020B0A00000000000000" pitchFamily="34" charset="-122"/>
              <a:cs typeface="Catamaran"/>
              <a:sym typeface="Catamaran"/>
            </a:endParaRPr>
          </a:p>
        </p:txBody>
      </p:sp>
      <p:pic>
        <p:nvPicPr>
          <p:cNvPr id="29700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8037" y="3519488"/>
            <a:ext cx="1212851" cy="257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37"/>
          <p:cNvGrpSpPr>
            <a:grpSpLocks/>
          </p:cNvGrpSpPr>
          <p:nvPr/>
        </p:nvGrpSpPr>
        <p:grpSpPr bwMode="auto">
          <a:xfrm flipV="1">
            <a:off x="3175000" y="3940178"/>
            <a:ext cx="7523479" cy="2227263"/>
            <a:chOff x="2204742" y="967987"/>
            <a:chExt cx="6967152" cy="1522409"/>
          </a:xfrm>
        </p:grpSpPr>
        <p:sp>
          <p:nvSpPr>
            <p:cNvPr id="39" name="Rectangle: Rounded Corners 5"/>
            <p:cNvSpPr/>
            <p:nvPr/>
          </p:nvSpPr>
          <p:spPr>
            <a:xfrm rot="10800000">
              <a:off x="5020006" y="967987"/>
              <a:ext cx="4151888" cy="598980"/>
            </a:xfrm>
            <a:prstGeom prst="roundRect">
              <a:avLst/>
            </a:prstGeom>
            <a:solidFill>
              <a:srgbClr val="FF99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3200" b="1" dirty="0" err="1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Phần</a:t>
              </a:r>
              <a:r>
                <a:rPr lang="en-US" sz="3200" b="1" dirty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4: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3200" b="1" dirty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VẬN DỤNG, TÌM TÒI</a:t>
              </a:r>
            </a:p>
          </p:txBody>
        </p:sp>
        <p:pic>
          <p:nvPicPr>
            <p:cNvPr id="29711" name="Picture 6" descr="image00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1135602">
              <a:off x="2204742" y="1141776"/>
              <a:ext cx="3228481" cy="13486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Group 40"/>
          <p:cNvGrpSpPr>
            <a:grpSpLocks/>
          </p:cNvGrpSpPr>
          <p:nvPr/>
        </p:nvGrpSpPr>
        <p:grpSpPr bwMode="auto">
          <a:xfrm>
            <a:off x="4553388" y="2926525"/>
            <a:ext cx="5257800" cy="2740025"/>
            <a:chOff x="1835974" y="3091254"/>
            <a:chExt cx="5848629" cy="2739378"/>
          </a:xfrm>
        </p:grpSpPr>
        <p:sp>
          <p:nvSpPr>
            <p:cNvPr id="42" name="Rectangle: Rounded Corners 15"/>
            <p:cNvSpPr/>
            <p:nvPr/>
          </p:nvSpPr>
          <p:spPr>
            <a:xfrm>
              <a:off x="4271136" y="4426026"/>
              <a:ext cx="3413467" cy="891964"/>
            </a:xfrm>
            <a:prstGeom prst="roundRect">
              <a:avLst/>
            </a:prstGeom>
            <a:solidFill>
              <a:srgbClr val="FF505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3200" b="1" dirty="0" err="1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Phần</a:t>
              </a:r>
              <a:r>
                <a:rPr lang="en-US" sz="3200" b="1" dirty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3: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3200" b="1" dirty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LUYỆN TẬP</a:t>
              </a:r>
            </a:p>
          </p:txBody>
        </p:sp>
        <p:pic>
          <p:nvPicPr>
            <p:cNvPr id="29709" name="Picture 2" descr="image00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9727254" flipH="1">
              <a:off x="1835974" y="3091254"/>
              <a:ext cx="2450162" cy="2739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" name="Nhóm 7"/>
          <p:cNvGrpSpPr>
            <a:grpSpLocks/>
          </p:cNvGrpSpPr>
          <p:nvPr/>
        </p:nvGrpSpPr>
        <p:grpSpPr bwMode="auto">
          <a:xfrm>
            <a:off x="4551319" y="534305"/>
            <a:ext cx="5346841" cy="3067051"/>
            <a:chOff x="621468" y="-465676"/>
            <a:chExt cx="3542180" cy="3796392"/>
          </a:xfrm>
        </p:grpSpPr>
        <p:pic>
          <p:nvPicPr>
            <p:cNvPr id="29706" name="Hình ảnh 3"/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840" t="5238" r="44218" b="39404"/>
            <a:stretch>
              <a:fillRect/>
            </a:stretch>
          </p:blipFill>
          <p:spPr bwMode="auto">
            <a:xfrm>
              <a:off x="621468" y="-465676"/>
              <a:ext cx="3483185" cy="3796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707" name="Hộp Văn bản 5"/>
            <p:cNvSpPr txBox="1">
              <a:spLocks noChangeArrowheads="1"/>
            </p:cNvSpPr>
            <p:nvPr/>
          </p:nvSpPr>
          <p:spPr bwMode="auto">
            <a:xfrm>
              <a:off x="1485763" y="-260949"/>
              <a:ext cx="2677885" cy="723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3200" b="1" dirty="0" err="1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Phần</a:t>
              </a:r>
              <a:r>
                <a:rPr lang="en-US" sz="32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1: MỞ ĐẦU</a:t>
              </a:r>
              <a:endParaRPr lang="vi-V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7" name="Curved Up Arrow 6"/>
          <p:cNvSpPr/>
          <p:nvPr/>
        </p:nvSpPr>
        <p:spPr>
          <a:xfrm>
            <a:off x="4659352" y="3149979"/>
            <a:ext cx="3231885" cy="556268"/>
          </a:xfrm>
          <a:prstGeom prst="curvedUpArrow">
            <a:avLst>
              <a:gd name="adj1" fmla="val 25000"/>
              <a:gd name="adj2" fmla="val 50000"/>
              <a:gd name="adj3" fmla="val 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21956" y="2260628"/>
            <a:ext cx="2481287" cy="2334970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6772626" y="2315974"/>
            <a:ext cx="3456432" cy="10821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2: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0144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46311" y="2108041"/>
            <a:ext cx="85408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đúng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quay may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mắn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quà</a:t>
            </a:r>
            <a:endParaRPr lang="en-US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62" indent="-257162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suy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nghĩ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giây</a:t>
            </a:r>
            <a:endParaRPr lang="en-US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62" indent="-257162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Chúc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2180775" y="1284953"/>
            <a:ext cx="6037943" cy="582679"/>
          </a:xfrm>
          <a:prstGeom prst="roundRect">
            <a:avLst/>
          </a:prstGeom>
          <a:solidFill>
            <a:srgbClr val="FFFF00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 CH</a:t>
            </a:r>
            <a:r>
              <a:rPr lang="vi-VN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ƠI</a:t>
            </a:r>
            <a:endParaRPr lang="en-US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 descr="Kết quả hình ảnh cho start 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249" y="5057607"/>
            <a:ext cx="2919415" cy="1264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Kết quả hình ảnh cho địa cầu pn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1101" y="904779"/>
            <a:ext cx="1866900" cy="1343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!!4">
            <a:extLst>
              <a:ext uri="{FF2B5EF4-FFF2-40B4-BE49-F238E27FC236}">
                <a16:creationId xmlns:a16="http://schemas.microsoft.com/office/drawing/2014/main" id="{58E6D429-DC53-47C4-8036-1E9D12B8E28B}"/>
              </a:ext>
            </a:extLst>
          </p:cNvPr>
          <p:cNvSpPr/>
          <p:nvPr/>
        </p:nvSpPr>
        <p:spPr>
          <a:xfrm>
            <a:off x="303566" y="151269"/>
            <a:ext cx="5717295" cy="493723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2800" b="1" kern="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HOẠT ĐỘNG MỞ ĐẦU</a:t>
            </a:r>
          </a:p>
        </p:txBody>
      </p:sp>
    </p:spTree>
    <p:extLst>
      <p:ext uri="{BB962C8B-B14F-4D97-AF65-F5344CB8AC3E}">
        <p14:creationId xmlns:p14="http://schemas.microsoft.com/office/powerpoint/2010/main" val="24849713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6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vong quay"/>
          <p:cNvGrpSpPr/>
          <p:nvPr/>
        </p:nvGrpSpPr>
        <p:grpSpPr>
          <a:xfrm>
            <a:off x="5584841" y="933974"/>
            <a:ext cx="4320207" cy="4327959"/>
            <a:chOff x="5440479" y="283098"/>
            <a:chExt cx="5834378" cy="582828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40479" y="283098"/>
              <a:ext cx="5834378" cy="582828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 rot="14394928">
              <a:off x="6689232" y="755209"/>
              <a:ext cx="1941061" cy="13716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85766">
                <a:defRPr/>
              </a:pPr>
              <a:r>
                <a:rPr lang="en-US" sz="1500" b="1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Bạn được lựa chọn một phần quà</a:t>
              </a:r>
              <a:endParaRPr lang="vi-VN" sz="15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 rot="12232592">
              <a:off x="5665690" y="1773728"/>
              <a:ext cx="2025648" cy="12441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85766">
                <a:defRPr/>
              </a:pPr>
              <a:r>
                <a:rPr lang="en-US" sz="1351" b="1" dirty="0" err="1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Bạn</a:t>
              </a:r>
              <a:r>
                <a:rPr lang="en-US" sz="1351" b="1" dirty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US" sz="1351" b="1" dirty="0" err="1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nhận</a:t>
              </a:r>
              <a:r>
                <a:rPr lang="en-US" sz="1351" b="1" dirty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US" sz="1351" b="1" dirty="0" err="1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được</a:t>
              </a:r>
              <a:r>
                <a:rPr lang="en-US" sz="1351" b="1" dirty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US" sz="1351" b="1" dirty="0" err="1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một</a:t>
              </a:r>
              <a:r>
                <a:rPr lang="en-US" sz="1351" b="1" dirty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US" sz="1351" b="1" dirty="0" err="1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cái</a:t>
              </a:r>
              <a:r>
                <a:rPr lang="en-US" sz="1351" b="1" dirty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US" sz="1351" b="1" dirty="0" err="1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bắt</a:t>
              </a:r>
              <a:r>
                <a:rPr lang="en-US" sz="1351" b="1" dirty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US" sz="1351" b="1" dirty="0" err="1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tay</a:t>
              </a:r>
              <a:r>
                <a:rPr lang="en-US" sz="1351" b="1" dirty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US" sz="1351" b="1" dirty="0" err="1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của</a:t>
              </a:r>
              <a:r>
                <a:rPr lang="en-US" sz="1351" b="1" dirty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US" sz="1351" b="1" dirty="0" err="1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bạn</a:t>
              </a:r>
              <a:r>
                <a:rPr lang="en-US" sz="1351" b="1" dirty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US" sz="1351" b="1" dirty="0" err="1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bên</a:t>
              </a:r>
              <a:r>
                <a:rPr lang="en-US" sz="1351" b="1" dirty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US" sz="1351" b="1" dirty="0" err="1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cạnh</a:t>
              </a:r>
              <a:r>
                <a:rPr lang="en-US" sz="1351" b="1" dirty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.</a:t>
              </a:r>
              <a:endParaRPr lang="vi-VN" sz="1351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 rot="16859370">
              <a:off x="8118305" y="776730"/>
              <a:ext cx="2081033" cy="13716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85766">
                <a:defRPr/>
              </a:pPr>
              <a:r>
                <a:rPr lang="en-US" sz="1500" b="1">
                  <a:solidFill>
                    <a:srgbClr val="4472C4">
                      <a:lumMod val="50000"/>
                    </a:srgb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Bạn nhận được một tràng pháo tay!!</a:t>
              </a:r>
              <a:endParaRPr lang="vi-VN" sz="1500" b="1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 rot="19209149">
              <a:off x="9045351" y="1885811"/>
              <a:ext cx="2025648" cy="10568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85766">
                <a:defRPr/>
              </a:pPr>
              <a:r>
                <a:rPr lang="en-GB" sz="1500" b="1" dirty="0" err="1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Bạn</a:t>
              </a:r>
              <a:r>
                <a:rPr lang="en-GB" sz="15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GB" sz="1500" b="1" dirty="0" err="1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được</a:t>
              </a:r>
              <a:r>
                <a:rPr lang="en-GB" sz="15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GB" sz="1500" b="1" dirty="0" err="1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Tặng</a:t>
              </a:r>
              <a:r>
                <a:rPr lang="en-GB" sz="15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GB" sz="1500" b="1" dirty="0" err="1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một</a:t>
              </a:r>
              <a:r>
                <a:rPr lang="en-GB" sz="15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GB" sz="1500" b="1" dirty="0" err="1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rừng</a:t>
              </a:r>
              <a:r>
                <a:rPr lang="en-GB" sz="15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GB" sz="1500" b="1" dirty="0" err="1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hoa</a:t>
              </a:r>
              <a:r>
                <a:rPr lang="en-GB" sz="15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GB" sz="1500" b="1" dirty="0" err="1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tay</a:t>
              </a:r>
              <a:r>
                <a:rPr lang="en-GB" sz="15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</a:t>
              </a:r>
              <a:endParaRPr lang="vi-VN" sz="15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 rot="9501114">
              <a:off x="5529797" y="3113240"/>
              <a:ext cx="2025648" cy="13677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85766">
                <a:defRPr/>
              </a:pPr>
              <a:r>
                <a:rPr lang="en-US" sz="1500" b="1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Bạn được lựa chọn một phần quà</a:t>
              </a:r>
              <a:endParaRPr lang="vi-VN" sz="1500" b="1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 defTabSz="685766">
                <a:defRPr/>
              </a:pPr>
              <a:endParaRPr lang="vi-VN" sz="15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 rot="6703311">
              <a:off x="6816358" y="4398818"/>
              <a:ext cx="1708755" cy="10599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85766">
                <a:defRPr/>
              </a:pPr>
              <a:r>
                <a:rPr lang="en-GB" sz="1500" b="1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Chúc bạn may mắn lần sau</a:t>
              </a:r>
              <a:r>
                <a:rPr lang="en-GB" sz="1500" b="1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  <a:sym typeface="Wingdings" panose="05000000000000000000" pitchFamily="2" charset="2"/>
                </a:rPr>
                <a:t></a:t>
              </a:r>
              <a:endParaRPr lang="vi-VN" sz="15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 rot="3829829">
              <a:off x="8019632" y="4121572"/>
              <a:ext cx="2025648" cy="14339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85766">
                <a:defRPr/>
              </a:pPr>
              <a:r>
                <a:rPr lang="en-GB" sz="1575" b="1" dirty="0" err="1">
                  <a:solidFill>
                    <a:srgbClr val="4472C4">
                      <a:lumMod val="50000"/>
                    </a:srgb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Bạn</a:t>
              </a:r>
              <a:r>
                <a:rPr lang="en-GB" sz="1575" b="1" dirty="0">
                  <a:solidFill>
                    <a:srgbClr val="4472C4">
                      <a:lumMod val="50000"/>
                    </a:srgb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GB" sz="1575" b="1" dirty="0" err="1">
                  <a:solidFill>
                    <a:srgbClr val="4472C4">
                      <a:lumMod val="50000"/>
                    </a:srgb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được</a:t>
              </a:r>
              <a:r>
                <a:rPr lang="en-GB" sz="1575" b="1" dirty="0">
                  <a:solidFill>
                    <a:srgbClr val="4472C4">
                      <a:lumMod val="50000"/>
                    </a:srgb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GB" sz="1575" b="1" dirty="0" err="1">
                  <a:solidFill>
                    <a:srgbClr val="4472C4">
                      <a:lumMod val="50000"/>
                    </a:srgb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một</a:t>
              </a:r>
              <a:r>
                <a:rPr lang="en-GB" sz="1575" b="1" dirty="0">
                  <a:solidFill>
                    <a:srgbClr val="4472C4">
                      <a:lumMod val="50000"/>
                    </a:srgb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</a:t>
              </a:r>
              <a:r>
                <a:rPr lang="en-GB" sz="1575" b="1" dirty="0" err="1">
                  <a:solidFill>
                    <a:srgbClr val="4472C4">
                      <a:lumMod val="50000"/>
                    </a:srgb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tặng</a:t>
              </a:r>
              <a:r>
                <a:rPr lang="en-GB" sz="1575" b="1" dirty="0">
                  <a:solidFill>
                    <a:srgbClr val="4472C4">
                      <a:lumMod val="50000"/>
                    </a:srgb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GB" sz="1575" b="1" dirty="0" err="1">
                  <a:solidFill>
                    <a:srgbClr val="4472C4">
                      <a:lumMod val="50000"/>
                    </a:srgb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một</a:t>
              </a:r>
              <a:r>
                <a:rPr lang="en-GB" sz="1575" b="1" dirty="0">
                  <a:solidFill>
                    <a:srgbClr val="4472C4">
                      <a:lumMod val="50000"/>
                    </a:srgb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GB" sz="1575" b="1" dirty="0" err="1">
                  <a:solidFill>
                    <a:srgbClr val="4472C4">
                      <a:lumMod val="50000"/>
                    </a:srgb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tràng</a:t>
              </a:r>
              <a:r>
                <a:rPr lang="en-GB" sz="1575" b="1" dirty="0">
                  <a:solidFill>
                    <a:srgbClr val="4472C4">
                      <a:lumMod val="50000"/>
                    </a:srgb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GB" sz="1575" b="1" dirty="0" err="1">
                  <a:solidFill>
                    <a:srgbClr val="4472C4">
                      <a:lumMod val="50000"/>
                    </a:srgb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pháo</a:t>
              </a:r>
              <a:r>
                <a:rPr lang="en-GB" sz="1575" b="1" dirty="0">
                  <a:solidFill>
                    <a:srgbClr val="4472C4">
                      <a:lumMod val="50000"/>
                    </a:srgb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GB" sz="1575" b="1" dirty="0" err="1">
                  <a:solidFill>
                    <a:srgbClr val="4472C4">
                      <a:lumMod val="50000"/>
                    </a:srgb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tay</a:t>
              </a:r>
              <a:endParaRPr lang="vi-VN" sz="1575" b="1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 rot="1321648">
              <a:off x="8972758" y="3301621"/>
              <a:ext cx="2025648" cy="10568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85766">
                <a:defRPr/>
              </a:pPr>
              <a:r>
                <a:rPr lang="en-GB" sz="1500" b="1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Bạn được tặng một phần quà</a:t>
              </a:r>
              <a:endParaRPr lang="vi-VN" sz="15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23" name="Isosceles Triangle 22"/>
          <p:cNvSpPr/>
          <p:nvPr/>
        </p:nvSpPr>
        <p:spPr>
          <a:xfrm rot="16200000">
            <a:off x="9654406" y="2605238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>
              <a:defRPr/>
            </a:pPr>
            <a:endParaRPr lang="vi-VN" sz="1351">
              <a:solidFill>
                <a:prstClr val="white"/>
              </a:solidFill>
            </a:endParaRPr>
          </a:p>
        </p:txBody>
      </p:sp>
      <p:sp>
        <p:nvSpPr>
          <p:cNvPr id="25" name="quay dung"/>
          <p:cNvSpPr/>
          <p:nvPr/>
        </p:nvSpPr>
        <p:spPr>
          <a:xfrm>
            <a:off x="8489770" y="5261933"/>
            <a:ext cx="2028009" cy="636815"/>
          </a:xfrm>
          <a:prstGeom prst="round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>
              <a:defRPr/>
            </a:pPr>
            <a:r>
              <a:rPr lang="en-GB" sz="1351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</a:t>
            </a:r>
            <a:endParaRPr lang="vi-VN" sz="1351" b="1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Rounded Rectangle 25">
            <a:hlinkClick r:id="rId7" action="ppaction://hlinksldjump"/>
          </p:cNvPr>
          <p:cNvSpPr/>
          <p:nvPr/>
        </p:nvSpPr>
        <p:spPr>
          <a:xfrm>
            <a:off x="2025613" y="2541227"/>
            <a:ext cx="1003267" cy="1003267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685766">
              <a:defRPr/>
            </a:pPr>
            <a:r>
              <a:rPr lang="en-GB" sz="33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endParaRPr lang="vi-VN" sz="3300" b="1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Rounded Rectangle 26">
            <a:hlinkClick r:id="rId8" action="ppaction://hlinksldjump"/>
          </p:cNvPr>
          <p:cNvSpPr/>
          <p:nvPr/>
        </p:nvSpPr>
        <p:spPr>
          <a:xfrm>
            <a:off x="3241560" y="3500748"/>
            <a:ext cx="1003267" cy="1003267"/>
          </a:xfrm>
          <a:prstGeom prst="roundRect">
            <a:avLst/>
          </a:prstGeom>
          <a:solidFill>
            <a:srgbClr val="FF0000"/>
          </a:solidFill>
          <a:ln w="76200"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685766">
              <a:defRPr/>
            </a:pPr>
            <a:r>
              <a:rPr lang="en-GB" sz="33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endParaRPr lang="vi-VN" sz="3300" b="1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ounded Rectangle 27">
            <a:hlinkClick r:id="rId9" action="ppaction://hlinksldjump"/>
          </p:cNvPr>
          <p:cNvSpPr/>
          <p:nvPr/>
        </p:nvSpPr>
        <p:spPr>
          <a:xfrm>
            <a:off x="4395833" y="4471905"/>
            <a:ext cx="1003267" cy="1003267"/>
          </a:xfrm>
          <a:prstGeom prst="roundRect">
            <a:avLst/>
          </a:prstGeom>
          <a:solidFill>
            <a:srgbClr val="00B050"/>
          </a:solidFill>
          <a:ln w="76200"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685766">
              <a:defRPr/>
            </a:pPr>
            <a:r>
              <a:rPr lang="en-GB" sz="33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lang="vi-VN" sz="3300" b="1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607" y="1491400"/>
            <a:ext cx="371475" cy="32861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6305" y="1762856"/>
            <a:ext cx="371475" cy="32861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365" y="1367460"/>
            <a:ext cx="371475" cy="32861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7876" y="1216134"/>
            <a:ext cx="535781" cy="89296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303" y="2604761"/>
            <a:ext cx="1183999" cy="975905"/>
          </a:xfrm>
          <a:prstGeom prst="rect">
            <a:avLst/>
          </a:prstGeom>
        </p:spPr>
      </p:pic>
      <p:pic>
        <p:nvPicPr>
          <p:cNvPr id="3" name="vongqua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8809614" y="-520300"/>
            <a:ext cx="457200" cy="457200"/>
          </a:xfrm>
          <a:prstGeom prst="rect">
            <a:avLst/>
          </a:prstGeom>
        </p:spPr>
      </p:pic>
      <p:sp>
        <p:nvSpPr>
          <p:cNvPr id="31" name="Isosceles Triangle 30"/>
          <p:cNvSpPr/>
          <p:nvPr/>
        </p:nvSpPr>
        <p:spPr>
          <a:xfrm rot="16200000">
            <a:off x="9654406" y="2605238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>
              <a:defRPr/>
            </a:pPr>
            <a:endParaRPr lang="vi-VN" sz="1351">
              <a:solidFill>
                <a:prstClr val="white"/>
              </a:solidFill>
            </a:endParaRPr>
          </a:p>
        </p:txBody>
      </p:sp>
      <p:sp>
        <p:nvSpPr>
          <p:cNvPr id="32" name="Isosceles Triangle 31"/>
          <p:cNvSpPr/>
          <p:nvPr/>
        </p:nvSpPr>
        <p:spPr>
          <a:xfrm rot="16200000">
            <a:off x="9654406" y="2605238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>
              <a:defRPr/>
            </a:pPr>
            <a:endParaRPr lang="vi-VN" sz="1351">
              <a:solidFill>
                <a:prstClr val="white"/>
              </a:solidFill>
            </a:endParaRPr>
          </a:p>
        </p:txBody>
      </p:sp>
      <p:sp>
        <p:nvSpPr>
          <p:cNvPr id="33" name="Isosceles Triangle 32"/>
          <p:cNvSpPr/>
          <p:nvPr/>
        </p:nvSpPr>
        <p:spPr>
          <a:xfrm rot="16200000">
            <a:off x="9654406" y="2605238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>
              <a:defRPr/>
            </a:pPr>
            <a:endParaRPr lang="vi-VN" sz="1351">
              <a:solidFill>
                <a:prstClr val="white"/>
              </a:solidFill>
            </a:endParaRPr>
          </a:p>
        </p:txBody>
      </p:sp>
      <p:sp>
        <p:nvSpPr>
          <p:cNvPr id="34" name="Isosceles Triangle 33"/>
          <p:cNvSpPr/>
          <p:nvPr/>
        </p:nvSpPr>
        <p:spPr>
          <a:xfrm rot="16200000">
            <a:off x="9654406" y="2605238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>
              <a:defRPr/>
            </a:pPr>
            <a:endParaRPr lang="vi-VN" sz="1351">
              <a:solidFill>
                <a:prstClr val="white"/>
              </a:solidFill>
            </a:endParaRPr>
          </a:p>
        </p:txBody>
      </p:sp>
      <p:sp>
        <p:nvSpPr>
          <p:cNvPr id="42" name="Isosceles Triangle 41"/>
          <p:cNvSpPr/>
          <p:nvPr/>
        </p:nvSpPr>
        <p:spPr>
          <a:xfrm rot="16200000">
            <a:off x="9654406" y="2605238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>
              <a:defRPr/>
            </a:pPr>
            <a:endParaRPr lang="vi-VN" sz="1351">
              <a:solidFill>
                <a:prstClr val="white"/>
              </a:solidFill>
            </a:endParaRPr>
          </a:p>
        </p:txBody>
      </p:sp>
      <p:sp>
        <p:nvSpPr>
          <p:cNvPr id="43" name="Isosceles Triangle 42"/>
          <p:cNvSpPr/>
          <p:nvPr/>
        </p:nvSpPr>
        <p:spPr>
          <a:xfrm rot="16200000">
            <a:off x="9654406" y="2605238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>
              <a:defRPr/>
            </a:pPr>
            <a:endParaRPr lang="vi-VN" sz="1351">
              <a:solidFill>
                <a:prstClr val="white"/>
              </a:solidFill>
            </a:endParaRPr>
          </a:p>
        </p:txBody>
      </p:sp>
      <p:sp>
        <p:nvSpPr>
          <p:cNvPr id="48" name="Isosceles Triangle 47"/>
          <p:cNvSpPr/>
          <p:nvPr/>
        </p:nvSpPr>
        <p:spPr>
          <a:xfrm rot="16200000">
            <a:off x="9654406" y="2605238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>
              <a:defRPr/>
            </a:pPr>
            <a:endParaRPr lang="vi-VN" sz="1351">
              <a:solidFill>
                <a:prstClr val="white"/>
              </a:solidFill>
            </a:endParaRPr>
          </a:p>
        </p:txBody>
      </p:sp>
      <p:sp>
        <p:nvSpPr>
          <p:cNvPr id="49" name="Isosceles Triangle 48"/>
          <p:cNvSpPr/>
          <p:nvPr/>
        </p:nvSpPr>
        <p:spPr>
          <a:xfrm rot="16200000">
            <a:off x="9654406" y="2605238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>
              <a:defRPr/>
            </a:pPr>
            <a:endParaRPr lang="vi-VN" sz="1351">
              <a:solidFill>
                <a:prstClr val="white"/>
              </a:solidFill>
            </a:endParaRPr>
          </a:p>
        </p:txBody>
      </p:sp>
      <p:sp>
        <p:nvSpPr>
          <p:cNvPr id="50" name="Isosceles Triangle 49"/>
          <p:cNvSpPr/>
          <p:nvPr/>
        </p:nvSpPr>
        <p:spPr>
          <a:xfrm rot="16200000">
            <a:off x="9654406" y="2605238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>
              <a:defRPr/>
            </a:pPr>
            <a:endParaRPr lang="vi-VN" sz="1351">
              <a:solidFill>
                <a:prstClr val="white"/>
              </a:solidFill>
            </a:endParaRPr>
          </a:p>
        </p:txBody>
      </p:sp>
      <p:sp>
        <p:nvSpPr>
          <p:cNvPr id="51" name="Isosceles Triangle 50"/>
          <p:cNvSpPr/>
          <p:nvPr/>
        </p:nvSpPr>
        <p:spPr>
          <a:xfrm rot="16200000">
            <a:off x="9654406" y="2605238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>
              <a:defRPr/>
            </a:pPr>
            <a:endParaRPr lang="vi-VN" sz="1351">
              <a:solidFill>
                <a:prstClr val="white"/>
              </a:solidFill>
            </a:endParaRPr>
          </a:p>
        </p:txBody>
      </p:sp>
      <p:sp>
        <p:nvSpPr>
          <p:cNvPr id="52" name="Isosceles Triangle 51"/>
          <p:cNvSpPr/>
          <p:nvPr/>
        </p:nvSpPr>
        <p:spPr>
          <a:xfrm rot="16200000">
            <a:off x="9654406" y="2605238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>
              <a:defRPr/>
            </a:pPr>
            <a:endParaRPr lang="vi-VN" sz="1351">
              <a:solidFill>
                <a:prstClr val="white"/>
              </a:solidFill>
            </a:endParaRPr>
          </a:p>
        </p:txBody>
      </p:sp>
      <p:sp>
        <p:nvSpPr>
          <p:cNvPr id="53" name="Isosceles Triangle 52"/>
          <p:cNvSpPr/>
          <p:nvPr/>
        </p:nvSpPr>
        <p:spPr>
          <a:xfrm rot="16200000">
            <a:off x="9654406" y="2605238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>
              <a:defRPr/>
            </a:pPr>
            <a:endParaRPr lang="vi-VN" sz="1351">
              <a:solidFill>
                <a:prstClr val="white"/>
              </a:solidFill>
            </a:endParaRPr>
          </a:p>
        </p:txBody>
      </p:sp>
      <p:sp>
        <p:nvSpPr>
          <p:cNvPr id="54" name="Isosceles Triangle 53"/>
          <p:cNvSpPr/>
          <p:nvPr/>
        </p:nvSpPr>
        <p:spPr>
          <a:xfrm rot="16200000">
            <a:off x="9654406" y="2605238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>
              <a:defRPr/>
            </a:pPr>
            <a:endParaRPr lang="vi-VN" sz="1351">
              <a:solidFill>
                <a:prstClr val="white"/>
              </a:solidFill>
            </a:endParaRPr>
          </a:p>
        </p:txBody>
      </p:sp>
      <p:sp>
        <p:nvSpPr>
          <p:cNvPr id="55" name="Isosceles Triangle 54"/>
          <p:cNvSpPr/>
          <p:nvPr/>
        </p:nvSpPr>
        <p:spPr>
          <a:xfrm rot="16200000">
            <a:off x="9654406" y="2605238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>
              <a:defRPr/>
            </a:pPr>
            <a:endParaRPr lang="vi-VN" sz="1351">
              <a:solidFill>
                <a:prstClr val="white"/>
              </a:solidFill>
            </a:endParaRPr>
          </a:p>
        </p:txBody>
      </p:sp>
      <p:sp>
        <p:nvSpPr>
          <p:cNvPr id="56" name="Isosceles Triangle 55"/>
          <p:cNvSpPr/>
          <p:nvPr/>
        </p:nvSpPr>
        <p:spPr>
          <a:xfrm rot="16200000">
            <a:off x="9654406" y="2605238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>
              <a:defRPr/>
            </a:pPr>
            <a:endParaRPr lang="vi-VN" sz="1351">
              <a:solidFill>
                <a:prstClr val="white"/>
              </a:solidFill>
            </a:endParaRPr>
          </a:p>
        </p:txBody>
      </p:sp>
      <p:sp>
        <p:nvSpPr>
          <p:cNvPr id="57" name="Isosceles Triangle 56"/>
          <p:cNvSpPr/>
          <p:nvPr/>
        </p:nvSpPr>
        <p:spPr>
          <a:xfrm rot="16200000">
            <a:off x="9654406" y="2605238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>
              <a:defRPr/>
            </a:pPr>
            <a:endParaRPr lang="vi-VN" sz="1351">
              <a:solidFill>
                <a:prstClr val="white"/>
              </a:solidFill>
            </a:endParaRPr>
          </a:p>
        </p:txBody>
      </p:sp>
      <p:sp>
        <p:nvSpPr>
          <p:cNvPr id="58" name="Isosceles Triangle 57"/>
          <p:cNvSpPr/>
          <p:nvPr/>
        </p:nvSpPr>
        <p:spPr>
          <a:xfrm rot="16200000">
            <a:off x="9654406" y="2605238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>
              <a:defRPr/>
            </a:pPr>
            <a:endParaRPr lang="vi-VN" sz="1351">
              <a:solidFill>
                <a:prstClr val="white"/>
              </a:solidFill>
            </a:endParaRPr>
          </a:p>
        </p:txBody>
      </p:sp>
      <p:sp>
        <p:nvSpPr>
          <p:cNvPr id="59" name="Isosceles Triangle 58"/>
          <p:cNvSpPr/>
          <p:nvPr/>
        </p:nvSpPr>
        <p:spPr>
          <a:xfrm rot="16200000">
            <a:off x="9654406" y="2605238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>
              <a:defRPr/>
            </a:pPr>
            <a:endParaRPr lang="vi-VN" sz="1351">
              <a:solidFill>
                <a:prstClr val="white"/>
              </a:solidFill>
            </a:endParaRPr>
          </a:p>
        </p:txBody>
      </p:sp>
      <p:sp>
        <p:nvSpPr>
          <p:cNvPr id="60" name="Isosceles Triangle 59"/>
          <p:cNvSpPr/>
          <p:nvPr/>
        </p:nvSpPr>
        <p:spPr>
          <a:xfrm rot="16200000">
            <a:off x="9654406" y="2605238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>
              <a:defRPr/>
            </a:pPr>
            <a:endParaRPr lang="vi-VN" sz="1351">
              <a:solidFill>
                <a:prstClr val="white"/>
              </a:solidFill>
            </a:endParaRPr>
          </a:p>
        </p:txBody>
      </p:sp>
      <p:sp>
        <p:nvSpPr>
          <p:cNvPr id="61" name="Isosceles Triangle 60"/>
          <p:cNvSpPr/>
          <p:nvPr/>
        </p:nvSpPr>
        <p:spPr>
          <a:xfrm rot="16200000">
            <a:off x="9654406" y="2605238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>
              <a:defRPr/>
            </a:pPr>
            <a:endParaRPr lang="vi-VN" sz="1351">
              <a:solidFill>
                <a:prstClr val="white"/>
              </a:solidFill>
            </a:endParaRPr>
          </a:p>
        </p:txBody>
      </p:sp>
      <p:sp>
        <p:nvSpPr>
          <p:cNvPr id="24" name="Heart 23">
            <a:hlinkClick r:id="" action="ppaction://noaction"/>
          </p:cNvPr>
          <p:cNvSpPr/>
          <p:nvPr/>
        </p:nvSpPr>
        <p:spPr>
          <a:xfrm rot="5400000">
            <a:off x="10037719" y="2797087"/>
            <a:ext cx="587829" cy="587828"/>
          </a:xfrm>
          <a:prstGeom prst="heart">
            <a:avLst/>
          </a:prstGeom>
          <a:solidFill>
            <a:srgbClr val="FF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>
              <a:defRPr/>
            </a:pPr>
            <a:endParaRPr lang="vi-VN" sz="1351">
              <a:solidFill>
                <a:prstClr val="white"/>
              </a:solidFill>
            </a:endParaRP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C1F8A346-A9B6-4B06-BBDB-07948843C8E4}"/>
              </a:ext>
            </a:extLst>
          </p:cNvPr>
          <p:cNvSpPr/>
          <p:nvPr/>
        </p:nvSpPr>
        <p:spPr>
          <a:xfrm>
            <a:off x="2288727" y="1092891"/>
            <a:ext cx="3833421" cy="1454246"/>
          </a:xfrm>
          <a:prstGeom prst="rect">
            <a:avLst/>
          </a:prstGeom>
          <a:noFill/>
        </p:spPr>
        <p:txBody>
          <a:bodyPr wrap="none" lIns="68580" tIns="34291" rIns="68580" bIns="34291">
            <a:spAutoFit/>
          </a:bodyPr>
          <a:lstStyle/>
          <a:p>
            <a:pPr algn="ctr" defTabSz="685766">
              <a:defRPr/>
            </a:pPr>
            <a:r>
              <a:rPr lang="en-US" sz="45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VÒNG QUAY </a:t>
            </a:r>
          </a:p>
          <a:p>
            <a:pPr algn="ctr" defTabSz="685766">
              <a:defRPr/>
            </a:pPr>
            <a:r>
              <a:rPr lang="en-US" sz="45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MAY MẮN</a:t>
            </a:r>
          </a:p>
        </p:txBody>
      </p:sp>
      <p:sp>
        <p:nvSpPr>
          <p:cNvPr id="62" name="Rounded Rectangle 61">
            <a:hlinkClick r:id="rId14" action="ppaction://hlinksldjump"/>
          </p:cNvPr>
          <p:cNvSpPr/>
          <p:nvPr/>
        </p:nvSpPr>
        <p:spPr>
          <a:xfrm>
            <a:off x="5584839" y="5309729"/>
            <a:ext cx="1003267" cy="1003267"/>
          </a:xfrm>
          <a:prstGeom prst="roundRect">
            <a:avLst/>
          </a:prstGeom>
          <a:solidFill>
            <a:srgbClr val="92D050"/>
          </a:solidFill>
          <a:ln w="76200"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685766">
              <a:defRPr/>
            </a:pPr>
            <a:r>
              <a:rPr lang="en-GB" sz="33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endParaRPr lang="vi-VN" sz="3300" b="1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extBox 5">
            <a:hlinkClick r:id="rId15" action="ppaction://hlinksldjump"/>
          </p:cNvPr>
          <p:cNvSpPr txBox="1"/>
          <p:nvPr/>
        </p:nvSpPr>
        <p:spPr>
          <a:xfrm>
            <a:off x="9900280" y="1625141"/>
            <a:ext cx="1384277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Vào bài</a:t>
            </a:r>
          </a:p>
        </p:txBody>
      </p:sp>
    </p:spTree>
    <p:extLst>
      <p:ext uri="{BB962C8B-B14F-4D97-AF65-F5344CB8AC3E}">
        <p14:creationId xmlns:p14="http://schemas.microsoft.com/office/powerpoint/2010/main" val="19100250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23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7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4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5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58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65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8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93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7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4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2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28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35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4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3" presetID="34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25E-6 -2.59259E-6 L 1.25E-6 -0.02407 " pathEditMode="relative" rAng="0" ptsTypes="AA">
                                      <p:cBhvr>
                                        <p:cTn id="14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04"/>
                                    </p:animMotion>
                                    <p:animRot by="1500000">
                                      <p:cBhvr>
                                        <p:cTn id="14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5" dur="3040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7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audio>
              <p:cMediaNode vol="80000">
                <p:cTn id="1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8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4" grpId="0" animBg="1"/>
      <p:bldP spid="42" grpId="0" animBg="1"/>
      <p:bldP spid="43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8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2050473" y="1060794"/>
            <a:ext cx="8649283" cy="1349567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>
              <a:spcBef>
                <a:spcPct val="50000"/>
              </a:spcBef>
              <a:spcAft>
                <a:spcPct val="0"/>
              </a:spcAft>
            </a:pP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CÂU 1: </a:t>
            </a:r>
            <a:r>
              <a:rPr lang="en-US" sz="32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Trong</a:t>
            </a: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các</a:t>
            </a: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biểu</a:t>
            </a: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thức</a:t>
            </a: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sau</a:t>
            </a: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biểu</a:t>
            </a: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thức</a:t>
            </a: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nào</a:t>
            </a: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không</a:t>
            </a: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là</a:t>
            </a: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phân</a:t>
            </a: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thức</a:t>
            </a: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?</a:t>
            </a:r>
            <a:endParaRPr lang="en-US" sz="3600" dirty="0">
              <a:solidFill>
                <a:srgbClr val="7030A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Snip Diagonal Corner Rectangle 4"/>
              <p:cNvSpPr/>
              <p:nvPr/>
            </p:nvSpPr>
            <p:spPr>
              <a:xfrm>
                <a:off x="2251581" y="2470763"/>
                <a:ext cx="8156443" cy="3037157"/>
              </a:xfrm>
              <a:prstGeom prst="snip2DiagRect">
                <a:avLst/>
              </a:prstGeom>
              <a:solidFill>
                <a:srgbClr val="7030A0">
                  <a:alpha val="75000"/>
                </a:srgb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647668" defTabSz="685766">
                  <a:defRPr/>
                </a:pPr>
                <a:r>
                  <a:rPr lang="en-US" sz="3600" b="1" dirty="0">
                    <a:solidFill>
                      <a:prstClr val="white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40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en-US" sz="40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num>
                      <m:den>
                        <m:sSup>
                          <m:sSupPr>
                            <m:ctrlPr>
                              <a:rPr lang="en-US" sz="4000" b="1" i="1">
                                <a:solidFill>
                                  <a:prstClr val="white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4000" b="1" i="1">
                                <a:solidFill>
                                  <a:prstClr val="white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𝒙</m:t>
                            </m:r>
                          </m:e>
                          <m:sup>
                            <m:r>
                              <a:rPr lang="en-US" sz="4000" b="1" i="1">
                                <a:solidFill>
                                  <a:prstClr val="white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sz="40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40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en-US" sz="40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𝒚</m:t>
                        </m:r>
                      </m:den>
                    </m:f>
                  </m:oMath>
                </a14:m>
                <a:r>
                  <a:rPr lang="en-US" sz="3600" b="1" dirty="0">
                    <a:solidFill>
                      <a:prstClr val="white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			C.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sz="36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  <m:r>
                          <a:rPr lang="en-US" sz="36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6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den>
                    </m:f>
                  </m:oMath>
                </a14:m>
                <a:endParaRPr lang="en-US" sz="3600" b="1" dirty="0">
                  <a:solidFill>
                    <a:prstClr val="whit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647668" defTabSz="685766">
                  <a:defRPr/>
                </a:pPr>
                <a:endParaRPr lang="en-US" sz="3600" b="1" dirty="0">
                  <a:solidFill>
                    <a:prstClr val="whit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647668" defTabSz="685766">
                  <a:defRPr/>
                </a:pPr>
                <a:r>
                  <a:rPr lang="en-US" sz="3600" b="1" dirty="0">
                    <a:solidFill>
                      <a:prstClr val="white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3200" b="1" dirty="0">
                    <a:solidFill>
                      <a:prstClr val="white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40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  <m:r>
                          <a:rPr lang="en-US" sz="40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40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en-US" sz="40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𝒚</m:t>
                        </m:r>
                      </m:num>
                      <m:den>
                        <m:sSup>
                          <m:sSupPr>
                            <m:ctrlPr>
                              <a:rPr lang="en-US" sz="4000" b="1" i="1">
                                <a:solidFill>
                                  <a:prstClr val="white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4000" b="1" i="1">
                                <a:solidFill>
                                  <a:prstClr val="white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𝒙</m:t>
                            </m:r>
                          </m:e>
                          <m:sup>
                            <m:r>
                              <a:rPr lang="en-US" sz="4000" b="1" i="1">
                                <a:solidFill>
                                  <a:prstClr val="white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sz="40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40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en-US" sz="40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𝒚</m:t>
                        </m:r>
                      </m:den>
                    </m:f>
                  </m:oMath>
                </a14:m>
                <a:r>
                  <a:rPr lang="en-US" sz="3200" b="1" dirty="0">
                    <a:solidFill>
                      <a:prstClr val="white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			D.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4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4400" b="1" i="1" smtClean="0">
                                <a:solidFill>
                                  <a:prstClr val="white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f>
                              <m:fPr>
                                <m:ctrlPr>
                                  <a:rPr lang="en-US" sz="4400" b="1" i="1" smtClean="0">
                                    <a:solidFill>
                                      <a:prstClr val="white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4400" b="1" i="1" smtClean="0">
                                    <a:solidFill>
                                      <a:prstClr val="white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𝟏</m:t>
                                </m:r>
                              </m:num>
                              <m:den>
                                <m:sSup>
                                  <m:sSupPr>
                                    <m:ctrlPr>
                                      <a:rPr lang="en-US" sz="4400" b="1" i="1" smtClean="0">
                                        <a:solidFill>
                                          <a:prstClr val="white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4400" b="1" i="1" smtClean="0">
                                        <a:solidFill>
                                          <a:prstClr val="white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𝒙</m:t>
                                    </m:r>
                                  </m:e>
                                  <m:sup>
                                    <m:r>
                                      <a:rPr lang="en-US" sz="4400" b="1" i="1" smtClean="0">
                                        <a:solidFill>
                                          <a:prstClr val="white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𝟐</m:t>
                                    </m:r>
                                  </m:sup>
                                </m:sSup>
                              </m:den>
                            </m:f>
                          </m:e>
                          <m:sup/>
                        </m:sSup>
                      </m:num>
                      <m:den>
                        <m:r>
                          <a:rPr lang="en-US" sz="44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  <m:r>
                          <a:rPr lang="en-US" sz="44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44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den>
                    </m:f>
                  </m:oMath>
                </a14:m>
                <a:endParaRPr lang="en-US" sz="4400" b="1" dirty="0">
                  <a:solidFill>
                    <a:prstClr val="whit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Snip Diagonal Corner 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1581" y="2470763"/>
                <a:ext cx="8156443" cy="3037157"/>
              </a:xfrm>
              <a:prstGeom prst="snip2DiagRect">
                <a:avLst/>
              </a:prstGeom>
              <a:blipFill>
                <a:blip r:embed="rId7"/>
                <a:stretch>
                  <a:fillRect b="-802"/>
                </a:stretch>
              </a:blipFill>
              <a:ln w="7620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839" y="327673"/>
            <a:ext cx="1219677" cy="1492612"/>
          </a:xfrm>
          <a:prstGeom prst="rect">
            <a:avLst/>
          </a:prstGeom>
        </p:spPr>
      </p:pic>
      <p:sp>
        <p:nvSpPr>
          <p:cNvPr id="8" name="Pentagon 7">
            <a:hlinkClick r:id="rId9" action="ppaction://hlinksldjump"/>
          </p:cNvPr>
          <p:cNvSpPr/>
          <p:nvPr/>
        </p:nvSpPr>
        <p:spPr>
          <a:xfrm flipH="1">
            <a:off x="8851105" y="5507919"/>
            <a:ext cx="1761599" cy="427043"/>
          </a:xfrm>
          <a:prstGeom prst="homePlate">
            <a:avLst/>
          </a:prstGeom>
          <a:ln w="38100"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>
              <a:defRPr/>
            </a:pPr>
            <a:r>
              <a:rPr lang="en-US" sz="24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lang="vi-VN" sz="2400" b="1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3" name="Group 34"/>
          <p:cNvGrpSpPr>
            <a:grpSpLocks/>
          </p:cNvGrpSpPr>
          <p:nvPr/>
        </p:nvGrpSpPr>
        <p:grpSpPr bwMode="auto">
          <a:xfrm>
            <a:off x="11853221" y="514212"/>
            <a:ext cx="100675" cy="65619"/>
            <a:chOff x="2455863" y="2411803"/>
            <a:chExt cx="566738" cy="566738"/>
          </a:xfrm>
        </p:grpSpPr>
        <p:sp>
          <p:nvSpPr>
            <p:cNvPr id="14" name="Oval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Oval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Freeform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106186 h 45"/>
                <a:gd name="T2" fmla="*/ 0 w 4"/>
                <a:gd name="T3" fmla="*/ 103717 h 45"/>
                <a:gd name="T4" fmla="*/ 0 w 4"/>
                <a:gd name="T5" fmla="*/ 101247 h 45"/>
                <a:gd name="T6" fmla="*/ 0 w 4"/>
                <a:gd name="T7" fmla="*/ 98778 h 45"/>
                <a:gd name="T8" fmla="*/ 0 w 4"/>
                <a:gd name="T9" fmla="*/ 98778 h 45"/>
                <a:gd name="T10" fmla="*/ 0 w 4"/>
                <a:gd name="T11" fmla="*/ 96308 h 45"/>
                <a:gd name="T12" fmla="*/ 0 w 4"/>
                <a:gd name="T13" fmla="*/ 93839 h 45"/>
                <a:gd name="T14" fmla="*/ 0 w 4"/>
                <a:gd name="T15" fmla="*/ 93839 h 45"/>
                <a:gd name="T16" fmla="*/ 0 w 4"/>
                <a:gd name="T17" fmla="*/ 91369 h 45"/>
                <a:gd name="T18" fmla="*/ 0 w 4"/>
                <a:gd name="T19" fmla="*/ 88900 h 45"/>
                <a:gd name="T20" fmla="*/ 0 w 4"/>
                <a:gd name="T21" fmla="*/ 88900 h 45"/>
                <a:gd name="T22" fmla="*/ 0 w 4"/>
                <a:gd name="T23" fmla="*/ 86431 h 45"/>
                <a:gd name="T24" fmla="*/ 0 w 4"/>
                <a:gd name="T25" fmla="*/ 83961 h 45"/>
                <a:gd name="T26" fmla="*/ 0 w 4"/>
                <a:gd name="T27" fmla="*/ 83961 h 45"/>
                <a:gd name="T28" fmla="*/ 0 w 4"/>
                <a:gd name="T29" fmla="*/ 81492 h 45"/>
                <a:gd name="T30" fmla="*/ 0 w 4"/>
                <a:gd name="T31" fmla="*/ 79022 h 45"/>
                <a:gd name="T32" fmla="*/ 0 w 4"/>
                <a:gd name="T33" fmla="*/ 76553 h 45"/>
                <a:gd name="T34" fmla="*/ 0 w 4"/>
                <a:gd name="T35" fmla="*/ 76553 h 45"/>
                <a:gd name="T36" fmla="*/ 0 w 4"/>
                <a:gd name="T37" fmla="*/ 74083 h 45"/>
                <a:gd name="T38" fmla="*/ 0 w 4"/>
                <a:gd name="T39" fmla="*/ 71614 h 45"/>
                <a:gd name="T40" fmla="*/ 0 w 4"/>
                <a:gd name="T41" fmla="*/ 71614 h 45"/>
                <a:gd name="T42" fmla="*/ 0 w 4"/>
                <a:gd name="T43" fmla="*/ 69144 h 45"/>
                <a:gd name="T44" fmla="*/ 0 w 4"/>
                <a:gd name="T45" fmla="*/ 66675 h 45"/>
                <a:gd name="T46" fmla="*/ 0 w 4"/>
                <a:gd name="T47" fmla="*/ 64206 h 45"/>
                <a:gd name="T48" fmla="*/ 0 w 4"/>
                <a:gd name="T49" fmla="*/ 64206 h 45"/>
                <a:gd name="T50" fmla="*/ 0 w 4"/>
                <a:gd name="T51" fmla="*/ 61736 h 45"/>
                <a:gd name="T52" fmla="*/ 0 w 4"/>
                <a:gd name="T53" fmla="*/ 59267 h 45"/>
                <a:gd name="T54" fmla="*/ 0 w 4"/>
                <a:gd name="T55" fmla="*/ 56797 h 45"/>
                <a:gd name="T56" fmla="*/ 0 w 4"/>
                <a:gd name="T57" fmla="*/ 54328 h 45"/>
                <a:gd name="T58" fmla="*/ 0 w 4"/>
                <a:gd name="T59" fmla="*/ 54328 h 45"/>
                <a:gd name="T60" fmla="*/ 0 w 4"/>
                <a:gd name="T61" fmla="*/ 51858 h 45"/>
                <a:gd name="T62" fmla="*/ 0 w 4"/>
                <a:gd name="T63" fmla="*/ 49389 h 45"/>
                <a:gd name="T64" fmla="*/ 0 w 4"/>
                <a:gd name="T65" fmla="*/ 46919 h 45"/>
                <a:gd name="T66" fmla="*/ 0 w 4"/>
                <a:gd name="T67" fmla="*/ 44450 h 45"/>
                <a:gd name="T68" fmla="*/ 0 w 4"/>
                <a:gd name="T69" fmla="*/ 44450 h 45"/>
                <a:gd name="T70" fmla="*/ 0 w 4"/>
                <a:gd name="T71" fmla="*/ 41981 h 45"/>
                <a:gd name="T72" fmla="*/ 2381 w 4"/>
                <a:gd name="T73" fmla="*/ 39511 h 45"/>
                <a:gd name="T74" fmla="*/ 2381 w 4"/>
                <a:gd name="T75" fmla="*/ 37042 h 45"/>
                <a:gd name="T76" fmla="*/ 2381 w 4"/>
                <a:gd name="T77" fmla="*/ 37042 h 45"/>
                <a:gd name="T78" fmla="*/ 2381 w 4"/>
                <a:gd name="T79" fmla="*/ 32103 h 45"/>
                <a:gd name="T80" fmla="*/ 2381 w 4"/>
                <a:gd name="T81" fmla="*/ 29633 h 45"/>
                <a:gd name="T82" fmla="*/ 2381 w 4"/>
                <a:gd name="T83" fmla="*/ 29633 h 45"/>
                <a:gd name="T84" fmla="*/ 2381 w 4"/>
                <a:gd name="T85" fmla="*/ 27164 h 45"/>
                <a:gd name="T86" fmla="*/ 4763 w 4"/>
                <a:gd name="T87" fmla="*/ 24694 h 45"/>
                <a:gd name="T88" fmla="*/ 4763 w 4"/>
                <a:gd name="T89" fmla="*/ 24694 h 45"/>
                <a:gd name="T90" fmla="*/ 4763 w 4"/>
                <a:gd name="T91" fmla="*/ 22225 h 45"/>
                <a:gd name="T92" fmla="*/ 4763 w 4"/>
                <a:gd name="T93" fmla="*/ 19756 h 45"/>
                <a:gd name="T94" fmla="*/ 4763 w 4"/>
                <a:gd name="T95" fmla="*/ 19756 h 45"/>
                <a:gd name="T96" fmla="*/ 4763 w 4"/>
                <a:gd name="T97" fmla="*/ 17286 h 45"/>
                <a:gd name="T98" fmla="*/ 7144 w 4"/>
                <a:gd name="T99" fmla="*/ 14817 h 45"/>
                <a:gd name="T100" fmla="*/ 7144 w 4"/>
                <a:gd name="T101" fmla="*/ 14817 h 45"/>
                <a:gd name="T102" fmla="*/ 7144 w 4"/>
                <a:gd name="T103" fmla="*/ 12347 h 45"/>
                <a:gd name="T104" fmla="*/ 7144 w 4"/>
                <a:gd name="T105" fmla="*/ 9878 h 45"/>
                <a:gd name="T106" fmla="*/ 7144 w 4"/>
                <a:gd name="T107" fmla="*/ 9878 h 45"/>
                <a:gd name="T108" fmla="*/ 7144 w 4"/>
                <a:gd name="T109" fmla="*/ 7408 h 45"/>
                <a:gd name="T110" fmla="*/ 9525 w 4"/>
                <a:gd name="T111" fmla="*/ 4939 h 45"/>
                <a:gd name="T112" fmla="*/ 9525 w 4"/>
                <a:gd name="T113" fmla="*/ 2469 h 45"/>
                <a:gd name="T114" fmla="*/ 9525 w 4"/>
                <a:gd name="T115" fmla="*/ 0 h 4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Freeform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9769 w 78"/>
                <a:gd name="T1" fmla="*/ 129591 h 174"/>
                <a:gd name="T2" fmla="*/ 9769 w 78"/>
                <a:gd name="T3" fmla="*/ 132036 h 174"/>
                <a:gd name="T4" fmla="*/ 7327 w 78"/>
                <a:gd name="T5" fmla="*/ 134481 h 174"/>
                <a:gd name="T6" fmla="*/ 7327 w 78"/>
                <a:gd name="T7" fmla="*/ 136926 h 174"/>
                <a:gd name="T8" fmla="*/ 7327 w 78"/>
                <a:gd name="T9" fmla="*/ 136926 h 174"/>
                <a:gd name="T10" fmla="*/ 7327 w 78"/>
                <a:gd name="T11" fmla="*/ 139372 h 174"/>
                <a:gd name="T12" fmla="*/ 7327 w 78"/>
                <a:gd name="T13" fmla="*/ 141817 h 174"/>
                <a:gd name="T14" fmla="*/ 7327 w 78"/>
                <a:gd name="T15" fmla="*/ 141817 h 174"/>
                <a:gd name="T16" fmla="*/ 4885 w 78"/>
                <a:gd name="T17" fmla="*/ 144262 h 174"/>
                <a:gd name="T18" fmla="*/ 4885 w 78"/>
                <a:gd name="T19" fmla="*/ 146707 h 174"/>
                <a:gd name="T20" fmla="*/ 4885 w 78"/>
                <a:gd name="T21" fmla="*/ 149152 h 174"/>
                <a:gd name="T22" fmla="*/ 4885 w 78"/>
                <a:gd name="T23" fmla="*/ 149152 h 174"/>
                <a:gd name="T24" fmla="*/ 4885 w 78"/>
                <a:gd name="T25" fmla="*/ 151597 h 174"/>
                <a:gd name="T26" fmla="*/ 4885 w 78"/>
                <a:gd name="T27" fmla="*/ 154042 h 174"/>
                <a:gd name="T28" fmla="*/ 2442 w 78"/>
                <a:gd name="T29" fmla="*/ 154042 h 174"/>
                <a:gd name="T30" fmla="*/ 2442 w 78"/>
                <a:gd name="T31" fmla="*/ 156487 h 174"/>
                <a:gd name="T32" fmla="*/ 2442 w 78"/>
                <a:gd name="T33" fmla="*/ 158932 h 174"/>
                <a:gd name="T34" fmla="*/ 2442 w 78"/>
                <a:gd name="T35" fmla="*/ 161378 h 174"/>
                <a:gd name="T36" fmla="*/ 2442 w 78"/>
                <a:gd name="T37" fmla="*/ 163823 h 174"/>
                <a:gd name="T38" fmla="*/ 2442 w 78"/>
                <a:gd name="T39" fmla="*/ 166268 h 174"/>
                <a:gd name="T40" fmla="*/ 0 w 78"/>
                <a:gd name="T41" fmla="*/ 168713 h 174"/>
                <a:gd name="T42" fmla="*/ 0 w 78"/>
                <a:gd name="T43" fmla="*/ 171158 h 174"/>
                <a:gd name="T44" fmla="*/ 0 w 78"/>
                <a:gd name="T45" fmla="*/ 173603 h 174"/>
                <a:gd name="T46" fmla="*/ 0 w 78"/>
                <a:gd name="T47" fmla="*/ 173603 h 174"/>
                <a:gd name="T48" fmla="*/ 0 w 78"/>
                <a:gd name="T49" fmla="*/ 178493 h 174"/>
                <a:gd name="T50" fmla="*/ 0 w 78"/>
                <a:gd name="T51" fmla="*/ 178493 h 174"/>
                <a:gd name="T52" fmla="*/ 0 w 78"/>
                <a:gd name="T53" fmla="*/ 180939 h 174"/>
                <a:gd name="T54" fmla="*/ 0 w 78"/>
                <a:gd name="T55" fmla="*/ 183384 h 174"/>
                <a:gd name="T56" fmla="*/ 0 w 78"/>
                <a:gd name="T57" fmla="*/ 185829 h 174"/>
                <a:gd name="T58" fmla="*/ 0 w 78"/>
                <a:gd name="T59" fmla="*/ 188274 h 174"/>
                <a:gd name="T60" fmla="*/ 0 w 78"/>
                <a:gd name="T61" fmla="*/ 188274 h 174"/>
                <a:gd name="T62" fmla="*/ 0 w 78"/>
                <a:gd name="T63" fmla="*/ 190719 h 174"/>
                <a:gd name="T64" fmla="*/ 0 w 78"/>
                <a:gd name="T65" fmla="*/ 193164 h 174"/>
                <a:gd name="T66" fmla="*/ 0 w 78"/>
                <a:gd name="T67" fmla="*/ 195609 h 174"/>
                <a:gd name="T68" fmla="*/ 0 w 78"/>
                <a:gd name="T69" fmla="*/ 198054 h 174"/>
                <a:gd name="T70" fmla="*/ 0 w 78"/>
                <a:gd name="T71" fmla="*/ 198054 h 174"/>
                <a:gd name="T72" fmla="*/ 0 w 78"/>
                <a:gd name="T73" fmla="*/ 200499 h 174"/>
                <a:gd name="T74" fmla="*/ 0 w 78"/>
                <a:gd name="T75" fmla="*/ 202945 h 174"/>
                <a:gd name="T76" fmla="*/ 0 w 78"/>
                <a:gd name="T77" fmla="*/ 205390 h 174"/>
                <a:gd name="T78" fmla="*/ 0 w 78"/>
                <a:gd name="T79" fmla="*/ 205390 h 174"/>
                <a:gd name="T80" fmla="*/ 0 w 78"/>
                <a:gd name="T81" fmla="*/ 207835 h 174"/>
                <a:gd name="T82" fmla="*/ 0 w 78"/>
                <a:gd name="T83" fmla="*/ 210280 h 174"/>
                <a:gd name="T84" fmla="*/ 0 w 78"/>
                <a:gd name="T85" fmla="*/ 212725 h 174"/>
                <a:gd name="T86" fmla="*/ 0 w 78"/>
                <a:gd name="T87" fmla="*/ 212725 h 174"/>
                <a:gd name="T88" fmla="*/ 0 w 78"/>
                <a:gd name="T89" fmla="*/ 215170 h 174"/>
                <a:gd name="T90" fmla="*/ 0 w 78"/>
                <a:gd name="T91" fmla="*/ 217615 h 174"/>
                <a:gd name="T92" fmla="*/ 0 w 78"/>
                <a:gd name="T93" fmla="*/ 220060 h 174"/>
                <a:gd name="T94" fmla="*/ 0 w 78"/>
                <a:gd name="T95" fmla="*/ 220060 h 174"/>
                <a:gd name="T96" fmla="*/ 0 w 78"/>
                <a:gd name="T97" fmla="*/ 222505 h 174"/>
                <a:gd name="T98" fmla="*/ 0 w 78"/>
                <a:gd name="T99" fmla="*/ 224951 h 174"/>
                <a:gd name="T100" fmla="*/ 0 w 78"/>
                <a:gd name="T101" fmla="*/ 224951 h 174"/>
                <a:gd name="T102" fmla="*/ 0 w 78"/>
                <a:gd name="T103" fmla="*/ 229841 h 174"/>
                <a:gd name="T104" fmla="*/ 0 w 78"/>
                <a:gd name="T105" fmla="*/ 229841 h 174"/>
                <a:gd name="T106" fmla="*/ 2442 w 78"/>
                <a:gd name="T107" fmla="*/ 237176 h 174"/>
                <a:gd name="T108" fmla="*/ 36635 w 78"/>
                <a:gd name="T109" fmla="*/ 190719 h 1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Rectangle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9" name="Group 40"/>
          <p:cNvGrpSpPr>
            <a:grpSpLocks/>
          </p:cNvGrpSpPr>
          <p:nvPr/>
        </p:nvGrpSpPr>
        <p:grpSpPr bwMode="auto">
          <a:xfrm>
            <a:off x="11855336" y="1249445"/>
            <a:ext cx="100677" cy="66987"/>
            <a:chOff x="2455863" y="2411803"/>
            <a:chExt cx="566738" cy="566738"/>
          </a:xfrm>
        </p:grpSpPr>
        <p:sp>
          <p:nvSpPr>
            <p:cNvPr id="20" name="Oval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Oval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Freeform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106186 h 45"/>
                <a:gd name="T2" fmla="*/ 0 w 4"/>
                <a:gd name="T3" fmla="*/ 103717 h 45"/>
                <a:gd name="T4" fmla="*/ 0 w 4"/>
                <a:gd name="T5" fmla="*/ 101247 h 45"/>
                <a:gd name="T6" fmla="*/ 0 w 4"/>
                <a:gd name="T7" fmla="*/ 98778 h 45"/>
                <a:gd name="T8" fmla="*/ 0 w 4"/>
                <a:gd name="T9" fmla="*/ 98778 h 45"/>
                <a:gd name="T10" fmla="*/ 0 w 4"/>
                <a:gd name="T11" fmla="*/ 96308 h 45"/>
                <a:gd name="T12" fmla="*/ 0 w 4"/>
                <a:gd name="T13" fmla="*/ 93839 h 45"/>
                <a:gd name="T14" fmla="*/ 0 w 4"/>
                <a:gd name="T15" fmla="*/ 93839 h 45"/>
                <a:gd name="T16" fmla="*/ 0 w 4"/>
                <a:gd name="T17" fmla="*/ 91369 h 45"/>
                <a:gd name="T18" fmla="*/ 0 w 4"/>
                <a:gd name="T19" fmla="*/ 88900 h 45"/>
                <a:gd name="T20" fmla="*/ 0 w 4"/>
                <a:gd name="T21" fmla="*/ 88900 h 45"/>
                <a:gd name="T22" fmla="*/ 0 w 4"/>
                <a:gd name="T23" fmla="*/ 86431 h 45"/>
                <a:gd name="T24" fmla="*/ 0 w 4"/>
                <a:gd name="T25" fmla="*/ 83961 h 45"/>
                <a:gd name="T26" fmla="*/ 0 w 4"/>
                <a:gd name="T27" fmla="*/ 83961 h 45"/>
                <a:gd name="T28" fmla="*/ 0 w 4"/>
                <a:gd name="T29" fmla="*/ 81492 h 45"/>
                <a:gd name="T30" fmla="*/ 0 w 4"/>
                <a:gd name="T31" fmla="*/ 79022 h 45"/>
                <a:gd name="T32" fmla="*/ 0 w 4"/>
                <a:gd name="T33" fmla="*/ 76553 h 45"/>
                <a:gd name="T34" fmla="*/ 0 w 4"/>
                <a:gd name="T35" fmla="*/ 76553 h 45"/>
                <a:gd name="T36" fmla="*/ 0 w 4"/>
                <a:gd name="T37" fmla="*/ 74083 h 45"/>
                <a:gd name="T38" fmla="*/ 0 w 4"/>
                <a:gd name="T39" fmla="*/ 71614 h 45"/>
                <a:gd name="T40" fmla="*/ 0 w 4"/>
                <a:gd name="T41" fmla="*/ 71614 h 45"/>
                <a:gd name="T42" fmla="*/ 0 w 4"/>
                <a:gd name="T43" fmla="*/ 69144 h 45"/>
                <a:gd name="T44" fmla="*/ 0 w 4"/>
                <a:gd name="T45" fmla="*/ 66675 h 45"/>
                <a:gd name="T46" fmla="*/ 0 w 4"/>
                <a:gd name="T47" fmla="*/ 64206 h 45"/>
                <a:gd name="T48" fmla="*/ 0 w 4"/>
                <a:gd name="T49" fmla="*/ 64206 h 45"/>
                <a:gd name="T50" fmla="*/ 0 w 4"/>
                <a:gd name="T51" fmla="*/ 61736 h 45"/>
                <a:gd name="T52" fmla="*/ 0 w 4"/>
                <a:gd name="T53" fmla="*/ 59267 h 45"/>
                <a:gd name="T54" fmla="*/ 0 w 4"/>
                <a:gd name="T55" fmla="*/ 56797 h 45"/>
                <a:gd name="T56" fmla="*/ 0 w 4"/>
                <a:gd name="T57" fmla="*/ 54328 h 45"/>
                <a:gd name="T58" fmla="*/ 0 w 4"/>
                <a:gd name="T59" fmla="*/ 54328 h 45"/>
                <a:gd name="T60" fmla="*/ 0 w 4"/>
                <a:gd name="T61" fmla="*/ 51858 h 45"/>
                <a:gd name="T62" fmla="*/ 0 w 4"/>
                <a:gd name="T63" fmla="*/ 49389 h 45"/>
                <a:gd name="T64" fmla="*/ 0 w 4"/>
                <a:gd name="T65" fmla="*/ 46919 h 45"/>
                <a:gd name="T66" fmla="*/ 0 w 4"/>
                <a:gd name="T67" fmla="*/ 44450 h 45"/>
                <a:gd name="T68" fmla="*/ 0 w 4"/>
                <a:gd name="T69" fmla="*/ 44450 h 45"/>
                <a:gd name="T70" fmla="*/ 0 w 4"/>
                <a:gd name="T71" fmla="*/ 41981 h 45"/>
                <a:gd name="T72" fmla="*/ 2381 w 4"/>
                <a:gd name="T73" fmla="*/ 39511 h 45"/>
                <a:gd name="T74" fmla="*/ 2381 w 4"/>
                <a:gd name="T75" fmla="*/ 37042 h 45"/>
                <a:gd name="T76" fmla="*/ 2381 w 4"/>
                <a:gd name="T77" fmla="*/ 37042 h 45"/>
                <a:gd name="T78" fmla="*/ 2381 w 4"/>
                <a:gd name="T79" fmla="*/ 32103 h 45"/>
                <a:gd name="T80" fmla="*/ 2381 w 4"/>
                <a:gd name="T81" fmla="*/ 29633 h 45"/>
                <a:gd name="T82" fmla="*/ 2381 w 4"/>
                <a:gd name="T83" fmla="*/ 29633 h 45"/>
                <a:gd name="T84" fmla="*/ 2381 w 4"/>
                <a:gd name="T85" fmla="*/ 27164 h 45"/>
                <a:gd name="T86" fmla="*/ 4763 w 4"/>
                <a:gd name="T87" fmla="*/ 24694 h 45"/>
                <a:gd name="T88" fmla="*/ 4763 w 4"/>
                <a:gd name="T89" fmla="*/ 24694 h 45"/>
                <a:gd name="T90" fmla="*/ 4763 w 4"/>
                <a:gd name="T91" fmla="*/ 22225 h 45"/>
                <a:gd name="T92" fmla="*/ 4763 w 4"/>
                <a:gd name="T93" fmla="*/ 19756 h 45"/>
                <a:gd name="T94" fmla="*/ 4763 w 4"/>
                <a:gd name="T95" fmla="*/ 19756 h 45"/>
                <a:gd name="T96" fmla="*/ 4763 w 4"/>
                <a:gd name="T97" fmla="*/ 17286 h 45"/>
                <a:gd name="T98" fmla="*/ 7144 w 4"/>
                <a:gd name="T99" fmla="*/ 14817 h 45"/>
                <a:gd name="T100" fmla="*/ 7144 w 4"/>
                <a:gd name="T101" fmla="*/ 14817 h 45"/>
                <a:gd name="T102" fmla="*/ 7144 w 4"/>
                <a:gd name="T103" fmla="*/ 12347 h 45"/>
                <a:gd name="T104" fmla="*/ 7144 w 4"/>
                <a:gd name="T105" fmla="*/ 9878 h 45"/>
                <a:gd name="T106" fmla="*/ 7144 w 4"/>
                <a:gd name="T107" fmla="*/ 9878 h 45"/>
                <a:gd name="T108" fmla="*/ 7144 w 4"/>
                <a:gd name="T109" fmla="*/ 7408 h 45"/>
                <a:gd name="T110" fmla="*/ 9525 w 4"/>
                <a:gd name="T111" fmla="*/ 4939 h 45"/>
                <a:gd name="T112" fmla="*/ 9525 w 4"/>
                <a:gd name="T113" fmla="*/ 2469 h 45"/>
                <a:gd name="T114" fmla="*/ 9525 w 4"/>
                <a:gd name="T115" fmla="*/ 0 h 4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Freeform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9769 w 78"/>
                <a:gd name="T1" fmla="*/ 129591 h 174"/>
                <a:gd name="T2" fmla="*/ 9769 w 78"/>
                <a:gd name="T3" fmla="*/ 132036 h 174"/>
                <a:gd name="T4" fmla="*/ 7327 w 78"/>
                <a:gd name="T5" fmla="*/ 134481 h 174"/>
                <a:gd name="T6" fmla="*/ 7327 w 78"/>
                <a:gd name="T7" fmla="*/ 136926 h 174"/>
                <a:gd name="T8" fmla="*/ 7327 w 78"/>
                <a:gd name="T9" fmla="*/ 136926 h 174"/>
                <a:gd name="T10" fmla="*/ 7327 w 78"/>
                <a:gd name="T11" fmla="*/ 139372 h 174"/>
                <a:gd name="T12" fmla="*/ 7327 w 78"/>
                <a:gd name="T13" fmla="*/ 141817 h 174"/>
                <a:gd name="T14" fmla="*/ 7327 w 78"/>
                <a:gd name="T15" fmla="*/ 141817 h 174"/>
                <a:gd name="T16" fmla="*/ 4885 w 78"/>
                <a:gd name="T17" fmla="*/ 144262 h 174"/>
                <a:gd name="T18" fmla="*/ 4885 w 78"/>
                <a:gd name="T19" fmla="*/ 146707 h 174"/>
                <a:gd name="T20" fmla="*/ 4885 w 78"/>
                <a:gd name="T21" fmla="*/ 149152 h 174"/>
                <a:gd name="T22" fmla="*/ 4885 w 78"/>
                <a:gd name="T23" fmla="*/ 149152 h 174"/>
                <a:gd name="T24" fmla="*/ 4885 w 78"/>
                <a:gd name="T25" fmla="*/ 151597 h 174"/>
                <a:gd name="T26" fmla="*/ 4885 w 78"/>
                <a:gd name="T27" fmla="*/ 154042 h 174"/>
                <a:gd name="T28" fmla="*/ 2442 w 78"/>
                <a:gd name="T29" fmla="*/ 154042 h 174"/>
                <a:gd name="T30" fmla="*/ 2442 w 78"/>
                <a:gd name="T31" fmla="*/ 156487 h 174"/>
                <a:gd name="T32" fmla="*/ 2442 w 78"/>
                <a:gd name="T33" fmla="*/ 158932 h 174"/>
                <a:gd name="T34" fmla="*/ 2442 w 78"/>
                <a:gd name="T35" fmla="*/ 161378 h 174"/>
                <a:gd name="T36" fmla="*/ 2442 w 78"/>
                <a:gd name="T37" fmla="*/ 163823 h 174"/>
                <a:gd name="T38" fmla="*/ 2442 w 78"/>
                <a:gd name="T39" fmla="*/ 166268 h 174"/>
                <a:gd name="T40" fmla="*/ 0 w 78"/>
                <a:gd name="T41" fmla="*/ 168713 h 174"/>
                <a:gd name="T42" fmla="*/ 0 w 78"/>
                <a:gd name="T43" fmla="*/ 171158 h 174"/>
                <a:gd name="T44" fmla="*/ 0 w 78"/>
                <a:gd name="T45" fmla="*/ 173603 h 174"/>
                <a:gd name="T46" fmla="*/ 0 w 78"/>
                <a:gd name="T47" fmla="*/ 173603 h 174"/>
                <a:gd name="T48" fmla="*/ 0 w 78"/>
                <a:gd name="T49" fmla="*/ 178493 h 174"/>
                <a:gd name="T50" fmla="*/ 0 w 78"/>
                <a:gd name="T51" fmla="*/ 178493 h 174"/>
                <a:gd name="T52" fmla="*/ 0 w 78"/>
                <a:gd name="T53" fmla="*/ 180939 h 174"/>
                <a:gd name="T54" fmla="*/ 0 w 78"/>
                <a:gd name="T55" fmla="*/ 183384 h 174"/>
                <a:gd name="T56" fmla="*/ 0 w 78"/>
                <a:gd name="T57" fmla="*/ 185829 h 174"/>
                <a:gd name="T58" fmla="*/ 0 w 78"/>
                <a:gd name="T59" fmla="*/ 188274 h 174"/>
                <a:gd name="T60" fmla="*/ 0 w 78"/>
                <a:gd name="T61" fmla="*/ 188274 h 174"/>
                <a:gd name="T62" fmla="*/ 0 w 78"/>
                <a:gd name="T63" fmla="*/ 190719 h 174"/>
                <a:gd name="T64" fmla="*/ 0 w 78"/>
                <a:gd name="T65" fmla="*/ 193164 h 174"/>
                <a:gd name="T66" fmla="*/ 0 w 78"/>
                <a:gd name="T67" fmla="*/ 195609 h 174"/>
                <a:gd name="T68" fmla="*/ 0 w 78"/>
                <a:gd name="T69" fmla="*/ 198054 h 174"/>
                <a:gd name="T70" fmla="*/ 0 w 78"/>
                <a:gd name="T71" fmla="*/ 198054 h 174"/>
                <a:gd name="T72" fmla="*/ 0 w 78"/>
                <a:gd name="T73" fmla="*/ 200499 h 174"/>
                <a:gd name="T74" fmla="*/ 0 w 78"/>
                <a:gd name="T75" fmla="*/ 202945 h 174"/>
                <a:gd name="T76" fmla="*/ 0 w 78"/>
                <a:gd name="T77" fmla="*/ 205390 h 174"/>
                <a:gd name="T78" fmla="*/ 0 w 78"/>
                <a:gd name="T79" fmla="*/ 205390 h 174"/>
                <a:gd name="T80" fmla="*/ 0 w 78"/>
                <a:gd name="T81" fmla="*/ 207835 h 174"/>
                <a:gd name="T82" fmla="*/ 0 w 78"/>
                <a:gd name="T83" fmla="*/ 210280 h 174"/>
                <a:gd name="T84" fmla="*/ 0 w 78"/>
                <a:gd name="T85" fmla="*/ 212725 h 174"/>
                <a:gd name="T86" fmla="*/ 0 w 78"/>
                <a:gd name="T87" fmla="*/ 212725 h 174"/>
                <a:gd name="T88" fmla="*/ 0 w 78"/>
                <a:gd name="T89" fmla="*/ 215170 h 174"/>
                <a:gd name="T90" fmla="*/ 0 w 78"/>
                <a:gd name="T91" fmla="*/ 217615 h 174"/>
                <a:gd name="T92" fmla="*/ 0 w 78"/>
                <a:gd name="T93" fmla="*/ 220060 h 174"/>
                <a:gd name="T94" fmla="*/ 0 w 78"/>
                <a:gd name="T95" fmla="*/ 220060 h 174"/>
                <a:gd name="T96" fmla="*/ 0 w 78"/>
                <a:gd name="T97" fmla="*/ 222505 h 174"/>
                <a:gd name="T98" fmla="*/ 0 w 78"/>
                <a:gd name="T99" fmla="*/ 224951 h 174"/>
                <a:gd name="T100" fmla="*/ 0 w 78"/>
                <a:gd name="T101" fmla="*/ 224951 h 174"/>
                <a:gd name="T102" fmla="*/ 0 w 78"/>
                <a:gd name="T103" fmla="*/ 229841 h 174"/>
                <a:gd name="T104" fmla="*/ 0 w 78"/>
                <a:gd name="T105" fmla="*/ 229841 h 174"/>
                <a:gd name="T106" fmla="*/ 2442 w 78"/>
                <a:gd name="T107" fmla="*/ 237176 h 174"/>
                <a:gd name="T108" fmla="*/ 36635 w 78"/>
                <a:gd name="T109" fmla="*/ 190719 h 1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" name="Rectangle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5" name="Group 54"/>
          <p:cNvGrpSpPr>
            <a:grpSpLocks/>
          </p:cNvGrpSpPr>
          <p:nvPr/>
        </p:nvGrpSpPr>
        <p:grpSpPr bwMode="auto">
          <a:xfrm>
            <a:off x="12251153" y="903677"/>
            <a:ext cx="100675" cy="65619"/>
            <a:chOff x="2455863" y="2411803"/>
            <a:chExt cx="566738" cy="566738"/>
          </a:xfrm>
        </p:grpSpPr>
        <p:sp>
          <p:nvSpPr>
            <p:cNvPr id="26" name="Oval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Oval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Freeform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106186 h 45"/>
                <a:gd name="T2" fmla="*/ 0 w 4"/>
                <a:gd name="T3" fmla="*/ 103717 h 45"/>
                <a:gd name="T4" fmla="*/ 0 w 4"/>
                <a:gd name="T5" fmla="*/ 101247 h 45"/>
                <a:gd name="T6" fmla="*/ 0 w 4"/>
                <a:gd name="T7" fmla="*/ 98778 h 45"/>
                <a:gd name="T8" fmla="*/ 0 w 4"/>
                <a:gd name="T9" fmla="*/ 98778 h 45"/>
                <a:gd name="T10" fmla="*/ 0 w 4"/>
                <a:gd name="T11" fmla="*/ 96308 h 45"/>
                <a:gd name="T12" fmla="*/ 0 w 4"/>
                <a:gd name="T13" fmla="*/ 93839 h 45"/>
                <a:gd name="T14" fmla="*/ 0 w 4"/>
                <a:gd name="T15" fmla="*/ 93839 h 45"/>
                <a:gd name="T16" fmla="*/ 0 w 4"/>
                <a:gd name="T17" fmla="*/ 91369 h 45"/>
                <a:gd name="T18" fmla="*/ 0 w 4"/>
                <a:gd name="T19" fmla="*/ 88900 h 45"/>
                <a:gd name="T20" fmla="*/ 0 w 4"/>
                <a:gd name="T21" fmla="*/ 88900 h 45"/>
                <a:gd name="T22" fmla="*/ 0 w 4"/>
                <a:gd name="T23" fmla="*/ 86431 h 45"/>
                <a:gd name="T24" fmla="*/ 0 w 4"/>
                <a:gd name="T25" fmla="*/ 83961 h 45"/>
                <a:gd name="T26" fmla="*/ 0 w 4"/>
                <a:gd name="T27" fmla="*/ 83961 h 45"/>
                <a:gd name="T28" fmla="*/ 0 w 4"/>
                <a:gd name="T29" fmla="*/ 81492 h 45"/>
                <a:gd name="T30" fmla="*/ 0 w 4"/>
                <a:gd name="T31" fmla="*/ 79022 h 45"/>
                <a:gd name="T32" fmla="*/ 0 w 4"/>
                <a:gd name="T33" fmla="*/ 76553 h 45"/>
                <a:gd name="T34" fmla="*/ 0 w 4"/>
                <a:gd name="T35" fmla="*/ 76553 h 45"/>
                <a:gd name="T36" fmla="*/ 0 w 4"/>
                <a:gd name="T37" fmla="*/ 74083 h 45"/>
                <a:gd name="T38" fmla="*/ 0 w 4"/>
                <a:gd name="T39" fmla="*/ 71614 h 45"/>
                <a:gd name="T40" fmla="*/ 0 w 4"/>
                <a:gd name="T41" fmla="*/ 71614 h 45"/>
                <a:gd name="T42" fmla="*/ 0 w 4"/>
                <a:gd name="T43" fmla="*/ 69144 h 45"/>
                <a:gd name="T44" fmla="*/ 0 w 4"/>
                <a:gd name="T45" fmla="*/ 66675 h 45"/>
                <a:gd name="T46" fmla="*/ 0 w 4"/>
                <a:gd name="T47" fmla="*/ 64206 h 45"/>
                <a:gd name="T48" fmla="*/ 0 w 4"/>
                <a:gd name="T49" fmla="*/ 64206 h 45"/>
                <a:gd name="T50" fmla="*/ 0 w 4"/>
                <a:gd name="T51" fmla="*/ 61736 h 45"/>
                <a:gd name="T52" fmla="*/ 0 w 4"/>
                <a:gd name="T53" fmla="*/ 59267 h 45"/>
                <a:gd name="T54" fmla="*/ 0 w 4"/>
                <a:gd name="T55" fmla="*/ 56797 h 45"/>
                <a:gd name="T56" fmla="*/ 0 w 4"/>
                <a:gd name="T57" fmla="*/ 54328 h 45"/>
                <a:gd name="T58" fmla="*/ 0 w 4"/>
                <a:gd name="T59" fmla="*/ 54328 h 45"/>
                <a:gd name="T60" fmla="*/ 0 w 4"/>
                <a:gd name="T61" fmla="*/ 51858 h 45"/>
                <a:gd name="T62" fmla="*/ 0 w 4"/>
                <a:gd name="T63" fmla="*/ 49389 h 45"/>
                <a:gd name="T64" fmla="*/ 0 w 4"/>
                <a:gd name="T65" fmla="*/ 46919 h 45"/>
                <a:gd name="T66" fmla="*/ 0 w 4"/>
                <a:gd name="T67" fmla="*/ 44450 h 45"/>
                <a:gd name="T68" fmla="*/ 0 w 4"/>
                <a:gd name="T69" fmla="*/ 44450 h 45"/>
                <a:gd name="T70" fmla="*/ 0 w 4"/>
                <a:gd name="T71" fmla="*/ 41981 h 45"/>
                <a:gd name="T72" fmla="*/ 2381 w 4"/>
                <a:gd name="T73" fmla="*/ 39511 h 45"/>
                <a:gd name="T74" fmla="*/ 2381 w 4"/>
                <a:gd name="T75" fmla="*/ 37042 h 45"/>
                <a:gd name="T76" fmla="*/ 2381 w 4"/>
                <a:gd name="T77" fmla="*/ 37042 h 45"/>
                <a:gd name="T78" fmla="*/ 2381 w 4"/>
                <a:gd name="T79" fmla="*/ 32103 h 45"/>
                <a:gd name="T80" fmla="*/ 2381 w 4"/>
                <a:gd name="T81" fmla="*/ 29633 h 45"/>
                <a:gd name="T82" fmla="*/ 2381 w 4"/>
                <a:gd name="T83" fmla="*/ 29633 h 45"/>
                <a:gd name="T84" fmla="*/ 2381 w 4"/>
                <a:gd name="T85" fmla="*/ 27164 h 45"/>
                <a:gd name="T86" fmla="*/ 4763 w 4"/>
                <a:gd name="T87" fmla="*/ 24694 h 45"/>
                <a:gd name="T88" fmla="*/ 4763 w 4"/>
                <a:gd name="T89" fmla="*/ 24694 h 45"/>
                <a:gd name="T90" fmla="*/ 4763 w 4"/>
                <a:gd name="T91" fmla="*/ 22225 h 45"/>
                <a:gd name="T92" fmla="*/ 4763 w 4"/>
                <a:gd name="T93" fmla="*/ 19756 h 45"/>
                <a:gd name="T94" fmla="*/ 4763 w 4"/>
                <a:gd name="T95" fmla="*/ 19756 h 45"/>
                <a:gd name="T96" fmla="*/ 4763 w 4"/>
                <a:gd name="T97" fmla="*/ 17286 h 45"/>
                <a:gd name="T98" fmla="*/ 7144 w 4"/>
                <a:gd name="T99" fmla="*/ 14817 h 45"/>
                <a:gd name="T100" fmla="*/ 7144 w 4"/>
                <a:gd name="T101" fmla="*/ 14817 h 45"/>
                <a:gd name="T102" fmla="*/ 7144 w 4"/>
                <a:gd name="T103" fmla="*/ 12347 h 45"/>
                <a:gd name="T104" fmla="*/ 7144 w 4"/>
                <a:gd name="T105" fmla="*/ 9878 h 45"/>
                <a:gd name="T106" fmla="*/ 7144 w 4"/>
                <a:gd name="T107" fmla="*/ 9878 h 45"/>
                <a:gd name="T108" fmla="*/ 7144 w 4"/>
                <a:gd name="T109" fmla="*/ 7408 h 45"/>
                <a:gd name="T110" fmla="*/ 9525 w 4"/>
                <a:gd name="T111" fmla="*/ 4939 h 45"/>
                <a:gd name="T112" fmla="*/ 9525 w 4"/>
                <a:gd name="T113" fmla="*/ 2469 h 45"/>
                <a:gd name="T114" fmla="*/ 9525 w 4"/>
                <a:gd name="T115" fmla="*/ 0 h 4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9" name="Freeform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9769 w 78"/>
                <a:gd name="T1" fmla="*/ 129591 h 174"/>
                <a:gd name="T2" fmla="*/ 9769 w 78"/>
                <a:gd name="T3" fmla="*/ 132036 h 174"/>
                <a:gd name="T4" fmla="*/ 7327 w 78"/>
                <a:gd name="T5" fmla="*/ 134481 h 174"/>
                <a:gd name="T6" fmla="*/ 7327 w 78"/>
                <a:gd name="T7" fmla="*/ 136926 h 174"/>
                <a:gd name="T8" fmla="*/ 7327 w 78"/>
                <a:gd name="T9" fmla="*/ 136926 h 174"/>
                <a:gd name="T10" fmla="*/ 7327 w 78"/>
                <a:gd name="T11" fmla="*/ 139372 h 174"/>
                <a:gd name="T12" fmla="*/ 7327 w 78"/>
                <a:gd name="T13" fmla="*/ 141817 h 174"/>
                <a:gd name="T14" fmla="*/ 7327 w 78"/>
                <a:gd name="T15" fmla="*/ 141817 h 174"/>
                <a:gd name="T16" fmla="*/ 4885 w 78"/>
                <a:gd name="T17" fmla="*/ 144262 h 174"/>
                <a:gd name="T18" fmla="*/ 4885 w 78"/>
                <a:gd name="T19" fmla="*/ 146707 h 174"/>
                <a:gd name="T20" fmla="*/ 4885 w 78"/>
                <a:gd name="T21" fmla="*/ 149152 h 174"/>
                <a:gd name="T22" fmla="*/ 4885 w 78"/>
                <a:gd name="T23" fmla="*/ 149152 h 174"/>
                <a:gd name="T24" fmla="*/ 4885 w 78"/>
                <a:gd name="T25" fmla="*/ 151597 h 174"/>
                <a:gd name="T26" fmla="*/ 4885 w 78"/>
                <a:gd name="T27" fmla="*/ 154042 h 174"/>
                <a:gd name="T28" fmla="*/ 2442 w 78"/>
                <a:gd name="T29" fmla="*/ 154042 h 174"/>
                <a:gd name="T30" fmla="*/ 2442 w 78"/>
                <a:gd name="T31" fmla="*/ 156487 h 174"/>
                <a:gd name="T32" fmla="*/ 2442 w 78"/>
                <a:gd name="T33" fmla="*/ 158932 h 174"/>
                <a:gd name="T34" fmla="*/ 2442 w 78"/>
                <a:gd name="T35" fmla="*/ 161378 h 174"/>
                <a:gd name="T36" fmla="*/ 2442 w 78"/>
                <a:gd name="T37" fmla="*/ 163823 h 174"/>
                <a:gd name="T38" fmla="*/ 2442 w 78"/>
                <a:gd name="T39" fmla="*/ 166268 h 174"/>
                <a:gd name="T40" fmla="*/ 0 w 78"/>
                <a:gd name="T41" fmla="*/ 168713 h 174"/>
                <a:gd name="T42" fmla="*/ 0 w 78"/>
                <a:gd name="T43" fmla="*/ 171158 h 174"/>
                <a:gd name="T44" fmla="*/ 0 w 78"/>
                <a:gd name="T45" fmla="*/ 173603 h 174"/>
                <a:gd name="T46" fmla="*/ 0 w 78"/>
                <a:gd name="T47" fmla="*/ 173603 h 174"/>
                <a:gd name="T48" fmla="*/ 0 w 78"/>
                <a:gd name="T49" fmla="*/ 178493 h 174"/>
                <a:gd name="T50" fmla="*/ 0 w 78"/>
                <a:gd name="T51" fmla="*/ 178493 h 174"/>
                <a:gd name="T52" fmla="*/ 0 w 78"/>
                <a:gd name="T53" fmla="*/ 180939 h 174"/>
                <a:gd name="T54" fmla="*/ 0 w 78"/>
                <a:gd name="T55" fmla="*/ 183384 h 174"/>
                <a:gd name="T56" fmla="*/ 0 w 78"/>
                <a:gd name="T57" fmla="*/ 185829 h 174"/>
                <a:gd name="T58" fmla="*/ 0 w 78"/>
                <a:gd name="T59" fmla="*/ 188274 h 174"/>
                <a:gd name="T60" fmla="*/ 0 w 78"/>
                <a:gd name="T61" fmla="*/ 188274 h 174"/>
                <a:gd name="T62" fmla="*/ 0 w 78"/>
                <a:gd name="T63" fmla="*/ 190719 h 174"/>
                <a:gd name="T64" fmla="*/ 0 w 78"/>
                <a:gd name="T65" fmla="*/ 193164 h 174"/>
                <a:gd name="T66" fmla="*/ 0 w 78"/>
                <a:gd name="T67" fmla="*/ 195609 h 174"/>
                <a:gd name="T68" fmla="*/ 0 w 78"/>
                <a:gd name="T69" fmla="*/ 198054 h 174"/>
                <a:gd name="T70" fmla="*/ 0 w 78"/>
                <a:gd name="T71" fmla="*/ 198054 h 174"/>
                <a:gd name="T72" fmla="*/ 0 w 78"/>
                <a:gd name="T73" fmla="*/ 200499 h 174"/>
                <a:gd name="T74" fmla="*/ 0 w 78"/>
                <a:gd name="T75" fmla="*/ 202945 h 174"/>
                <a:gd name="T76" fmla="*/ 0 w 78"/>
                <a:gd name="T77" fmla="*/ 205390 h 174"/>
                <a:gd name="T78" fmla="*/ 0 w 78"/>
                <a:gd name="T79" fmla="*/ 205390 h 174"/>
                <a:gd name="T80" fmla="*/ 0 w 78"/>
                <a:gd name="T81" fmla="*/ 207835 h 174"/>
                <a:gd name="T82" fmla="*/ 0 w 78"/>
                <a:gd name="T83" fmla="*/ 210280 h 174"/>
                <a:gd name="T84" fmla="*/ 0 w 78"/>
                <a:gd name="T85" fmla="*/ 212725 h 174"/>
                <a:gd name="T86" fmla="*/ 0 w 78"/>
                <a:gd name="T87" fmla="*/ 212725 h 174"/>
                <a:gd name="T88" fmla="*/ 0 w 78"/>
                <a:gd name="T89" fmla="*/ 215170 h 174"/>
                <a:gd name="T90" fmla="*/ 0 w 78"/>
                <a:gd name="T91" fmla="*/ 217615 h 174"/>
                <a:gd name="T92" fmla="*/ 0 w 78"/>
                <a:gd name="T93" fmla="*/ 220060 h 174"/>
                <a:gd name="T94" fmla="*/ 0 w 78"/>
                <a:gd name="T95" fmla="*/ 220060 h 174"/>
                <a:gd name="T96" fmla="*/ 0 w 78"/>
                <a:gd name="T97" fmla="*/ 222505 h 174"/>
                <a:gd name="T98" fmla="*/ 0 w 78"/>
                <a:gd name="T99" fmla="*/ 224951 h 174"/>
                <a:gd name="T100" fmla="*/ 0 w 78"/>
                <a:gd name="T101" fmla="*/ 224951 h 174"/>
                <a:gd name="T102" fmla="*/ 0 w 78"/>
                <a:gd name="T103" fmla="*/ 229841 h 174"/>
                <a:gd name="T104" fmla="*/ 0 w 78"/>
                <a:gd name="T105" fmla="*/ 229841 h 174"/>
                <a:gd name="T106" fmla="*/ 2442 w 78"/>
                <a:gd name="T107" fmla="*/ 237176 h 174"/>
                <a:gd name="T108" fmla="*/ 36635 w 78"/>
                <a:gd name="T109" fmla="*/ 190719 h 1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0" name="Rectangle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1" name="Group 61"/>
          <p:cNvGrpSpPr>
            <a:grpSpLocks/>
          </p:cNvGrpSpPr>
          <p:nvPr/>
        </p:nvGrpSpPr>
        <p:grpSpPr bwMode="auto">
          <a:xfrm>
            <a:off x="11491268" y="937545"/>
            <a:ext cx="100677" cy="65619"/>
            <a:chOff x="2455863" y="2411803"/>
            <a:chExt cx="566738" cy="566738"/>
          </a:xfrm>
        </p:grpSpPr>
        <p:sp>
          <p:nvSpPr>
            <p:cNvPr id="32" name="Oval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Oval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Freeform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106186 h 45"/>
                <a:gd name="T2" fmla="*/ 0 w 4"/>
                <a:gd name="T3" fmla="*/ 103717 h 45"/>
                <a:gd name="T4" fmla="*/ 0 w 4"/>
                <a:gd name="T5" fmla="*/ 101247 h 45"/>
                <a:gd name="T6" fmla="*/ 0 w 4"/>
                <a:gd name="T7" fmla="*/ 98778 h 45"/>
                <a:gd name="T8" fmla="*/ 0 w 4"/>
                <a:gd name="T9" fmla="*/ 98778 h 45"/>
                <a:gd name="T10" fmla="*/ 0 w 4"/>
                <a:gd name="T11" fmla="*/ 96308 h 45"/>
                <a:gd name="T12" fmla="*/ 0 w 4"/>
                <a:gd name="T13" fmla="*/ 93839 h 45"/>
                <a:gd name="T14" fmla="*/ 0 w 4"/>
                <a:gd name="T15" fmla="*/ 93839 h 45"/>
                <a:gd name="T16" fmla="*/ 0 w 4"/>
                <a:gd name="T17" fmla="*/ 91369 h 45"/>
                <a:gd name="T18" fmla="*/ 0 w 4"/>
                <a:gd name="T19" fmla="*/ 88900 h 45"/>
                <a:gd name="T20" fmla="*/ 0 w 4"/>
                <a:gd name="T21" fmla="*/ 88900 h 45"/>
                <a:gd name="T22" fmla="*/ 0 w 4"/>
                <a:gd name="T23" fmla="*/ 86431 h 45"/>
                <a:gd name="T24" fmla="*/ 0 w 4"/>
                <a:gd name="T25" fmla="*/ 83961 h 45"/>
                <a:gd name="T26" fmla="*/ 0 w 4"/>
                <a:gd name="T27" fmla="*/ 83961 h 45"/>
                <a:gd name="T28" fmla="*/ 0 w 4"/>
                <a:gd name="T29" fmla="*/ 81492 h 45"/>
                <a:gd name="T30" fmla="*/ 0 w 4"/>
                <a:gd name="T31" fmla="*/ 79022 h 45"/>
                <a:gd name="T32" fmla="*/ 0 w 4"/>
                <a:gd name="T33" fmla="*/ 76553 h 45"/>
                <a:gd name="T34" fmla="*/ 0 w 4"/>
                <a:gd name="T35" fmla="*/ 76553 h 45"/>
                <a:gd name="T36" fmla="*/ 0 w 4"/>
                <a:gd name="T37" fmla="*/ 74083 h 45"/>
                <a:gd name="T38" fmla="*/ 0 w 4"/>
                <a:gd name="T39" fmla="*/ 71614 h 45"/>
                <a:gd name="T40" fmla="*/ 0 w 4"/>
                <a:gd name="T41" fmla="*/ 71614 h 45"/>
                <a:gd name="T42" fmla="*/ 0 w 4"/>
                <a:gd name="T43" fmla="*/ 69144 h 45"/>
                <a:gd name="T44" fmla="*/ 0 w 4"/>
                <a:gd name="T45" fmla="*/ 66675 h 45"/>
                <a:gd name="T46" fmla="*/ 0 w 4"/>
                <a:gd name="T47" fmla="*/ 64206 h 45"/>
                <a:gd name="T48" fmla="*/ 0 w 4"/>
                <a:gd name="T49" fmla="*/ 64206 h 45"/>
                <a:gd name="T50" fmla="*/ 0 w 4"/>
                <a:gd name="T51" fmla="*/ 61736 h 45"/>
                <a:gd name="T52" fmla="*/ 0 w 4"/>
                <a:gd name="T53" fmla="*/ 59267 h 45"/>
                <a:gd name="T54" fmla="*/ 0 w 4"/>
                <a:gd name="T55" fmla="*/ 56797 h 45"/>
                <a:gd name="T56" fmla="*/ 0 w 4"/>
                <a:gd name="T57" fmla="*/ 54328 h 45"/>
                <a:gd name="T58" fmla="*/ 0 w 4"/>
                <a:gd name="T59" fmla="*/ 54328 h 45"/>
                <a:gd name="T60" fmla="*/ 0 w 4"/>
                <a:gd name="T61" fmla="*/ 51858 h 45"/>
                <a:gd name="T62" fmla="*/ 0 w 4"/>
                <a:gd name="T63" fmla="*/ 49389 h 45"/>
                <a:gd name="T64" fmla="*/ 0 w 4"/>
                <a:gd name="T65" fmla="*/ 46919 h 45"/>
                <a:gd name="T66" fmla="*/ 0 w 4"/>
                <a:gd name="T67" fmla="*/ 44450 h 45"/>
                <a:gd name="T68" fmla="*/ 0 w 4"/>
                <a:gd name="T69" fmla="*/ 44450 h 45"/>
                <a:gd name="T70" fmla="*/ 0 w 4"/>
                <a:gd name="T71" fmla="*/ 41981 h 45"/>
                <a:gd name="T72" fmla="*/ 2381 w 4"/>
                <a:gd name="T73" fmla="*/ 39511 h 45"/>
                <a:gd name="T74" fmla="*/ 2381 w 4"/>
                <a:gd name="T75" fmla="*/ 37042 h 45"/>
                <a:gd name="T76" fmla="*/ 2381 w 4"/>
                <a:gd name="T77" fmla="*/ 37042 h 45"/>
                <a:gd name="T78" fmla="*/ 2381 w 4"/>
                <a:gd name="T79" fmla="*/ 32103 h 45"/>
                <a:gd name="T80" fmla="*/ 2381 w 4"/>
                <a:gd name="T81" fmla="*/ 29633 h 45"/>
                <a:gd name="T82" fmla="*/ 2381 w 4"/>
                <a:gd name="T83" fmla="*/ 29633 h 45"/>
                <a:gd name="T84" fmla="*/ 2381 w 4"/>
                <a:gd name="T85" fmla="*/ 27164 h 45"/>
                <a:gd name="T86" fmla="*/ 4763 w 4"/>
                <a:gd name="T87" fmla="*/ 24694 h 45"/>
                <a:gd name="T88" fmla="*/ 4763 w 4"/>
                <a:gd name="T89" fmla="*/ 24694 h 45"/>
                <a:gd name="T90" fmla="*/ 4763 w 4"/>
                <a:gd name="T91" fmla="*/ 22225 h 45"/>
                <a:gd name="T92" fmla="*/ 4763 w 4"/>
                <a:gd name="T93" fmla="*/ 19756 h 45"/>
                <a:gd name="T94" fmla="*/ 4763 w 4"/>
                <a:gd name="T95" fmla="*/ 19756 h 45"/>
                <a:gd name="T96" fmla="*/ 4763 w 4"/>
                <a:gd name="T97" fmla="*/ 17286 h 45"/>
                <a:gd name="T98" fmla="*/ 7144 w 4"/>
                <a:gd name="T99" fmla="*/ 14817 h 45"/>
                <a:gd name="T100" fmla="*/ 7144 w 4"/>
                <a:gd name="T101" fmla="*/ 14817 h 45"/>
                <a:gd name="T102" fmla="*/ 7144 w 4"/>
                <a:gd name="T103" fmla="*/ 12347 h 45"/>
                <a:gd name="T104" fmla="*/ 7144 w 4"/>
                <a:gd name="T105" fmla="*/ 9878 h 45"/>
                <a:gd name="T106" fmla="*/ 7144 w 4"/>
                <a:gd name="T107" fmla="*/ 9878 h 45"/>
                <a:gd name="T108" fmla="*/ 7144 w 4"/>
                <a:gd name="T109" fmla="*/ 7408 h 45"/>
                <a:gd name="T110" fmla="*/ 9525 w 4"/>
                <a:gd name="T111" fmla="*/ 4939 h 45"/>
                <a:gd name="T112" fmla="*/ 9525 w 4"/>
                <a:gd name="T113" fmla="*/ 2469 h 45"/>
                <a:gd name="T114" fmla="*/ 9525 w 4"/>
                <a:gd name="T115" fmla="*/ 0 h 4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" name="Freeform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9769 w 78"/>
                <a:gd name="T1" fmla="*/ 129591 h 174"/>
                <a:gd name="T2" fmla="*/ 9769 w 78"/>
                <a:gd name="T3" fmla="*/ 132036 h 174"/>
                <a:gd name="T4" fmla="*/ 7327 w 78"/>
                <a:gd name="T5" fmla="*/ 134481 h 174"/>
                <a:gd name="T6" fmla="*/ 7327 w 78"/>
                <a:gd name="T7" fmla="*/ 136926 h 174"/>
                <a:gd name="T8" fmla="*/ 7327 w 78"/>
                <a:gd name="T9" fmla="*/ 136926 h 174"/>
                <a:gd name="T10" fmla="*/ 7327 w 78"/>
                <a:gd name="T11" fmla="*/ 139372 h 174"/>
                <a:gd name="T12" fmla="*/ 7327 w 78"/>
                <a:gd name="T13" fmla="*/ 141817 h 174"/>
                <a:gd name="T14" fmla="*/ 7327 w 78"/>
                <a:gd name="T15" fmla="*/ 141817 h 174"/>
                <a:gd name="T16" fmla="*/ 4885 w 78"/>
                <a:gd name="T17" fmla="*/ 144262 h 174"/>
                <a:gd name="T18" fmla="*/ 4885 w 78"/>
                <a:gd name="T19" fmla="*/ 146707 h 174"/>
                <a:gd name="T20" fmla="*/ 4885 w 78"/>
                <a:gd name="T21" fmla="*/ 149152 h 174"/>
                <a:gd name="T22" fmla="*/ 4885 w 78"/>
                <a:gd name="T23" fmla="*/ 149152 h 174"/>
                <a:gd name="T24" fmla="*/ 4885 w 78"/>
                <a:gd name="T25" fmla="*/ 151597 h 174"/>
                <a:gd name="T26" fmla="*/ 4885 w 78"/>
                <a:gd name="T27" fmla="*/ 154042 h 174"/>
                <a:gd name="T28" fmla="*/ 2442 w 78"/>
                <a:gd name="T29" fmla="*/ 154042 h 174"/>
                <a:gd name="T30" fmla="*/ 2442 w 78"/>
                <a:gd name="T31" fmla="*/ 156487 h 174"/>
                <a:gd name="T32" fmla="*/ 2442 w 78"/>
                <a:gd name="T33" fmla="*/ 158932 h 174"/>
                <a:gd name="T34" fmla="*/ 2442 w 78"/>
                <a:gd name="T35" fmla="*/ 161378 h 174"/>
                <a:gd name="T36" fmla="*/ 2442 w 78"/>
                <a:gd name="T37" fmla="*/ 163823 h 174"/>
                <a:gd name="T38" fmla="*/ 2442 w 78"/>
                <a:gd name="T39" fmla="*/ 166268 h 174"/>
                <a:gd name="T40" fmla="*/ 0 w 78"/>
                <a:gd name="T41" fmla="*/ 168713 h 174"/>
                <a:gd name="T42" fmla="*/ 0 w 78"/>
                <a:gd name="T43" fmla="*/ 171158 h 174"/>
                <a:gd name="T44" fmla="*/ 0 w 78"/>
                <a:gd name="T45" fmla="*/ 173603 h 174"/>
                <a:gd name="T46" fmla="*/ 0 w 78"/>
                <a:gd name="T47" fmla="*/ 173603 h 174"/>
                <a:gd name="T48" fmla="*/ 0 w 78"/>
                <a:gd name="T49" fmla="*/ 178493 h 174"/>
                <a:gd name="T50" fmla="*/ 0 w 78"/>
                <a:gd name="T51" fmla="*/ 178493 h 174"/>
                <a:gd name="T52" fmla="*/ 0 w 78"/>
                <a:gd name="T53" fmla="*/ 180939 h 174"/>
                <a:gd name="T54" fmla="*/ 0 w 78"/>
                <a:gd name="T55" fmla="*/ 183384 h 174"/>
                <a:gd name="T56" fmla="*/ 0 w 78"/>
                <a:gd name="T57" fmla="*/ 185829 h 174"/>
                <a:gd name="T58" fmla="*/ 0 w 78"/>
                <a:gd name="T59" fmla="*/ 188274 h 174"/>
                <a:gd name="T60" fmla="*/ 0 w 78"/>
                <a:gd name="T61" fmla="*/ 188274 h 174"/>
                <a:gd name="T62" fmla="*/ 0 w 78"/>
                <a:gd name="T63" fmla="*/ 190719 h 174"/>
                <a:gd name="T64" fmla="*/ 0 w 78"/>
                <a:gd name="T65" fmla="*/ 193164 h 174"/>
                <a:gd name="T66" fmla="*/ 0 w 78"/>
                <a:gd name="T67" fmla="*/ 195609 h 174"/>
                <a:gd name="T68" fmla="*/ 0 w 78"/>
                <a:gd name="T69" fmla="*/ 198054 h 174"/>
                <a:gd name="T70" fmla="*/ 0 w 78"/>
                <a:gd name="T71" fmla="*/ 198054 h 174"/>
                <a:gd name="T72" fmla="*/ 0 w 78"/>
                <a:gd name="T73" fmla="*/ 200499 h 174"/>
                <a:gd name="T74" fmla="*/ 0 w 78"/>
                <a:gd name="T75" fmla="*/ 202945 h 174"/>
                <a:gd name="T76" fmla="*/ 0 w 78"/>
                <a:gd name="T77" fmla="*/ 205390 h 174"/>
                <a:gd name="T78" fmla="*/ 0 w 78"/>
                <a:gd name="T79" fmla="*/ 205390 h 174"/>
                <a:gd name="T80" fmla="*/ 0 w 78"/>
                <a:gd name="T81" fmla="*/ 207835 h 174"/>
                <a:gd name="T82" fmla="*/ 0 w 78"/>
                <a:gd name="T83" fmla="*/ 210280 h 174"/>
                <a:gd name="T84" fmla="*/ 0 w 78"/>
                <a:gd name="T85" fmla="*/ 212725 h 174"/>
                <a:gd name="T86" fmla="*/ 0 w 78"/>
                <a:gd name="T87" fmla="*/ 212725 h 174"/>
                <a:gd name="T88" fmla="*/ 0 w 78"/>
                <a:gd name="T89" fmla="*/ 215170 h 174"/>
                <a:gd name="T90" fmla="*/ 0 w 78"/>
                <a:gd name="T91" fmla="*/ 217615 h 174"/>
                <a:gd name="T92" fmla="*/ 0 w 78"/>
                <a:gd name="T93" fmla="*/ 220060 h 174"/>
                <a:gd name="T94" fmla="*/ 0 w 78"/>
                <a:gd name="T95" fmla="*/ 220060 h 174"/>
                <a:gd name="T96" fmla="*/ 0 w 78"/>
                <a:gd name="T97" fmla="*/ 222505 h 174"/>
                <a:gd name="T98" fmla="*/ 0 w 78"/>
                <a:gd name="T99" fmla="*/ 224951 h 174"/>
                <a:gd name="T100" fmla="*/ 0 w 78"/>
                <a:gd name="T101" fmla="*/ 224951 h 174"/>
                <a:gd name="T102" fmla="*/ 0 w 78"/>
                <a:gd name="T103" fmla="*/ 229841 h 174"/>
                <a:gd name="T104" fmla="*/ 0 w 78"/>
                <a:gd name="T105" fmla="*/ 229841 h 174"/>
                <a:gd name="T106" fmla="*/ 2442 w 78"/>
                <a:gd name="T107" fmla="*/ 237176 h 174"/>
                <a:gd name="T108" fmla="*/ 36635 w 78"/>
                <a:gd name="T109" fmla="*/ 190719 h 1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" name="Rectangle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" name="Oval 107"/>
          <p:cNvSpPr>
            <a:spLocks noChangeArrowheads="1"/>
          </p:cNvSpPr>
          <p:nvPr/>
        </p:nvSpPr>
        <p:spPr bwMode="auto">
          <a:xfrm>
            <a:off x="11868036" y="890450"/>
            <a:ext cx="75949" cy="49215"/>
          </a:xfrm>
          <a:prstGeom prst="ellipse">
            <a:avLst/>
          </a:pr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2400" ker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8" name="Group 38"/>
          <p:cNvGrpSpPr>
            <a:grpSpLocks/>
          </p:cNvGrpSpPr>
          <p:nvPr/>
        </p:nvGrpSpPr>
        <p:grpSpPr bwMode="auto">
          <a:xfrm>
            <a:off x="11730863" y="585027"/>
            <a:ext cx="100675" cy="65619"/>
            <a:chOff x="2455863" y="2411803"/>
            <a:chExt cx="566738" cy="566738"/>
          </a:xfrm>
        </p:grpSpPr>
        <p:sp>
          <p:nvSpPr>
            <p:cNvPr id="39" name="Oval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0" name="Oval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106186 h 45"/>
                <a:gd name="T2" fmla="*/ 0 w 4"/>
                <a:gd name="T3" fmla="*/ 103717 h 45"/>
                <a:gd name="T4" fmla="*/ 0 w 4"/>
                <a:gd name="T5" fmla="*/ 101247 h 45"/>
                <a:gd name="T6" fmla="*/ 0 w 4"/>
                <a:gd name="T7" fmla="*/ 98778 h 45"/>
                <a:gd name="T8" fmla="*/ 0 w 4"/>
                <a:gd name="T9" fmla="*/ 98778 h 45"/>
                <a:gd name="T10" fmla="*/ 0 w 4"/>
                <a:gd name="T11" fmla="*/ 96308 h 45"/>
                <a:gd name="T12" fmla="*/ 0 w 4"/>
                <a:gd name="T13" fmla="*/ 93839 h 45"/>
                <a:gd name="T14" fmla="*/ 0 w 4"/>
                <a:gd name="T15" fmla="*/ 93839 h 45"/>
                <a:gd name="T16" fmla="*/ 0 w 4"/>
                <a:gd name="T17" fmla="*/ 91369 h 45"/>
                <a:gd name="T18" fmla="*/ 0 w 4"/>
                <a:gd name="T19" fmla="*/ 88900 h 45"/>
                <a:gd name="T20" fmla="*/ 0 w 4"/>
                <a:gd name="T21" fmla="*/ 88900 h 45"/>
                <a:gd name="T22" fmla="*/ 0 w 4"/>
                <a:gd name="T23" fmla="*/ 86431 h 45"/>
                <a:gd name="T24" fmla="*/ 0 w 4"/>
                <a:gd name="T25" fmla="*/ 83961 h 45"/>
                <a:gd name="T26" fmla="*/ 0 w 4"/>
                <a:gd name="T27" fmla="*/ 83961 h 45"/>
                <a:gd name="T28" fmla="*/ 0 w 4"/>
                <a:gd name="T29" fmla="*/ 81492 h 45"/>
                <a:gd name="T30" fmla="*/ 0 w 4"/>
                <a:gd name="T31" fmla="*/ 79022 h 45"/>
                <a:gd name="T32" fmla="*/ 0 w 4"/>
                <a:gd name="T33" fmla="*/ 76553 h 45"/>
                <a:gd name="T34" fmla="*/ 0 w 4"/>
                <a:gd name="T35" fmla="*/ 76553 h 45"/>
                <a:gd name="T36" fmla="*/ 0 w 4"/>
                <a:gd name="T37" fmla="*/ 74083 h 45"/>
                <a:gd name="T38" fmla="*/ 0 w 4"/>
                <a:gd name="T39" fmla="*/ 71614 h 45"/>
                <a:gd name="T40" fmla="*/ 0 w 4"/>
                <a:gd name="T41" fmla="*/ 71614 h 45"/>
                <a:gd name="T42" fmla="*/ 0 w 4"/>
                <a:gd name="T43" fmla="*/ 69144 h 45"/>
                <a:gd name="T44" fmla="*/ 0 w 4"/>
                <a:gd name="T45" fmla="*/ 66675 h 45"/>
                <a:gd name="T46" fmla="*/ 0 w 4"/>
                <a:gd name="T47" fmla="*/ 64206 h 45"/>
                <a:gd name="T48" fmla="*/ 0 w 4"/>
                <a:gd name="T49" fmla="*/ 64206 h 45"/>
                <a:gd name="T50" fmla="*/ 0 w 4"/>
                <a:gd name="T51" fmla="*/ 61736 h 45"/>
                <a:gd name="T52" fmla="*/ 0 w 4"/>
                <a:gd name="T53" fmla="*/ 59267 h 45"/>
                <a:gd name="T54" fmla="*/ 0 w 4"/>
                <a:gd name="T55" fmla="*/ 56797 h 45"/>
                <a:gd name="T56" fmla="*/ 0 w 4"/>
                <a:gd name="T57" fmla="*/ 54328 h 45"/>
                <a:gd name="T58" fmla="*/ 0 w 4"/>
                <a:gd name="T59" fmla="*/ 54328 h 45"/>
                <a:gd name="T60" fmla="*/ 0 w 4"/>
                <a:gd name="T61" fmla="*/ 51858 h 45"/>
                <a:gd name="T62" fmla="*/ 0 w 4"/>
                <a:gd name="T63" fmla="*/ 49389 h 45"/>
                <a:gd name="T64" fmla="*/ 0 w 4"/>
                <a:gd name="T65" fmla="*/ 46919 h 45"/>
                <a:gd name="T66" fmla="*/ 0 w 4"/>
                <a:gd name="T67" fmla="*/ 44450 h 45"/>
                <a:gd name="T68" fmla="*/ 0 w 4"/>
                <a:gd name="T69" fmla="*/ 44450 h 45"/>
                <a:gd name="T70" fmla="*/ 0 w 4"/>
                <a:gd name="T71" fmla="*/ 41981 h 45"/>
                <a:gd name="T72" fmla="*/ 2381 w 4"/>
                <a:gd name="T73" fmla="*/ 39511 h 45"/>
                <a:gd name="T74" fmla="*/ 2381 w 4"/>
                <a:gd name="T75" fmla="*/ 37042 h 45"/>
                <a:gd name="T76" fmla="*/ 2381 w 4"/>
                <a:gd name="T77" fmla="*/ 37042 h 45"/>
                <a:gd name="T78" fmla="*/ 2381 w 4"/>
                <a:gd name="T79" fmla="*/ 32103 h 45"/>
                <a:gd name="T80" fmla="*/ 2381 w 4"/>
                <a:gd name="T81" fmla="*/ 29633 h 45"/>
                <a:gd name="T82" fmla="*/ 2381 w 4"/>
                <a:gd name="T83" fmla="*/ 29633 h 45"/>
                <a:gd name="T84" fmla="*/ 2381 w 4"/>
                <a:gd name="T85" fmla="*/ 27164 h 45"/>
                <a:gd name="T86" fmla="*/ 4763 w 4"/>
                <a:gd name="T87" fmla="*/ 24694 h 45"/>
                <a:gd name="T88" fmla="*/ 4763 w 4"/>
                <a:gd name="T89" fmla="*/ 24694 h 45"/>
                <a:gd name="T90" fmla="*/ 4763 w 4"/>
                <a:gd name="T91" fmla="*/ 22225 h 45"/>
                <a:gd name="T92" fmla="*/ 4763 w 4"/>
                <a:gd name="T93" fmla="*/ 19756 h 45"/>
                <a:gd name="T94" fmla="*/ 4763 w 4"/>
                <a:gd name="T95" fmla="*/ 19756 h 45"/>
                <a:gd name="T96" fmla="*/ 4763 w 4"/>
                <a:gd name="T97" fmla="*/ 17286 h 45"/>
                <a:gd name="T98" fmla="*/ 7144 w 4"/>
                <a:gd name="T99" fmla="*/ 14817 h 45"/>
                <a:gd name="T100" fmla="*/ 7144 w 4"/>
                <a:gd name="T101" fmla="*/ 14817 h 45"/>
                <a:gd name="T102" fmla="*/ 7144 w 4"/>
                <a:gd name="T103" fmla="*/ 12347 h 45"/>
                <a:gd name="T104" fmla="*/ 7144 w 4"/>
                <a:gd name="T105" fmla="*/ 9878 h 45"/>
                <a:gd name="T106" fmla="*/ 7144 w 4"/>
                <a:gd name="T107" fmla="*/ 9878 h 45"/>
                <a:gd name="T108" fmla="*/ 7144 w 4"/>
                <a:gd name="T109" fmla="*/ 7408 h 45"/>
                <a:gd name="T110" fmla="*/ 9525 w 4"/>
                <a:gd name="T111" fmla="*/ 4939 h 45"/>
                <a:gd name="T112" fmla="*/ 9525 w 4"/>
                <a:gd name="T113" fmla="*/ 2469 h 45"/>
                <a:gd name="T114" fmla="*/ 9525 w 4"/>
                <a:gd name="T115" fmla="*/ 0 h 4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2" name="Freeform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9769 w 78"/>
                <a:gd name="T1" fmla="*/ 129591 h 174"/>
                <a:gd name="T2" fmla="*/ 9769 w 78"/>
                <a:gd name="T3" fmla="*/ 132036 h 174"/>
                <a:gd name="T4" fmla="*/ 7327 w 78"/>
                <a:gd name="T5" fmla="*/ 134481 h 174"/>
                <a:gd name="T6" fmla="*/ 7327 w 78"/>
                <a:gd name="T7" fmla="*/ 136926 h 174"/>
                <a:gd name="T8" fmla="*/ 7327 w 78"/>
                <a:gd name="T9" fmla="*/ 136926 h 174"/>
                <a:gd name="T10" fmla="*/ 7327 w 78"/>
                <a:gd name="T11" fmla="*/ 139372 h 174"/>
                <a:gd name="T12" fmla="*/ 7327 w 78"/>
                <a:gd name="T13" fmla="*/ 141817 h 174"/>
                <a:gd name="T14" fmla="*/ 7327 w 78"/>
                <a:gd name="T15" fmla="*/ 141817 h 174"/>
                <a:gd name="T16" fmla="*/ 4885 w 78"/>
                <a:gd name="T17" fmla="*/ 144262 h 174"/>
                <a:gd name="T18" fmla="*/ 4885 w 78"/>
                <a:gd name="T19" fmla="*/ 146707 h 174"/>
                <a:gd name="T20" fmla="*/ 4885 w 78"/>
                <a:gd name="T21" fmla="*/ 149152 h 174"/>
                <a:gd name="T22" fmla="*/ 4885 w 78"/>
                <a:gd name="T23" fmla="*/ 149152 h 174"/>
                <a:gd name="T24" fmla="*/ 4885 w 78"/>
                <a:gd name="T25" fmla="*/ 151597 h 174"/>
                <a:gd name="T26" fmla="*/ 4885 w 78"/>
                <a:gd name="T27" fmla="*/ 154042 h 174"/>
                <a:gd name="T28" fmla="*/ 2442 w 78"/>
                <a:gd name="T29" fmla="*/ 154042 h 174"/>
                <a:gd name="T30" fmla="*/ 2442 w 78"/>
                <a:gd name="T31" fmla="*/ 156487 h 174"/>
                <a:gd name="T32" fmla="*/ 2442 w 78"/>
                <a:gd name="T33" fmla="*/ 158932 h 174"/>
                <a:gd name="T34" fmla="*/ 2442 w 78"/>
                <a:gd name="T35" fmla="*/ 161378 h 174"/>
                <a:gd name="T36" fmla="*/ 2442 w 78"/>
                <a:gd name="T37" fmla="*/ 163823 h 174"/>
                <a:gd name="T38" fmla="*/ 2442 w 78"/>
                <a:gd name="T39" fmla="*/ 166268 h 174"/>
                <a:gd name="T40" fmla="*/ 0 w 78"/>
                <a:gd name="T41" fmla="*/ 168713 h 174"/>
                <a:gd name="T42" fmla="*/ 0 w 78"/>
                <a:gd name="T43" fmla="*/ 171158 h 174"/>
                <a:gd name="T44" fmla="*/ 0 w 78"/>
                <a:gd name="T45" fmla="*/ 173603 h 174"/>
                <a:gd name="T46" fmla="*/ 0 w 78"/>
                <a:gd name="T47" fmla="*/ 173603 h 174"/>
                <a:gd name="T48" fmla="*/ 0 w 78"/>
                <a:gd name="T49" fmla="*/ 178493 h 174"/>
                <a:gd name="T50" fmla="*/ 0 w 78"/>
                <a:gd name="T51" fmla="*/ 178493 h 174"/>
                <a:gd name="T52" fmla="*/ 0 w 78"/>
                <a:gd name="T53" fmla="*/ 180939 h 174"/>
                <a:gd name="T54" fmla="*/ 0 w 78"/>
                <a:gd name="T55" fmla="*/ 183384 h 174"/>
                <a:gd name="T56" fmla="*/ 0 w 78"/>
                <a:gd name="T57" fmla="*/ 185829 h 174"/>
                <a:gd name="T58" fmla="*/ 0 w 78"/>
                <a:gd name="T59" fmla="*/ 188274 h 174"/>
                <a:gd name="T60" fmla="*/ 0 w 78"/>
                <a:gd name="T61" fmla="*/ 188274 h 174"/>
                <a:gd name="T62" fmla="*/ 0 w 78"/>
                <a:gd name="T63" fmla="*/ 190719 h 174"/>
                <a:gd name="T64" fmla="*/ 0 w 78"/>
                <a:gd name="T65" fmla="*/ 193164 h 174"/>
                <a:gd name="T66" fmla="*/ 0 w 78"/>
                <a:gd name="T67" fmla="*/ 195609 h 174"/>
                <a:gd name="T68" fmla="*/ 0 w 78"/>
                <a:gd name="T69" fmla="*/ 198054 h 174"/>
                <a:gd name="T70" fmla="*/ 0 w 78"/>
                <a:gd name="T71" fmla="*/ 198054 h 174"/>
                <a:gd name="T72" fmla="*/ 0 w 78"/>
                <a:gd name="T73" fmla="*/ 200499 h 174"/>
                <a:gd name="T74" fmla="*/ 0 w 78"/>
                <a:gd name="T75" fmla="*/ 202945 h 174"/>
                <a:gd name="T76" fmla="*/ 0 w 78"/>
                <a:gd name="T77" fmla="*/ 205390 h 174"/>
                <a:gd name="T78" fmla="*/ 0 w 78"/>
                <a:gd name="T79" fmla="*/ 205390 h 174"/>
                <a:gd name="T80" fmla="*/ 0 w 78"/>
                <a:gd name="T81" fmla="*/ 207835 h 174"/>
                <a:gd name="T82" fmla="*/ 0 w 78"/>
                <a:gd name="T83" fmla="*/ 210280 h 174"/>
                <a:gd name="T84" fmla="*/ 0 w 78"/>
                <a:gd name="T85" fmla="*/ 212725 h 174"/>
                <a:gd name="T86" fmla="*/ 0 w 78"/>
                <a:gd name="T87" fmla="*/ 212725 h 174"/>
                <a:gd name="T88" fmla="*/ 0 w 78"/>
                <a:gd name="T89" fmla="*/ 215170 h 174"/>
                <a:gd name="T90" fmla="*/ 0 w 78"/>
                <a:gd name="T91" fmla="*/ 217615 h 174"/>
                <a:gd name="T92" fmla="*/ 0 w 78"/>
                <a:gd name="T93" fmla="*/ 220060 h 174"/>
                <a:gd name="T94" fmla="*/ 0 w 78"/>
                <a:gd name="T95" fmla="*/ 220060 h 174"/>
                <a:gd name="T96" fmla="*/ 0 w 78"/>
                <a:gd name="T97" fmla="*/ 222505 h 174"/>
                <a:gd name="T98" fmla="*/ 0 w 78"/>
                <a:gd name="T99" fmla="*/ 224951 h 174"/>
                <a:gd name="T100" fmla="*/ 0 w 78"/>
                <a:gd name="T101" fmla="*/ 224951 h 174"/>
                <a:gd name="T102" fmla="*/ 0 w 78"/>
                <a:gd name="T103" fmla="*/ 229841 h 174"/>
                <a:gd name="T104" fmla="*/ 0 w 78"/>
                <a:gd name="T105" fmla="*/ 229841 h 174"/>
                <a:gd name="T106" fmla="*/ 2442 w 78"/>
                <a:gd name="T107" fmla="*/ 237176 h 174"/>
                <a:gd name="T108" fmla="*/ 36635 w 78"/>
                <a:gd name="T109" fmla="*/ 190719 h 1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3" name="Rectangle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4" name="Group 48"/>
          <p:cNvGrpSpPr>
            <a:grpSpLocks/>
          </p:cNvGrpSpPr>
          <p:nvPr/>
        </p:nvGrpSpPr>
        <p:grpSpPr bwMode="auto">
          <a:xfrm>
            <a:off x="11732978" y="1320260"/>
            <a:ext cx="100677" cy="66987"/>
            <a:chOff x="2455863" y="2411803"/>
            <a:chExt cx="566738" cy="566738"/>
          </a:xfrm>
        </p:grpSpPr>
        <p:sp>
          <p:nvSpPr>
            <p:cNvPr id="45" name="Oval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6" name="Oval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7" name="Freeform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106186 h 45"/>
                <a:gd name="T2" fmla="*/ 0 w 4"/>
                <a:gd name="T3" fmla="*/ 103717 h 45"/>
                <a:gd name="T4" fmla="*/ 0 w 4"/>
                <a:gd name="T5" fmla="*/ 101247 h 45"/>
                <a:gd name="T6" fmla="*/ 0 w 4"/>
                <a:gd name="T7" fmla="*/ 98778 h 45"/>
                <a:gd name="T8" fmla="*/ 0 w 4"/>
                <a:gd name="T9" fmla="*/ 98778 h 45"/>
                <a:gd name="T10" fmla="*/ 0 w 4"/>
                <a:gd name="T11" fmla="*/ 96308 h 45"/>
                <a:gd name="T12" fmla="*/ 0 w 4"/>
                <a:gd name="T13" fmla="*/ 93839 h 45"/>
                <a:gd name="T14" fmla="*/ 0 w 4"/>
                <a:gd name="T15" fmla="*/ 93839 h 45"/>
                <a:gd name="T16" fmla="*/ 0 w 4"/>
                <a:gd name="T17" fmla="*/ 91369 h 45"/>
                <a:gd name="T18" fmla="*/ 0 w 4"/>
                <a:gd name="T19" fmla="*/ 88900 h 45"/>
                <a:gd name="T20" fmla="*/ 0 w 4"/>
                <a:gd name="T21" fmla="*/ 88900 h 45"/>
                <a:gd name="T22" fmla="*/ 0 w 4"/>
                <a:gd name="T23" fmla="*/ 86431 h 45"/>
                <a:gd name="T24" fmla="*/ 0 w 4"/>
                <a:gd name="T25" fmla="*/ 83961 h 45"/>
                <a:gd name="T26" fmla="*/ 0 w 4"/>
                <a:gd name="T27" fmla="*/ 83961 h 45"/>
                <a:gd name="T28" fmla="*/ 0 w 4"/>
                <a:gd name="T29" fmla="*/ 81492 h 45"/>
                <a:gd name="T30" fmla="*/ 0 w 4"/>
                <a:gd name="T31" fmla="*/ 79022 h 45"/>
                <a:gd name="T32" fmla="*/ 0 w 4"/>
                <a:gd name="T33" fmla="*/ 76553 h 45"/>
                <a:gd name="T34" fmla="*/ 0 w 4"/>
                <a:gd name="T35" fmla="*/ 76553 h 45"/>
                <a:gd name="T36" fmla="*/ 0 w 4"/>
                <a:gd name="T37" fmla="*/ 74083 h 45"/>
                <a:gd name="T38" fmla="*/ 0 w 4"/>
                <a:gd name="T39" fmla="*/ 71614 h 45"/>
                <a:gd name="T40" fmla="*/ 0 w 4"/>
                <a:gd name="T41" fmla="*/ 71614 h 45"/>
                <a:gd name="T42" fmla="*/ 0 w 4"/>
                <a:gd name="T43" fmla="*/ 69144 h 45"/>
                <a:gd name="T44" fmla="*/ 0 w 4"/>
                <a:gd name="T45" fmla="*/ 66675 h 45"/>
                <a:gd name="T46" fmla="*/ 0 w 4"/>
                <a:gd name="T47" fmla="*/ 64206 h 45"/>
                <a:gd name="T48" fmla="*/ 0 w 4"/>
                <a:gd name="T49" fmla="*/ 64206 h 45"/>
                <a:gd name="T50" fmla="*/ 0 w 4"/>
                <a:gd name="T51" fmla="*/ 61736 h 45"/>
                <a:gd name="T52" fmla="*/ 0 w 4"/>
                <a:gd name="T53" fmla="*/ 59267 h 45"/>
                <a:gd name="T54" fmla="*/ 0 w 4"/>
                <a:gd name="T55" fmla="*/ 56797 h 45"/>
                <a:gd name="T56" fmla="*/ 0 w 4"/>
                <a:gd name="T57" fmla="*/ 54328 h 45"/>
                <a:gd name="T58" fmla="*/ 0 w 4"/>
                <a:gd name="T59" fmla="*/ 54328 h 45"/>
                <a:gd name="T60" fmla="*/ 0 w 4"/>
                <a:gd name="T61" fmla="*/ 51858 h 45"/>
                <a:gd name="T62" fmla="*/ 0 w 4"/>
                <a:gd name="T63" fmla="*/ 49389 h 45"/>
                <a:gd name="T64" fmla="*/ 0 w 4"/>
                <a:gd name="T65" fmla="*/ 46919 h 45"/>
                <a:gd name="T66" fmla="*/ 0 w 4"/>
                <a:gd name="T67" fmla="*/ 44450 h 45"/>
                <a:gd name="T68" fmla="*/ 0 w 4"/>
                <a:gd name="T69" fmla="*/ 44450 h 45"/>
                <a:gd name="T70" fmla="*/ 0 w 4"/>
                <a:gd name="T71" fmla="*/ 41981 h 45"/>
                <a:gd name="T72" fmla="*/ 2381 w 4"/>
                <a:gd name="T73" fmla="*/ 39511 h 45"/>
                <a:gd name="T74" fmla="*/ 2381 w 4"/>
                <a:gd name="T75" fmla="*/ 37042 h 45"/>
                <a:gd name="T76" fmla="*/ 2381 w 4"/>
                <a:gd name="T77" fmla="*/ 37042 h 45"/>
                <a:gd name="T78" fmla="*/ 2381 w 4"/>
                <a:gd name="T79" fmla="*/ 32103 h 45"/>
                <a:gd name="T80" fmla="*/ 2381 w 4"/>
                <a:gd name="T81" fmla="*/ 29633 h 45"/>
                <a:gd name="T82" fmla="*/ 2381 w 4"/>
                <a:gd name="T83" fmla="*/ 29633 h 45"/>
                <a:gd name="T84" fmla="*/ 2381 w 4"/>
                <a:gd name="T85" fmla="*/ 27164 h 45"/>
                <a:gd name="T86" fmla="*/ 4763 w 4"/>
                <a:gd name="T87" fmla="*/ 24694 h 45"/>
                <a:gd name="T88" fmla="*/ 4763 w 4"/>
                <a:gd name="T89" fmla="*/ 24694 h 45"/>
                <a:gd name="T90" fmla="*/ 4763 w 4"/>
                <a:gd name="T91" fmla="*/ 22225 h 45"/>
                <a:gd name="T92" fmla="*/ 4763 w 4"/>
                <a:gd name="T93" fmla="*/ 19756 h 45"/>
                <a:gd name="T94" fmla="*/ 4763 w 4"/>
                <a:gd name="T95" fmla="*/ 19756 h 45"/>
                <a:gd name="T96" fmla="*/ 4763 w 4"/>
                <a:gd name="T97" fmla="*/ 17286 h 45"/>
                <a:gd name="T98" fmla="*/ 7144 w 4"/>
                <a:gd name="T99" fmla="*/ 14817 h 45"/>
                <a:gd name="T100" fmla="*/ 7144 w 4"/>
                <a:gd name="T101" fmla="*/ 14817 h 45"/>
                <a:gd name="T102" fmla="*/ 7144 w 4"/>
                <a:gd name="T103" fmla="*/ 12347 h 45"/>
                <a:gd name="T104" fmla="*/ 7144 w 4"/>
                <a:gd name="T105" fmla="*/ 9878 h 45"/>
                <a:gd name="T106" fmla="*/ 7144 w 4"/>
                <a:gd name="T107" fmla="*/ 9878 h 45"/>
                <a:gd name="T108" fmla="*/ 7144 w 4"/>
                <a:gd name="T109" fmla="*/ 7408 h 45"/>
                <a:gd name="T110" fmla="*/ 9525 w 4"/>
                <a:gd name="T111" fmla="*/ 4939 h 45"/>
                <a:gd name="T112" fmla="*/ 9525 w 4"/>
                <a:gd name="T113" fmla="*/ 2469 h 45"/>
                <a:gd name="T114" fmla="*/ 9525 w 4"/>
                <a:gd name="T115" fmla="*/ 0 h 4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8" name="Freeform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9769 w 78"/>
                <a:gd name="T1" fmla="*/ 129591 h 174"/>
                <a:gd name="T2" fmla="*/ 9769 w 78"/>
                <a:gd name="T3" fmla="*/ 132036 h 174"/>
                <a:gd name="T4" fmla="*/ 7327 w 78"/>
                <a:gd name="T5" fmla="*/ 134481 h 174"/>
                <a:gd name="T6" fmla="*/ 7327 w 78"/>
                <a:gd name="T7" fmla="*/ 136926 h 174"/>
                <a:gd name="T8" fmla="*/ 7327 w 78"/>
                <a:gd name="T9" fmla="*/ 136926 h 174"/>
                <a:gd name="T10" fmla="*/ 7327 w 78"/>
                <a:gd name="T11" fmla="*/ 139372 h 174"/>
                <a:gd name="T12" fmla="*/ 7327 w 78"/>
                <a:gd name="T13" fmla="*/ 141817 h 174"/>
                <a:gd name="T14" fmla="*/ 7327 w 78"/>
                <a:gd name="T15" fmla="*/ 141817 h 174"/>
                <a:gd name="T16" fmla="*/ 4885 w 78"/>
                <a:gd name="T17" fmla="*/ 144262 h 174"/>
                <a:gd name="T18" fmla="*/ 4885 w 78"/>
                <a:gd name="T19" fmla="*/ 146707 h 174"/>
                <a:gd name="T20" fmla="*/ 4885 w 78"/>
                <a:gd name="T21" fmla="*/ 149152 h 174"/>
                <a:gd name="T22" fmla="*/ 4885 w 78"/>
                <a:gd name="T23" fmla="*/ 149152 h 174"/>
                <a:gd name="T24" fmla="*/ 4885 w 78"/>
                <a:gd name="T25" fmla="*/ 151597 h 174"/>
                <a:gd name="T26" fmla="*/ 4885 w 78"/>
                <a:gd name="T27" fmla="*/ 154042 h 174"/>
                <a:gd name="T28" fmla="*/ 2442 w 78"/>
                <a:gd name="T29" fmla="*/ 154042 h 174"/>
                <a:gd name="T30" fmla="*/ 2442 w 78"/>
                <a:gd name="T31" fmla="*/ 156487 h 174"/>
                <a:gd name="T32" fmla="*/ 2442 w 78"/>
                <a:gd name="T33" fmla="*/ 158932 h 174"/>
                <a:gd name="T34" fmla="*/ 2442 w 78"/>
                <a:gd name="T35" fmla="*/ 161378 h 174"/>
                <a:gd name="T36" fmla="*/ 2442 w 78"/>
                <a:gd name="T37" fmla="*/ 163823 h 174"/>
                <a:gd name="T38" fmla="*/ 2442 w 78"/>
                <a:gd name="T39" fmla="*/ 166268 h 174"/>
                <a:gd name="T40" fmla="*/ 0 w 78"/>
                <a:gd name="T41" fmla="*/ 168713 h 174"/>
                <a:gd name="T42" fmla="*/ 0 w 78"/>
                <a:gd name="T43" fmla="*/ 171158 h 174"/>
                <a:gd name="T44" fmla="*/ 0 w 78"/>
                <a:gd name="T45" fmla="*/ 173603 h 174"/>
                <a:gd name="T46" fmla="*/ 0 w 78"/>
                <a:gd name="T47" fmla="*/ 173603 h 174"/>
                <a:gd name="T48" fmla="*/ 0 w 78"/>
                <a:gd name="T49" fmla="*/ 178493 h 174"/>
                <a:gd name="T50" fmla="*/ 0 w 78"/>
                <a:gd name="T51" fmla="*/ 178493 h 174"/>
                <a:gd name="T52" fmla="*/ 0 w 78"/>
                <a:gd name="T53" fmla="*/ 180939 h 174"/>
                <a:gd name="T54" fmla="*/ 0 w 78"/>
                <a:gd name="T55" fmla="*/ 183384 h 174"/>
                <a:gd name="T56" fmla="*/ 0 w 78"/>
                <a:gd name="T57" fmla="*/ 185829 h 174"/>
                <a:gd name="T58" fmla="*/ 0 w 78"/>
                <a:gd name="T59" fmla="*/ 188274 h 174"/>
                <a:gd name="T60" fmla="*/ 0 w 78"/>
                <a:gd name="T61" fmla="*/ 188274 h 174"/>
                <a:gd name="T62" fmla="*/ 0 w 78"/>
                <a:gd name="T63" fmla="*/ 190719 h 174"/>
                <a:gd name="T64" fmla="*/ 0 w 78"/>
                <a:gd name="T65" fmla="*/ 193164 h 174"/>
                <a:gd name="T66" fmla="*/ 0 w 78"/>
                <a:gd name="T67" fmla="*/ 195609 h 174"/>
                <a:gd name="T68" fmla="*/ 0 w 78"/>
                <a:gd name="T69" fmla="*/ 198054 h 174"/>
                <a:gd name="T70" fmla="*/ 0 w 78"/>
                <a:gd name="T71" fmla="*/ 198054 h 174"/>
                <a:gd name="T72" fmla="*/ 0 w 78"/>
                <a:gd name="T73" fmla="*/ 200499 h 174"/>
                <a:gd name="T74" fmla="*/ 0 w 78"/>
                <a:gd name="T75" fmla="*/ 202945 h 174"/>
                <a:gd name="T76" fmla="*/ 0 w 78"/>
                <a:gd name="T77" fmla="*/ 205390 h 174"/>
                <a:gd name="T78" fmla="*/ 0 w 78"/>
                <a:gd name="T79" fmla="*/ 205390 h 174"/>
                <a:gd name="T80" fmla="*/ 0 w 78"/>
                <a:gd name="T81" fmla="*/ 207835 h 174"/>
                <a:gd name="T82" fmla="*/ 0 w 78"/>
                <a:gd name="T83" fmla="*/ 210280 h 174"/>
                <a:gd name="T84" fmla="*/ 0 w 78"/>
                <a:gd name="T85" fmla="*/ 212725 h 174"/>
                <a:gd name="T86" fmla="*/ 0 w 78"/>
                <a:gd name="T87" fmla="*/ 212725 h 174"/>
                <a:gd name="T88" fmla="*/ 0 w 78"/>
                <a:gd name="T89" fmla="*/ 215170 h 174"/>
                <a:gd name="T90" fmla="*/ 0 w 78"/>
                <a:gd name="T91" fmla="*/ 217615 h 174"/>
                <a:gd name="T92" fmla="*/ 0 w 78"/>
                <a:gd name="T93" fmla="*/ 220060 h 174"/>
                <a:gd name="T94" fmla="*/ 0 w 78"/>
                <a:gd name="T95" fmla="*/ 220060 h 174"/>
                <a:gd name="T96" fmla="*/ 0 w 78"/>
                <a:gd name="T97" fmla="*/ 222505 h 174"/>
                <a:gd name="T98" fmla="*/ 0 w 78"/>
                <a:gd name="T99" fmla="*/ 224951 h 174"/>
                <a:gd name="T100" fmla="*/ 0 w 78"/>
                <a:gd name="T101" fmla="*/ 224951 h 174"/>
                <a:gd name="T102" fmla="*/ 0 w 78"/>
                <a:gd name="T103" fmla="*/ 229841 h 174"/>
                <a:gd name="T104" fmla="*/ 0 w 78"/>
                <a:gd name="T105" fmla="*/ 229841 h 174"/>
                <a:gd name="T106" fmla="*/ 2442 w 78"/>
                <a:gd name="T107" fmla="*/ 237176 h 174"/>
                <a:gd name="T108" fmla="*/ 36635 w 78"/>
                <a:gd name="T109" fmla="*/ 190719 h 1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9" name="Rectangle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0" name="Group 54"/>
          <p:cNvGrpSpPr>
            <a:grpSpLocks/>
          </p:cNvGrpSpPr>
          <p:nvPr/>
        </p:nvGrpSpPr>
        <p:grpSpPr bwMode="auto">
          <a:xfrm>
            <a:off x="12128796" y="974493"/>
            <a:ext cx="100675" cy="65619"/>
            <a:chOff x="2455863" y="2411803"/>
            <a:chExt cx="566738" cy="566738"/>
          </a:xfrm>
        </p:grpSpPr>
        <p:sp>
          <p:nvSpPr>
            <p:cNvPr id="51" name="Oval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" name="Oval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3" name="Freeform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106186 h 45"/>
                <a:gd name="T2" fmla="*/ 0 w 4"/>
                <a:gd name="T3" fmla="*/ 103717 h 45"/>
                <a:gd name="T4" fmla="*/ 0 w 4"/>
                <a:gd name="T5" fmla="*/ 101247 h 45"/>
                <a:gd name="T6" fmla="*/ 0 w 4"/>
                <a:gd name="T7" fmla="*/ 98778 h 45"/>
                <a:gd name="T8" fmla="*/ 0 w 4"/>
                <a:gd name="T9" fmla="*/ 98778 h 45"/>
                <a:gd name="T10" fmla="*/ 0 w 4"/>
                <a:gd name="T11" fmla="*/ 96308 h 45"/>
                <a:gd name="T12" fmla="*/ 0 w 4"/>
                <a:gd name="T13" fmla="*/ 93839 h 45"/>
                <a:gd name="T14" fmla="*/ 0 w 4"/>
                <a:gd name="T15" fmla="*/ 93839 h 45"/>
                <a:gd name="T16" fmla="*/ 0 w 4"/>
                <a:gd name="T17" fmla="*/ 91369 h 45"/>
                <a:gd name="T18" fmla="*/ 0 w 4"/>
                <a:gd name="T19" fmla="*/ 88900 h 45"/>
                <a:gd name="T20" fmla="*/ 0 w 4"/>
                <a:gd name="T21" fmla="*/ 88900 h 45"/>
                <a:gd name="T22" fmla="*/ 0 w 4"/>
                <a:gd name="T23" fmla="*/ 86431 h 45"/>
                <a:gd name="T24" fmla="*/ 0 w 4"/>
                <a:gd name="T25" fmla="*/ 83961 h 45"/>
                <a:gd name="T26" fmla="*/ 0 w 4"/>
                <a:gd name="T27" fmla="*/ 83961 h 45"/>
                <a:gd name="T28" fmla="*/ 0 w 4"/>
                <a:gd name="T29" fmla="*/ 81492 h 45"/>
                <a:gd name="T30" fmla="*/ 0 w 4"/>
                <a:gd name="T31" fmla="*/ 79022 h 45"/>
                <a:gd name="T32" fmla="*/ 0 w 4"/>
                <a:gd name="T33" fmla="*/ 76553 h 45"/>
                <a:gd name="T34" fmla="*/ 0 w 4"/>
                <a:gd name="T35" fmla="*/ 76553 h 45"/>
                <a:gd name="T36" fmla="*/ 0 w 4"/>
                <a:gd name="T37" fmla="*/ 74083 h 45"/>
                <a:gd name="T38" fmla="*/ 0 w 4"/>
                <a:gd name="T39" fmla="*/ 71614 h 45"/>
                <a:gd name="T40" fmla="*/ 0 w 4"/>
                <a:gd name="T41" fmla="*/ 71614 h 45"/>
                <a:gd name="T42" fmla="*/ 0 w 4"/>
                <a:gd name="T43" fmla="*/ 69144 h 45"/>
                <a:gd name="T44" fmla="*/ 0 w 4"/>
                <a:gd name="T45" fmla="*/ 66675 h 45"/>
                <a:gd name="T46" fmla="*/ 0 w 4"/>
                <a:gd name="T47" fmla="*/ 64206 h 45"/>
                <a:gd name="T48" fmla="*/ 0 w 4"/>
                <a:gd name="T49" fmla="*/ 64206 h 45"/>
                <a:gd name="T50" fmla="*/ 0 w 4"/>
                <a:gd name="T51" fmla="*/ 61736 h 45"/>
                <a:gd name="T52" fmla="*/ 0 w 4"/>
                <a:gd name="T53" fmla="*/ 59267 h 45"/>
                <a:gd name="T54" fmla="*/ 0 w 4"/>
                <a:gd name="T55" fmla="*/ 56797 h 45"/>
                <a:gd name="T56" fmla="*/ 0 w 4"/>
                <a:gd name="T57" fmla="*/ 54328 h 45"/>
                <a:gd name="T58" fmla="*/ 0 w 4"/>
                <a:gd name="T59" fmla="*/ 54328 h 45"/>
                <a:gd name="T60" fmla="*/ 0 w 4"/>
                <a:gd name="T61" fmla="*/ 51858 h 45"/>
                <a:gd name="T62" fmla="*/ 0 w 4"/>
                <a:gd name="T63" fmla="*/ 49389 h 45"/>
                <a:gd name="T64" fmla="*/ 0 w 4"/>
                <a:gd name="T65" fmla="*/ 46919 h 45"/>
                <a:gd name="T66" fmla="*/ 0 w 4"/>
                <a:gd name="T67" fmla="*/ 44450 h 45"/>
                <a:gd name="T68" fmla="*/ 0 w 4"/>
                <a:gd name="T69" fmla="*/ 44450 h 45"/>
                <a:gd name="T70" fmla="*/ 0 w 4"/>
                <a:gd name="T71" fmla="*/ 41981 h 45"/>
                <a:gd name="T72" fmla="*/ 2381 w 4"/>
                <a:gd name="T73" fmla="*/ 39511 h 45"/>
                <a:gd name="T74" fmla="*/ 2381 w 4"/>
                <a:gd name="T75" fmla="*/ 37042 h 45"/>
                <a:gd name="T76" fmla="*/ 2381 w 4"/>
                <a:gd name="T77" fmla="*/ 37042 h 45"/>
                <a:gd name="T78" fmla="*/ 2381 w 4"/>
                <a:gd name="T79" fmla="*/ 32103 h 45"/>
                <a:gd name="T80" fmla="*/ 2381 w 4"/>
                <a:gd name="T81" fmla="*/ 29633 h 45"/>
                <a:gd name="T82" fmla="*/ 2381 w 4"/>
                <a:gd name="T83" fmla="*/ 29633 h 45"/>
                <a:gd name="T84" fmla="*/ 2381 w 4"/>
                <a:gd name="T85" fmla="*/ 27164 h 45"/>
                <a:gd name="T86" fmla="*/ 4763 w 4"/>
                <a:gd name="T87" fmla="*/ 24694 h 45"/>
                <a:gd name="T88" fmla="*/ 4763 w 4"/>
                <a:gd name="T89" fmla="*/ 24694 h 45"/>
                <a:gd name="T90" fmla="*/ 4763 w 4"/>
                <a:gd name="T91" fmla="*/ 22225 h 45"/>
                <a:gd name="T92" fmla="*/ 4763 w 4"/>
                <a:gd name="T93" fmla="*/ 19756 h 45"/>
                <a:gd name="T94" fmla="*/ 4763 w 4"/>
                <a:gd name="T95" fmla="*/ 19756 h 45"/>
                <a:gd name="T96" fmla="*/ 4763 w 4"/>
                <a:gd name="T97" fmla="*/ 17286 h 45"/>
                <a:gd name="T98" fmla="*/ 7144 w 4"/>
                <a:gd name="T99" fmla="*/ 14817 h 45"/>
                <a:gd name="T100" fmla="*/ 7144 w 4"/>
                <a:gd name="T101" fmla="*/ 14817 h 45"/>
                <a:gd name="T102" fmla="*/ 7144 w 4"/>
                <a:gd name="T103" fmla="*/ 12347 h 45"/>
                <a:gd name="T104" fmla="*/ 7144 w 4"/>
                <a:gd name="T105" fmla="*/ 9878 h 45"/>
                <a:gd name="T106" fmla="*/ 7144 w 4"/>
                <a:gd name="T107" fmla="*/ 9878 h 45"/>
                <a:gd name="T108" fmla="*/ 7144 w 4"/>
                <a:gd name="T109" fmla="*/ 7408 h 45"/>
                <a:gd name="T110" fmla="*/ 9525 w 4"/>
                <a:gd name="T111" fmla="*/ 4939 h 45"/>
                <a:gd name="T112" fmla="*/ 9525 w 4"/>
                <a:gd name="T113" fmla="*/ 2469 h 45"/>
                <a:gd name="T114" fmla="*/ 9525 w 4"/>
                <a:gd name="T115" fmla="*/ 0 h 4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4" name="Freeform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9769 w 78"/>
                <a:gd name="T1" fmla="*/ 129591 h 174"/>
                <a:gd name="T2" fmla="*/ 9769 w 78"/>
                <a:gd name="T3" fmla="*/ 132036 h 174"/>
                <a:gd name="T4" fmla="*/ 7327 w 78"/>
                <a:gd name="T5" fmla="*/ 134481 h 174"/>
                <a:gd name="T6" fmla="*/ 7327 w 78"/>
                <a:gd name="T7" fmla="*/ 136926 h 174"/>
                <a:gd name="T8" fmla="*/ 7327 w 78"/>
                <a:gd name="T9" fmla="*/ 136926 h 174"/>
                <a:gd name="T10" fmla="*/ 7327 w 78"/>
                <a:gd name="T11" fmla="*/ 139372 h 174"/>
                <a:gd name="T12" fmla="*/ 7327 w 78"/>
                <a:gd name="T13" fmla="*/ 141817 h 174"/>
                <a:gd name="T14" fmla="*/ 7327 w 78"/>
                <a:gd name="T15" fmla="*/ 141817 h 174"/>
                <a:gd name="T16" fmla="*/ 4885 w 78"/>
                <a:gd name="T17" fmla="*/ 144262 h 174"/>
                <a:gd name="T18" fmla="*/ 4885 w 78"/>
                <a:gd name="T19" fmla="*/ 146707 h 174"/>
                <a:gd name="T20" fmla="*/ 4885 w 78"/>
                <a:gd name="T21" fmla="*/ 149152 h 174"/>
                <a:gd name="T22" fmla="*/ 4885 w 78"/>
                <a:gd name="T23" fmla="*/ 149152 h 174"/>
                <a:gd name="T24" fmla="*/ 4885 w 78"/>
                <a:gd name="T25" fmla="*/ 151597 h 174"/>
                <a:gd name="T26" fmla="*/ 4885 w 78"/>
                <a:gd name="T27" fmla="*/ 154042 h 174"/>
                <a:gd name="T28" fmla="*/ 2442 w 78"/>
                <a:gd name="T29" fmla="*/ 154042 h 174"/>
                <a:gd name="T30" fmla="*/ 2442 w 78"/>
                <a:gd name="T31" fmla="*/ 156487 h 174"/>
                <a:gd name="T32" fmla="*/ 2442 w 78"/>
                <a:gd name="T33" fmla="*/ 158932 h 174"/>
                <a:gd name="T34" fmla="*/ 2442 w 78"/>
                <a:gd name="T35" fmla="*/ 161378 h 174"/>
                <a:gd name="T36" fmla="*/ 2442 w 78"/>
                <a:gd name="T37" fmla="*/ 163823 h 174"/>
                <a:gd name="T38" fmla="*/ 2442 w 78"/>
                <a:gd name="T39" fmla="*/ 166268 h 174"/>
                <a:gd name="T40" fmla="*/ 0 w 78"/>
                <a:gd name="T41" fmla="*/ 168713 h 174"/>
                <a:gd name="T42" fmla="*/ 0 w 78"/>
                <a:gd name="T43" fmla="*/ 171158 h 174"/>
                <a:gd name="T44" fmla="*/ 0 w 78"/>
                <a:gd name="T45" fmla="*/ 173603 h 174"/>
                <a:gd name="T46" fmla="*/ 0 w 78"/>
                <a:gd name="T47" fmla="*/ 173603 h 174"/>
                <a:gd name="T48" fmla="*/ 0 w 78"/>
                <a:gd name="T49" fmla="*/ 178493 h 174"/>
                <a:gd name="T50" fmla="*/ 0 w 78"/>
                <a:gd name="T51" fmla="*/ 178493 h 174"/>
                <a:gd name="T52" fmla="*/ 0 w 78"/>
                <a:gd name="T53" fmla="*/ 180939 h 174"/>
                <a:gd name="T54" fmla="*/ 0 w 78"/>
                <a:gd name="T55" fmla="*/ 183384 h 174"/>
                <a:gd name="T56" fmla="*/ 0 w 78"/>
                <a:gd name="T57" fmla="*/ 185829 h 174"/>
                <a:gd name="T58" fmla="*/ 0 w 78"/>
                <a:gd name="T59" fmla="*/ 188274 h 174"/>
                <a:gd name="T60" fmla="*/ 0 w 78"/>
                <a:gd name="T61" fmla="*/ 188274 h 174"/>
                <a:gd name="T62" fmla="*/ 0 w 78"/>
                <a:gd name="T63" fmla="*/ 190719 h 174"/>
                <a:gd name="T64" fmla="*/ 0 w 78"/>
                <a:gd name="T65" fmla="*/ 193164 h 174"/>
                <a:gd name="T66" fmla="*/ 0 w 78"/>
                <a:gd name="T67" fmla="*/ 195609 h 174"/>
                <a:gd name="T68" fmla="*/ 0 w 78"/>
                <a:gd name="T69" fmla="*/ 198054 h 174"/>
                <a:gd name="T70" fmla="*/ 0 w 78"/>
                <a:gd name="T71" fmla="*/ 198054 h 174"/>
                <a:gd name="T72" fmla="*/ 0 w 78"/>
                <a:gd name="T73" fmla="*/ 200499 h 174"/>
                <a:gd name="T74" fmla="*/ 0 w 78"/>
                <a:gd name="T75" fmla="*/ 202945 h 174"/>
                <a:gd name="T76" fmla="*/ 0 w 78"/>
                <a:gd name="T77" fmla="*/ 205390 h 174"/>
                <a:gd name="T78" fmla="*/ 0 w 78"/>
                <a:gd name="T79" fmla="*/ 205390 h 174"/>
                <a:gd name="T80" fmla="*/ 0 w 78"/>
                <a:gd name="T81" fmla="*/ 207835 h 174"/>
                <a:gd name="T82" fmla="*/ 0 w 78"/>
                <a:gd name="T83" fmla="*/ 210280 h 174"/>
                <a:gd name="T84" fmla="*/ 0 w 78"/>
                <a:gd name="T85" fmla="*/ 212725 h 174"/>
                <a:gd name="T86" fmla="*/ 0 w 78"/>
                <a:gd name="T87" fmla="*/ 212725 h 174"/>
                <a:gd name="T88" fmla="*/ 0 w 78"/>
                <a:gd name="T89" fmla="*/ 215170 h 174"/>
                <a:gd name="T90" fmla="*/ 0 w 78"/>
                <a:gd name="T91" fmla="*/ 217615 h 174"/>
                <a:gd name="T92" fmla="*/ 0 w 78"/>
                <a:gd name="T93" fmla="*/ 220060 h 174"/>
                <a:gd name="T94" fmla="*/ 0 w 78"/>
                <a:gd name="T95" fmla="*/ 220060 h 174"/>
                <a:gd name="T96" fmla="*/ 0 w 78"/>
                <a:gd name="T97" fmla="*/ 222505 h 174"/>
                <a:gd name="T98" fmla="*/ 0 w 78"/>
                <a:gd name="T99" fmla="*/ 224951 h 174"/>
                <a:gd name="T100" fmla="*/ 0 w 78"/>
                <a:gd name="T101" fmla="*/ 224951 h 174"/>
                <a:gd name="T102" fmla="*/ 0 w 78"/>
                <a:gd name="T103" fmla="*/ 229841 h 174"/>
                <a:gd name="T104" fmla="*/ 0 w 78"/>
                <a:gd name="T105" fmla="*/ 229841 h 174"/>
                <a:gd name="T106" fmla="*/ 2442 w 78"/>
                <a:gd name="T107" fmla="*/ 237176 h 174"/>
                <a:gd name="T108" fmla="*/ 36635 w 78"/>
                <a:gd name="T109" fmla="*/ 190719 h 1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5" name="Rectangle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6" name="Group 60"/>
          <p:cNvGrpSpPr>
            <a:grpSpLocks/>
          </p:cNvGrpSpPr>
          <p:nvPr/>
        </p:nvGrpSpPr>
        <p:grpSpPr bwMode="auto">
          <a:xfrm>
            <a:off x="11368911" y="1008360"/>
            <a:ext cx="100677" cy="65619"/>
            <a:chOff x="2455863" y="2411803"/>
            <a:chExt cx="566738" cy="566738"/>
          </a:xfrm>
        </p:grpSpPr>
        <p:sp>
          <p:nvSpPr>
            <p:cNvPr id="57" name="Oval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Oval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9" name="Freeform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106186 h 45"/>
                <a:gd name="T2" fmla="*/ 0 w 4"/>
                <a:gd name="T3" fmla="*/ 103717 h 45"/>
                <a:gd name="T4" fmla="*/ 0 w 4"/>
                <a:gd name="T5" fmla="*/ 101247 h 45"/>
                <a:gd name="T6" fmla="*/ 0 w 4"/>
                <a:gd name="T7" fmla="*/ 98778 h 45"/>
                <a:gd name="T8" fmla="*/ 0 w 4"/>
                <a:gd name="T9" fmla="*/ 98778 h 45"/>
                <a:gd name="T10" fmla="*/ 0 w 4"/>
                <a:gd name="T11" fmla="*/ 96308 h 45"/>
                <a:gd name="T12" fmla="*/ 0 w 4"/>
                <a:gd name="T13" fmla="*/ 93839 h 45"/>
                <a:gd name="T14" fmla="*/ 0 w 4"/>
                <a:gd name="T15" fmla="*/ 93839 h 45"/>
                <a:gd name="T16" fmla="*/ 0 w 4"/>
                <a:gd name="T17" fmla="*/ 91369 h 45"/>
                <a:gd name="T18" fmla="*/ 0 w 4"/>
                <a:gd name="T19" fmla="*/ 88900 h 45"/>
                <a:gd name="T20" fmla="*/ 0 w 4"/>
                <a:gd name="T21" fmla="*/ 88900 h 45"/>
                <a:gd name="T22" fmla="*/ 0 w 4"/>
                <a:gd name="T23" fmla="*/ 86431 h 45"/>
                <a:gd name="T24" fmla="*/ 0 w 4"/>
                <a:gd name="T25" fmla="*/ 83961 h 45"/>
                <a:gd name="T26" fmla="*/ 0 w 4"/>
                <a:gd name="T27" fmla="*/ 83961 h 45"/>
                <a:gd name="T28" fmla="*/ 0 w 4"/>
                <a:gd name="T29" fmla="*/ 81492 h 45"/>
                <a:gd name="T30" fmla="*/ 0 w 4"/>
                <a:gd name="T31" fmla="*/ 79022 h 45"/>
                <a:gd name="T32" fmla="*/ 0 w 4"/>
                <a:gd name="T33" fmla="*/ 76553 h 45"/>
                <a:gd name="T34" fmla="*/ 0 w 4"/>
                <a:gd name="T35" fmla="*/ 76553 h 45"/>
                <a:gd name="T36" fmla="*/ 0 w 4"/>
                <a:gd name="T37" fmla="*/ 74083 h 45"/>
                <a:gd name="T38" fmla="*/ 0 w 4"/>
                <a:gd name="T39" fmla="*/ 71614 h 45"/>
                <a:gd name="T40" fmla="*/ 0 w 4"/>
                <a:gd name="T41" fmla="*/ 71614 h 45"/>
                <a:gd name="T42" fmla="*/ 0 w 4"/>
                <a:gd name="T43" fmla="*/ 69144 h 45"/>
                <a:gd name="T44" fmla="*/ 0 w 4"/>
                <a:gd name="T45" fmla="*/ 66675 h 45"/>
                <a:gd name="T46" fmla="*/ 0 w 4"/>
                <a:gd name="T47" fmla="*/ 64206 h 45"/>
                <a:gd name="T48" fmla="*/ 0 w 4"/>
                <a:gd name="T49" fmla="*/ 64206 h 45"/>
                <a:gd name="T50" fmla="*/ 0 w 4"/>
                <a:gd name="T51" fmla="*/ 61736 h 45"/>
                <a:gd name="T52" fmla="*/ 0 w 4"/>
                <a:gd name="T53" fmla="*/ 59267 h 45"/>
                <a:gd name="T54" fmla="*/ 0 w 4"/>
                <a:gd name="T55" fmla="*/ 56797 h 45"/>
                <a:gd name="T56" fmla="*/ 0 w 4"/>
                <a:gd name="T57" fmla="*/ 54328 h 45"/>
                <a:gd name="T58" fmla="*/ 0 w 4"/>
                <a:gd name="T59" fmla="*/ 54328 h 45"/>
                <a:gd name="T60" fmla="*/ 0 w 4"/>
                <a:gd name="T61" fmla="*/ 51858 h 45"/>
                <a:gd name="T62" fmla="*/ 0 w 4"/>
                <a:gd name="T63" fmla="*/ 49389 h 45"/>
                <a:gd name="T64" fmla="*/ 0 w 4"/>
                <a:gd name="T65" fmla="*/ 46919 h 45"/>
                <a:gd name="T66" fmla="*/ 0 w 4"/>
                <a:gd name="T67" fmla="*/ 44450 h 45"/>
                <a:gd name="T68" fmla="*/ 0 w 4"/>
                <a:gd name="T69" fmla="*/ 44450 h 45"/>
                <a:gd name="T70" fmla="*/ 0 w 4"/>
                <a:gd name="T71" fmla="*/ 41981 h 45"/>
                <a:gd name="T72" fmla="*/ 2381 w 4"/>
                <a:gd name="T73" fmla="*/ 39511 h 45"/>
                <a:gd name="T74" fmla="*/ 2381 w 4"/>
                <a:gd name="T75" fmla="*/ 37042 h 45"/>
                <a:gd name="T76" fmla="*/ 2381 w 4"/>
                <a:gd name="T77" fmla="*/ 37042 h 45"/>
                <a:gd name="T78" fmla="*/ 2381 w 4"/>
                <a:gd name="T79" fmla="*/ 32103 h 45"/>
                <a:gd name="T80" fmla="*/ 2381 w 4"/>
                <a:gd name="T81" fmla="*/ 29633 h 45"/>
                <a:gd name="T82" fmla="*/ 2381 w 4"/>
                <a:gd name="T83" fmla="*/ 29633 h 45"/>
                <a:gd name="T84" fmla="*/ 2381 w 4"/>
                <a:gd name="T85" fmla="*/ 27164 h 45"/>
                <a:gd name="T86" fmla="*/ 4763 w 4"/>
                <a:gd name="T87" fmla="*/ 24694 h 45"/>
                <a:gd name="T88" fmla="*/ 4763 w 4"/>
                <a:gd name="T89" fmla="*/ 24694 h 45"/>
                <a:gd name="T90" fmla="*/ 4763 w 4"/>
                <a:gd name="T91" fmla="*/ 22225 h 45"/>
                <a:gd name="T92" fmla="*/ 4763 w 4"/>
                <a:gd name="T93" fmla="*/ 19756 h 45"/>
                <a:gd name="T94" fmla="*/ 4763 w 4"/>
                <a:gd name="T95" fmla="*/ 19756 h 45"/>
                <a:gd name="T96" fmla="*/ 4763 w 4"/>
                <a:gd name="T97" fmla="*/ 17286 h 45"/>
                <a:gd name="T98" fmla="*/ 7144 w 4"/>
                <a:gd name="T99" fmla="*/ 14817 h 45"/>
                <a:gd name="T100" fmla="*/ 7144 w 4"/>
                <a:gd name="T101" fmla="*/ 14817 h 45"/>
                <a:gd name="T102" fmla="*/ 7144 w 4"/>
                <a:gd name="T103" fmla="*/ 12347 h 45"/>
                <a:gd name="T104" fmla="*/ 7144 w 4"/>
                <a:gd name="T105" fmla="*/ 9878 h 45"/>
                <a:gd name="T106" fmla="*/ 7144 w 4"/>
                <a:gd name="T107" fmla="*/ 9878 h 45"/>
                <a:gd name="T108" fmla="*/ 7144 w 4"/>
                <a:gd name="T109" fmla="*/ 7408 h 45"/>
                <a:gd name="T110" fmla="*/ 9525 w 4"/>
                <a:gd name="T111" fmla="*/ 4939 h 45"/>
                <a:gd name="T112" fmla="*/ 9525 w 4"/>
                <a:gd name="T113" fmla="*/ 2469 h 45"/>
                <a:gd name="T114" fmla="*/ 9525 w 4"/>
                <a:gd name="T115" fmla="*/ 0 h 4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0" name="Freeform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9769 w 78"/>
                <a:gd name="T1" fmla="*/ 129591 h 174"/>
                <a:gd name="T2" fmla="*/ 9769 w 78"/>
                <a:gd name="T3" fmla="*/ 132036 h 174"/>
                <a:gd name="T4" fmla="*/ 7327 w 78"/>
                <a:gd name="T5" fmla="*/ 134481 h 174"/>
                <a:gd name="T6" fmla="*/ 7327 w 78"/>
                <a:gd name="T7" fmla="*/ 136926 h 174"/>
                <a:gd name="T8" fmla="*/ 7327 w 78"/>
                <a:gd name="T9" fmla="*/ 136926 h 174"/>
                <a:gd name="T10" fmla="*/ 7327 w 78"/>
                <a:gd name="T11" fmla="*/ 139372 h 174"/>
                <a:gd name="T12" fmla="*/ 7327 w 78"/>
                <a:gd name="T13" fmla="*/ 141817 h 174"/>
                <a:gd name="T14" fmla="*/ 7327 w 78"/>
                <a:gd name="T15" fmla="*/ 141817 h 174"/>
                <a:gd name="T16" fmla="*/ 4885 w 78"/>
                <a:gd name="T17" fmla="*/ 144262 h 174"/>
                <a:gd name="T18" fmla="*/ 4885 w 78"/>
                <a:gd name="T19" fmla="*/ 146707 h 174"/>
                <a:gd name="T20" fmla="*/ 4885 w 78"/>
                <a:gd name="T21" fmla="*/ 149152 h 174"/>
                <a:gd name="T22" fmla="*/ 4885 w 78"/>
                <a:gd name="T23" fmla="*/ 149152 h 174"/>
                <a:gd name="T24" fmla="*/ 4885 w 78"/>
                <a:gd name="T25" fmla="*/ 151597 h 174"/>
                <a:gd name="T26" fmla="*/ 4885 w 78"/>
                <a:gd name="T27" fmla="*/ 154042 h 174"/>
                <a:gd name="T28" fmla="*/ 2442 w 78"/>
                <a:gd name="T29" fmla="*/ 154042 h 174"/>
                <a:gd name="T30" fmla="*/ 2442 w 78"/>
                <a:gd name="T31" fmla="*/ 156487 h 174"/>
                <a:gd name="T32" fmla="*/ 2442 w 78"/>
                <a:gd name="T33" fmla="*/ 158932 h 174"/>
                <a:gd name="T34" fmla="*/ 2442 w 78"/>
                <a:gd name="T35" fmla="*/ 161378 h 174"/>
                <a:gd name="T36" fmla="*/ 2442 w 78"/>
                <a:gd name="T37" fmla="*/ 163823 h 174"/>
                <a:gd name="T38" fmla="*/ 2442 w 78"/>
                <a:gd name="T39" fmla="*/ 166268 h 174"/>
                <a:gd name="T40" fmla="*/ 0 w 78"/>
                <a:gd name="T41" fmla="*/ 168713 h 174"/>
                <a:gd name="T42" fmla="*/ 0 w 78"/>
                <a:gd name="T43" fmla="*/ 171158 h 174"/>
                <a:gd name="T44" fmla="*/ 0 w 78"/>
                <a:gd name="T45" fmla="*/ 173603 h 174"/>
                <a:gd name="T46" fmla="*/ 0 w 78"/>
                <a:gd name="T47" fmla="*/ 173603 h 174"/>
                <a:gd name="T48" fmla="*/ 0 w 78"/>
                <a:gd name="T49" fmla="*/ 178493 h 174"/>
                <a:gd name="T50" fmla="*/ 0 w 78"/>
                <a:gd name="T51" fmla="*/ 178493 h 174"/>
                <a:gd name="T52" fmla="*/ 0 w 78"/>
                <a:gd name="T53" fmla="*/ 180939 h 174"/>
                <a:gd name="T54" fmla="*/ 0 w 78"/>
                <a:gd name="T55" fmla="*/ 183384 h 174"/>
                <a:gd name="T56" fmla="*/ 0 w 78"/>
                <a:gd name="T57" fmla="*/ 185829 h 174"/>
                <a:gd name="T58" fmla="*/ 0 w 78"/>
                <a:gd name="T59" fmla="*/ 188274 h 174"/>
                <a:gd name="T60" fmla="*/ 0 w 78"/>
                <a:gd name="T61" fmla="*/ 188274 h 174"/>
                <a:gd name="T62" fmla="*/ 0 w 78"/>
                <a:gd name="T63" fmla="*/ 190719 h 174"/>
                <a:gd name="T64" fmla="*/ 0 w 78"/>
                <a:gd name="T65" fmla="*/ 193164 h 174"/>
                <a:gd name="T66" fmla="*/ 0 w 78"/>
                <a:gd name="T67" fmla="*/ 195609 h 174"/>
                <a:gd name="T68" fmla="*/ 0 w 78"/>
                <a:gd name="T69" fmla="*/ 198054 h 174"/>
                <a:gd name="T70" fmla="*/ 0 w 78"/>
                <a:gd name="T71" fmla="*/ 198054 h 174"/>
                <a:gd name="T72" fmla="*/ 0 w 78"/>
                <a:gd name="T73" fmla="*/ 200499 h 174"/>
                <a:gd name="T74" fmla="*/ 0 w 78"/>
                <a:gd name="T75" fmla="*/ 202945 h 174"/>
                <a:gd name="T76" fmla="*/ 0 w 78"/>
                <a:gd name="T77" fmla="*/ 205390 h 174"/>
                <a:gd name="T78" fmla="*/ 0 w 78"/>
                <a:gd name="T79" fmla="*/ 205390 h 174"/>
                <a:gd name="T80" fmla="*/ 0 w 78"/>
                <a:gd name="T81" fmla="*/ 207835 h 174"/>
                <a:gd name="T82" fmla="*/ 0 w 78"/>
                <a:gd name="T83" fmla="*/ 210280 h 174"/>
                <a:gd name="T84" fmla="*/ 0 w 78"/>
                <a:gd name="T85" fmla="*/ 212725 h 174"/>
                <a:gd name="T86" fmla="*/ 0 w 78"/>
                <a:gd name="T87" fmla="*/ 212725 h 174"/>
                <a:gd name="T88" fmla="*/ 0 w 78"/>
                <a:gd name="T89" fmla="*/ 215170 h 174"/>
                <a:gd name="T90" fmla="*/ 0 w 78"/>
                <a:gd name="T91" fmla="*/ 217615 h 174"/>
                <a:gd name="T92" fmla="*/ 0 w 78"/>
                <a:gd name="T93" fmla="*/ 220060 h 174"/>
                <a:gd name="T94" fmla="*/ 0 w 78"/>
                <a:gd name="T95" fmla="*/ 220060 h 174"/>
                <a:gd name="T96" fmla="*/ 0 w 78"/>
                <a:gd name="T97" fmla="*/ 222505 h 174"/>
                <a:gd name="T98" fmla="*/ 0 w 78"/>
                <a:gd name="T99" fmla="*/ 224951 h 174"/>
                <a:gd name="T100" fmla="*/ 0 w 78"/>
                <a:gd name="T101" fmla="*/ 224951 h 174"/>
                <a:gd name="T102" fmla="*/ 0 w 78"/>
                <a:gd name="T103" fmla="*/ 229841 h 174"/>
                <a:gd name="T104" fmla="*/ 0 w 78"/>
                <a:gd name="T105" fmla="*/ 229841 h 174"/>
                <a:gd name="T106" fmla="*/ 2442 w 78"/>
                <a:gd name="T107" fmla="*/ 237176 h 174"/>
                <a:gd name="T108" fmla="*/ 36635 w 78"/>
                <a:gd name="T109" fmla="*/ 190719 h 1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" name="Rectangle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62" name="Oval 107"/>
          <p:cNvSpPr>
            <a:spLocks noChangeArrowheads="1"/>
          </p:cNvSpPr>
          <p:nvPr/>
        </p:nvSpPr>
        <p:spPr bwMode="auto">
          <a:xfrm>
            <a:off x="11745679" y="961265"/>
            <a:ext cx="75949" cy="49215"/>
          </a:xfrm>
          <a:prstGeom prst="ellipse">
            <a:avLst/>
          </a:pr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2400" ker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Oval 12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</a:p>
        </p:txBody>
      </p:sp>
      <p:sp>
        <p:nvSpPr>
          <p:cNvPr id="64" name="Oval 13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65" name="Oval 14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66" name="Oval 15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67" name="Oval 16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68" name="Oval 17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  <p:sp>
        <p:nvSpPr>
          <p:cNvPr id="69" name="Oval 18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</a:p>
        </p:txBody>
      </p:sp>
      <p:sp>
        <p:nvSpPr>
          <p:cNvPr id="70" name="Oval 19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</a:p>
        </p:txBody>
      </p:sp>
      <p:sp>
        <p:nvSpPr>
          <p:cNvPr id="71" name="Oval 20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</a:p>
        </p:txBody>
      </p:sp>
      <p:sp>
        <p:nvSpPr>
          <p:cNvPr id="72" name="Oval 21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</a:p>
        </p:txBody>
      </p:sp>
      <p:sp>
        <p:nvSpPr>
          <p:cNvPr id="73" name="Oval 22"/>
          <p:cNvSpPr>
            <a:spLocks noChangeArrowheads="1"/>
          </p:cNvSpPr>
          <p:nvPr/>
        </p:nvSpPr>
        <p:spPr bwMode="auto">
          <a:xfrm>
            <a:off x="10612703" y="286327"/>
            <a:ext cx="1526039" cy="1212879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 dirty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</a:p>
        </p:txBody>
      </p:sp>
      <p:sp>
        <p:nvSpPr>
          <p:cNvPr id="74" name="Oval 73"/>
          <p:cNvSpPr/>
          <p:nvPr/>
        </p:nvSpPr>
        <p:spPr>
          <a:xfrm>
            <a:off x="8007897" y="4727097"/>
            <a:ext cx="487455" cy="662896"/>
          </a:xfrm>
          <a:prstGeom prst="ellipse">
            <a:avLst/>
          </a:prstGeom>
          <a:noFill/>
          <a:ln w="5715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>
              <a:defRPr/>
            </a:pPr>
            <a:endParaRPr lang="vi-VN" sz="1351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8861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4" presetClass="exit" presetSubtype="16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3" presetID="4" presetClass="exit" presetSubtype="16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6" presetID="4" presetClass="exit" presetSubtype="16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9" presetID="4" presetClass="exit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2" presetID="4" presetClass="exit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5" presetID="4" presetClass="exit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8" presetID="4" presetClass="exit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1" presetID="4" presetClass="exit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4" presetID="4" presetClass="exit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Snip Diagonal Corner Rectangle 3"/>
              <p:cNvSpPr/>
              <p:nvPr/>
            </p:nvSpPr>
            <p:spPr>
              <a:xfrm>
                <a:off x="2254545" y="844731"/>
                <a:ext cx="8397255" cy="1731973"/>
              </a:xfrm>
              <a:prstGeom prst="snip2DiagRect">
                <a:avLst/>
              </a:prstGeom>
              <a:solidFill>
                <a:schemeClr val="bg1">
                  <a:alpha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766">
                  <a:defRPr/>
                </a:pPr>
                <a:r>
                  <a:rPr lang="en-US" sz="3600" b="1" dirty="0">
                    <a:solidFill>
                      <a:srgbClr val="7030A0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CÂU 2: </a:t>
                </a:r>
                <a:r>
                  <a:rPr lang="en-US" sz="3600" b="1" dirty="0" err="1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Phân</a:t>
                </a:r>
                <a:r>
                  <a:rPr lang="en-US" sz="3600" b="1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3600" b="1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6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𝑨</m:t>
                        </m:r>
                      </m:num>
                      <m:den>
                        <m:r>
                          <a:rPr lang="en-US" sz="36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𝑩</m:t>
                        </m:r>
                      </m:den>
                    </m:f>
                  </m:oMath>
                </a14:m>
                <a:r>
                  <a:rPr lang="en-US" sz="3600" dirty="0">
                    <a:solidFill>
                      <a:srgbClr val="7030A0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xác</a:t>
                </a:r>
                <a:r>
                  <a:rPr lang="en-US" sz="3600" b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3600" b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khi</a:t>
                </a:r>
                <a:r>
                  <a:rPr lang="en-US" sz="3600" b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 ?</a:t>
                </a:r>
              </a:p>
              <a:p>
                <a:pPr algn="ctr" defTabSz="685766">
                  <a:defRPr/>
                </a:pPr>
                <a:endParaRPr lang="vi-VN" sz="3600" b="1" dirty="0">
                  <a:solidFill>
                    <a:srgbClr val="7030A0"/>
                  </a:solidFill>
                  <a:latin typeface="Times New Roman" panose="02020603050405020304" pitchFamily="18" charset="0"/>
                  <a:ea typeface="Tahoma" panose="020B060403050404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Snip Diagonal Corner 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4545" y="844731"/>
                <a:ext cx="8397255" cy="1731973"/>
              </a:xfrm>
              <a:prstGeom prst="snip2DiagRect">
                <a:avLst/>
              </a:prstGeom>
              <a:blipFill>
                <a:blip r:embed="rId7"/>
                <a:stretch>
                  <a:fillRect/>
                </a:stretch>
              </a:blipFill>
              <a:ln w="7620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Snip Diagonal Corner Rectangle 4"/>
              <p:cNvSpPr/>
              <p:nvPr/>
            </p:nvSpPr>
            <p:spPr>
              <a:xfrm>
                <a:off x="3240147" y="2641551"/>
                <a:ext cx="5814207" cy="2689364"/>
              </a:xfrm>
              <a:prstGeom prst="snip2DiagRect">
                <a:avLst/>
              </a:prstGeom>
              <a:solidFill>
                <a:srgbClr val="7030A0">
                  <a:alpha val="75000"/>
                </a:srgb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53592" indent="-253592" defTabSz="685766">
                  <a:lnSpc>
                    <a:spcPct val="150000"/>
                  </a:lnSpc>
                  <a:defRPr/>
                </a:pPr>
                <a:r>
                  <a:rPr lang="en-US" sz="3600" b="1" dirty="0">
                    <a:solidFill>
                      <a:prstClr val="white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A. </a:t>
                </a:r>
                <a14:m>
                  <m:oMath xmlns:m="http://schemas.openxmlformats.org/officeDocument/2006/math">
                    <m:r>
                      <a:rPr lang="en-US" sz="3600" b="1" i="1">
                        <a:solidFill>
                          <a:prstClr val="white"/>
                        </a:solidFill>
                        <a:latin typeface="Cambria Math" panose="020405030504060302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rPr>
                      <m:t>𝑩</m:t>
                    </m:r>
                    <m:r>
                      <a:rPr lang="en-US" sz="3600" b="1" i="1">
                        <a:solidFill>
                          <a:prstClr val="white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≠</m:t>
                    </m:r>
                    <m:r>
                      <a:rPr lang="en-US" sz="3600" b="1" i="1">
                        <a:solidFill>
                          <a:prstClr val="white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𝟎</m:t>
                    </m:r>
                  </m:oMath>
                </a14:m>
                <a:r>
                  <a:rPr lang="en-US" sz="3600" b="1" dirty="0">
                    <a:solidFill>
                      <a:prstClr val="white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.		C. </a:t>
                </a:r>
                <a14:m>
                  <m:oMath xmlns:m="http://schemas.openxmlformats.org/officeDocument/2006/math">
                    <m:r>
                      <a:rPr lang="en-US" sz="3600" b="1" i="1">
                        <a:solidFill>
                          <a:prstClr val="white"/>
                        </a:solidFill>
                        <a:latin typeface="Cambria Math" panose="020405030504060302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rPr>
                      <m:t>𝑩</m:t>
                    </m:r>
                    <m:r>
                      <a:rPr lang="en-US" sz="3600" b="1" i="1">
                        <a:solidFill>
                          <a:prstClr val="white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3600" b="1" i="1">
                        <a:solidFill>
                          <a:prstClr val="white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𝟎</m:t>
                    </m:r>
                  </m:oMath>
                </a14:m>
                <a:endParaRPr lang="en-US" sz="3600" b="1" dirty="0">
                  <a:solidFill>
                    <a:prstClr val="white"/>
                  </a:solidFill>
                  <a:latin typeface="Times New Roman" panose="02020603050405020304" pitchFamily="18" charset="0"/>
                  <a:ea typeface="Tahoma" panose="020B0604030504040204" pitchFamily="34" charset="0"/>
                  <a:cs typeface="Times New Roman" panose="02020603050405020304" pitchFamily="18" charset="0"/>
                </a:endParaRPr>
              </a:p>
              <a:p>
                <a:pPr marL="253592" indent="-253592" defTabSz="685766">
                  <a:lnSpc>
                    <a:spcPct val="150000"/>
                  </a:lnSpc>
                  <a:defRPr/>
                </a:pPr>
                <a:r>
                  <a:rPr lang="en-US" sz="3600" b="1" dirty="0">
                    <a:solidFill>
                      <a:prstClr val="white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B. </a:t>
                </a:r>
                <a14:m>
                  <m:oMath xmlns:m="http://schemas.openxmlformats.org/officeDocument/2006/math">
                    <m:r>
                      <a:rPr lang="en-US" sz="3600" b="1" i="1">
                        <a:solidFill>
                          <a:prstClr val="white"/>
                        </a:solidFill>
                        <a:latin typeface="Cambria Math" panose="020405030504060302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rPr>
                      <m:t>𝑩</m:t>
                    </m:r>
                    <m:r>
                      <a:rPr lang="en-US" sz="3600" b="1" i="1">
                        <a:solidFill>
                          <a:prstClr val="white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≤</m:t>
                    </m:r>
                    <m:r>
                      <a:rPr lang="en-US" sz="3600" b="1" i="1">
                        <a:solidFill>
                          <a:prstClr val="white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𝟎</m:t>
                    </m:r>
                  </m:oMath>
                </a14:m>
                <a:r>
                  <a:rPr lang="en-US" sz="3600" b="1" dirty="0">
                    <a:solidFill>
                      <a:prstClr val="white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.		D. A</a:t>
                </a:r>
                <a14:m>
                  <m:oMath xmlns:m="http://schemas.openxmlformats.org/officeDocument/2006/math">
                    <m:r>
                      <a:rPr lang="en-US" sz="3600" b="1" i="1">
                        <a:solidFill>
                          <a:prstClr val="white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≠</m:t>
                    </m:r>
                    <m:r>
                      <a:rPr lang="en-US" sz="3600" b="1" i="1">
                        <a:solidFill>
                          <a:prstClr val="white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𝟎</m:t>
                    </m:r>
                  </m:oMath>
                </a14:m>
                <a:endParaRPr lang="en-US" sz="3600" b="1" dirty="0">
                  <a:solidFill>
                    <a:prstClr val="white"/>
                  </a:solidFill>
                  <a:latin typeface="Times New Roman" panose="02020603050405020304" pitchFamily="18" charset="0"/>
                  <a:ea typeface="Tahoma" panose="020B060403050404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Snip Diagonal Corner 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0147" y="2641551"/>
                <a:ext cx="5814207" cy="2689364"/>
              </a:xfrm>
              <a:prstGeom prst="snip2DiagRect">
                <a:avLst/>
              </a:prstGeom>
              <a:blipFill>
                <a:blip r:embed="rId8"/>
                <a:stretch>
                  <a:fillRect/>
                </a:stretch>
              </a:blipFill>
              <a:ln w="7620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Pentagon 5">
            <a:hlinkClick r:id="rId9" action="ppaction://hlinksldjump"/>
          </p:cNvPr>
          <p:cNvSpPr/>
          <p:nvPr/>
        </p:nvSpPr>
        <p:spPr>
          <a:xfrm flipH="1">
            <a:off x="8748595" y="5440253"/>
            <a:ext cx="1787788" cy="430475"/>
          </a:xfrm>
          <a:prstGeom prst="homePlate">
            <a:avLst/>
          </a:prstGeom>
          <a:ln w="38100"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>
              <a:defRPr/>
            </a:pPr>
            <a:r>
              <a:rPr lang="en-US" sz="21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lang="vi-VN" sz="2100" b="1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454" y="351819"/>
            <a:ext cx="1219677" cy="1492612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3498958" y="3345581"/>
            <a:ext cx="487455" cy="662896"/>
          </a:xfrm>
          <a:prstGeom prst="ellipse">
            <a:avLst/>
          </a:prstGeom>
          <a:noFill/>
          <a:ln w="5715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>
              <a:defRPr/>
            </a:pPr>
            <a:endParaRPr lang="vi-VN" sz="1351">
              <a:solidFill>
                <a:prstClr val="white"/>
              </a:solidFill>
            </a:endParaRPr>
          </a:p>
        </p:txBody>
      </p:sp>
      <p:grpSp>
        <p:nvGrpSpPr>
          <p:cNvPr id="13" name="Group 34"/>
          <p:cNvGrpSpPr>
            <a:grpSpLocks/>
          </p:cNvGrpSpPr>
          <p:nvPr/>
        </p:nvGrpSpPr>
        <p:grpSpPr bwMode="auto">
          <a:xfrm>
            <a:off x="11853221" y="514212"/>
            <a:ext cx="100675" cy="65619"/>
            <a:chOff x="2455863" y="2411803"/>
            <a:chExt cx="566738" cy="566738"/>
          </a:xfrm>
        </p:grpSpPr>
        <p:sp>
          <p:nvSpPr>
            <p:cNvPr id="14" name="Oval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Oval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Freeform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106186 h 45"/>
                <a:gd name="T2" fmla="*/ 0 w 4"/>
                <a:gd name="T3" fmla="*/ 103717 h 45"/>
                <a:gd name="T4" fmla="*/ 0 w 4"/>
                <a:gd name="T5" fmla="*/ 101247 h 45"/>
                <a:gd name="T6" fmla="*/ 0 w 4"/>
                <a:gd name="T7" fmla="*/ 98778 h 45"/>
                <a:gd name="T8" fmla="*/ 0 w 4"/>
                <a:gd name="T9" fmla="*/ 98778 h 45"/>
                <a:gd name="T10" fmla="*/ 0 w 4"/>
                <a:gd name="T11" fmla="*/ 96308 h 45"/>
                <a:gd name="T12" fmla="*/ 0 w 4"/>
                <a:gd name="T13" fmla="*/ 93839 h 45"/>
                <a:gd name="T14" fmla="*/ 0 w 4"/>
                <a:gd name="T15" fmla="*/ 93839 h 45"/>
                <a:gd name="T16" fmla="*/ 0 w 4"/>
                <a:gd name="T17" fmla="*/ 91369 h 45"/>
                <a:gd name="T18" fmla="*/ 0 w 4"/>
                <a:gd name="T19" fmla="*/ 88900 h 45"/>
                <a:gd name="T20" fmla="*/ 0 w 4"/>
                <a:gd name="T21" fmla="*/ 88900 h 45"/>
                <a:gd name="T22" fmla="*/ 0 w 4"/>
                <a:gd name="T23" fmla="*/ 86431 h 45"/>
                <a:gd name="T24" fmla="*/ 0 w 4"/>
                <a:gd name="T25" fmla="*/ 83961 h 45"/>
                <a:gd name="T26" fmla="*/ 0 w 4"/>
                <a:gd name="T27" fmla="*/ 83961 h 45"/>
                <a:gd name="T28" fmla="*/ 0 w 4"/>
                <a:gd name="T29" fmla="*/ 81492 h 45"/>
                <a:gd name="T30" fmla="*/ 0 w 4"/>
                <a:gd name="T31" fmla="*/ 79022 h 45"/>
                <a:gd name="T32" fmla="*/ 0 w 4"/>
                <a:gd name="T33" fmla="*/ 76553 h 45"/>
                <a:gd name="T34" fmla="*/ 0 w 4"/>
                <a:gd name="T35" fmla="*/ 76553 h 45"/>
                <a:gd name="T36" fmla="*/ 0 w 4"/>
                <a:gd name="T37" fmla="*/ 74083 h 45"/>
                <a:gd name="T38" fmla="*/ 0 w 4"/>
                <a:gd name="T39" fmla="*/ 71614 h 45"/>
                <a:gd name="T40" fmla="*/ 0 w 4"/>
                <a:gd name="T41" fmla="*/ 71614 h 45"/>
                <a:gd name="T42" fmla="*/ 0 w 4"/>
                <a:gd name="T43" fmla="*/ 69144 h 45"/>
                <a:gd name="T44" fmla="*/ 0 w 4"/>
                <a:gd name="T45" fmla="*/ 66675 h 45"/>
                <a:gd name="T46" fmla="*/ 0 w 4"/>
                <a:gd name="T47" fmla="*/ 64206 h 45"/>
                <a:gd name="T48" fmla="*/ 0 w 4"/>
                <a:gd name="T49" fmla="*/ 64206 h 45"/>
                <a:gd name="T50" fmla="*/ 0 w 4"/>
                <a:gd name="T51" fmla="*/ 61736 h 45"/>
                <a:gd name="T52" fmla="*/ 0 w 4"/>
                <a:gd name="T53" fmla="*/ 59267 h 45"/>
                <a:gd name="T54" fmla="*/ 0 w 4"/>
                <a:gd name="T55" fmla="*/ 56797 h 45"/>
                <a:gd name="T56" fmla="*/ 0 w 4"/>
                <a:gd name="T57" fmla="*/ 54328 h 45"/>
                <a:gd name="T58" fmla="*/ 0 w 4"/>
                <a:gd name="T59" fmla="*/ 54328 h 45"/>
                <a:gd name="T60" fmla="*/ 0 w 4"/>
                <a:gd name="T61" fmla="*/ 51858 h 45"/>
                <a:gd name="T62" fmla="*/ 0 w 4"/>
                <a:gd name="T63" fmla="*/ 49389 h 45"/>
                <a:gd name="T64" fmla="*/ 0 w 4"/>
                <a:gd name="T65" fmla="*/ 46919 h 45"/>
                <a:gd name="T66" fmla="*/ 0 w 4"/>
                <a:gd name="T67" fmla="*/ 44450 h 45"/>
                <a:gd name="T68" fmla="*/ 0 w 4"/>
                <a:gd name="T69" fmla="*/ 44450 h 45"/>
                <a:gd name="T70" fmla="*/ 0 w 4"/>
                <a:gd name="T71" fmla="*/ 41981 h 45"/>
                <a:gd name="T72" fmla="*/ 2381 w 4"/>
                <a:gd name="T73" fmla="*/ 39511 h 45"/>
                <a:gd name="T74" fmla="*/ 2381 w 4"/>
                <a:gd name="T75" fmla="*/ 37042 h 45"/>
                <a:gd name="T76" fmla="*/ 2381 w 4"/>
                <a:gd name="T77" fmla="*/ 37042 h 45"/>
                <a:gd name="T78" fmla="*/ 2381 w 4"/>
                <a:gd name="T79" fmla="*/ 32103 h 45"/>
                <a:gd name="T80" fmla="*/ 2381 w 4"/>
                <a:gd name="T81" fmla="*/ 29633 h 45"/>
                <a:gd name="T82" fmla="*/ 2381 w 4"/>
                <a:gd name="T83" fmla="*/ 29633 h 45"/>
                <a:gd name="T84" fmla="*/ 2381 w 4"/>
                <a:gd name="T85" fmla="*/ 27164 h 45"/>
                <a:gd name="T86" fmla="*/ 4763 w 4"/>
                <a:gd name="T87" fmla="*/ 24694 h 45"/>
                <a:gd name="T88" fmla="*/ 4763 w 4"/>
                <a:gd name="T89" fmla="*/ 24694 h 45"/>
                <a:gd name="T90" fmla="*/ 4763 w 4"/>
                <a:gd name="T91" fmla="*/ 22225 h 45"/>
                <a:gd name="T92" fmla="*/ 4763 w 4"/>
                <a:gd name="T93" fmla="*/ 19756 h 45"/>
                <a:gd name="T94" fmla="*/ 4763 w 4"/>
                <a:gd name="T95" fmla="*/ 19756 h 45"/>
                <a:gd name="T96" fmla="*/ 4763 w 4"/>
                <a:gd name="T97" fmla="*/ 17286 h 45"/>
                <a:gd name="T98" fmla="*/ 7144 w 4"/>
                <a:gd name="T99" fmla="*/ 14817 h 45"/>
                <a:gd name="T100" fmla="*/ 7144 w 4"/>
                <a:gd name="T101" fmla="*/ 14817 h 45"/>
                <a:gd name="T102" fmla="*/ 7144 w 4"/>
                <a:gd name="T103" fmla="*/ 12347 h 45"/>
                <a:gd name="T104" fmla="*/ 7144 w 4"/>
                <a:gd name="T105" fmla="*/ 9878 h 45"/>
                <a:gd name="T106" fmla="*/ 7144 w 4"/>
                <a:gd name="T107" fmla="*/ 9878 h 45"/>
                <a:gd name="T108" fmla="*/ 7144 w 4"/>
                <a:gd name="T109" fmla="*/ 7408 h 45"/>
                <a:gd name="T110" fmla="*/ 9525 w 4"/>
                <a:gd name="T111" fmla="*/ 4939 h 45"/>
                <a:gd name="T112" fmla="*/ 9525 w 4"/>
                <a:gd name="T113" fmla="*/ 2469 h 45"/>
                <a:gd name="T114" fmla="*/ 9525 w 4"/>
                <a:gd name="T115" fmla="*/ 0 h 4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Freeform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9769 w 78"/>
                <a:gd name="T1" fmla="*/ 129591 h 174"/>
                <a:gd name="T2" fmla="*/ 9769 w 78"/>
                <a:gd name="T3" fmla="*/ 132036 h 174"/>
                <a:gd name="T4" fmla="*/ 7327 w 78"/>
                <a:gd name="T5" fmla="*/ 134481 h 174"/>
                <a:gd name="T6" fmla="*/ 7327 w 78"/>
                <a:gd name="T7" fmla="*/ 136926 h 174"/>
                <a:gd name="T8" fmla="*/ 7327 w 78"/>
                <a:gd name="T9" fmla="*/ 136926 h 174"/>
                <a:gd name="T10" fmla="*/ 7327 w 78"/>
                <a:gd name="T11" fmla="*/ 139372 h 174"/>
                <a:gd name="T12" fmla="*/ 7327 w 78"/>
                <a:gd name="T13" fmla="*/ 141817 h 174"/>
                <a:gd name="T14" fmla="*/ 7327 w 78"/>
                <a:gd name="T15" fmla="*/ 141817 h 174"/>
                <a:gd name="T16" fmla="*/ 4885 w 78"/>
                <a:gd name="T17" fmla="*/ 144262 h 174"/>
                <a:gd name="T18" fmla="*/ 4885 w 78"/>
                <a:gd name="T19" fmla="*/ 146707 h 174"/>
                <a:gd name="T20" fmla="*/ 4885 w 78"/>
                <a:gd name="T21" fmla="*/ 149152 h 174"/>
                <a:gd name="T22" fmla="*/ 4885 w 78"/>
                <a:gd name="T23" fmla="*/ 149152 h 174"/>
                <a:gd name="T24" fmla="*/ 4885 w 78"/>
                <a:gd name="T25" fmla="*/ 151597 h 174"/>
                <a:gd name="T26" fmla="*/ 4885 w 78"/>
                <a:gd name="T27" fmla="*/ 154042 h 174"/>
                <a:gd name="T28" fmla="*/ 2442 w 78"/>
                <a:gd name="T29" fmla="*/ 154042 h 174"/>
                <a:gd name="T30" fmla="*/ 2442 w 78"/>
                <a:gd name="T31" fmla="*/ 156487 h 174"/>
                <a:gd name="T32" fmla="*/ 2442 w 78"/>
                <a:gd name="T33" fmla="*/ 158932 h 174"/>
                <a:gd name="T34" fmla="*/ 2442 w 78"/>
                <a:gd name="T35" fmla="*/ 161378 h 174"/>
                <a:gd name="T36" fmla="*/ 2442 w 78"/>
                <a:gd name="T37" fmla="*/ 163823 h 174"/>
                <a:gd name="T38" fmla="*/ 2442 w 78"/>
                <a:gd name="T39" fmla="*/ 166268 h 174"/>
                <a:gd name="T40" fmla="*/ 0 w 78"/>
                <a:gd name="T41" fmla="*/ 168713 h 174"/>
                <a:gd name="T42" fmla="*/ 0 w 78"/>
                <a:gd name="T43" fmla="*/ 171158 h 174"/>
                <a:gd name="T44" fmla="*/ 0 w 78"/>
                <a:gd name="T45" fmla="*/ 173603 h 174"/>
                <a:gd name="T46" fmla="*/ 0 w 78"/>
                <a:gd name="T47" fmla="*/ 173603 h 174"/>
                <a:gd name="T48" fmla="*/ 0 w 78"/>
                <a:gd name="T49" fmla="*/ 178493 h 174"/>
                <a:gd name="T50" fmla="*/ 0 w 78"/>
                <a:gd name="T51" fmla="*/ 178493 h 174"/>
                <a:gd name="T52" fmla="*/ 0 w 78"/>
                <a:gd name="T53" fmla="*/ 180939 h 174"/>
                <a:gd name="T54" fmla="*/ 0 w 78"/>
                <a:gd name="T55" fmla="*/ 183384 h 174"/>
                <a:gd name="T56" fmla="*/ 0 w 78"/>
                <a:gd name="T57" fmla="*/ 185829 h 174"/>
                <a:gd name="T58" fmla="*/ 0 w 78"/>
                <a:gd name="T59" fmla="*/ 188274 h 174"/>
                <a:gd name="T60" fmla="*/ 0 w 78"/>
                <a:gd name="T61" fmla="*/ 188274 h 174"/>
                <a:gd name="T62" fmla="*/ 0 w 78"/>
                <a:gd name="T63" fmla="*/ 190719 h 174"/>
                <a:gd name="T64" fmla="*/ 0 w 78"/>
                <a:gd name="T65" fmla="*/ 193164 h 174"/>
                <a:gd name="T66" fmla="*/ 0 w 78"/>
                <a:gd name="T67" fmla="*/ 195609 h 174"/>
                <a:gd name="T68" fmla="*/ 0 w 78"/>
                <a:gd name="T69" fmla="*/ 198054 h 174"/>
                <a:gd name="T70" fmla="*/ 0 w 78"/>
                <a:gd name="T71" fmla="*/ 198054 h 174"/>
                <a:gd name="T72" fmla="*/ 0 w 78"/>
                <a:gd name="T73" fmla="*/ 200499 h 174"/>
                <a:gd name="T74" fmla="*/ 0 w 78"/>
                <a:gd name="T75" fmla="*/ 202945 h 174"/>
                <a:gd name="T76" fmla="*/ 0 w 78"/>
                <a:gd name="T77" fmla="*/ 205390 h 174"/>
                <a:gd name="T78" fmla="*/ 0 w 78"/>
                <a:gd name="T79" fmla="*/ 205390 h 174"/>
                <a:gd name="T80" fmla="*/ 0 w 78"/>
                <a:gd name="T81" fmla="*/ 207835 h 174"/>
                <a:gd name="T82" fmla="*/ 0 w 78"/>
                <a:gd name="T83" fmla="*/ 210280 h 174"/>
                <a:gd name="T84" fmla="*/ 0 w 78"/>
                <a:gd name="T85" fmla="*/ 212725 h 174"/>
                <a:gd name="T86" fmla="*/ 0 w 78"/>
                <a:gd name="T87" fmla="*/ 212725 h 174"/>
                <a:gd name="T88" fmla="*/ 0 w 78"/>
                <a:gd name="T89" fmla="*/ 215170 h 174"/>
                <a:gd name="T90" fmla="*/ 0 w 78"/>
                <a:gd name="T91" fmla="*/ 217615 h 174"/>
                <a:gd name="T92" fmla="*/ 0 w 78"/>
                <a:gd name="T93" fmla="*/ 220060 h 174"/>
                <a:gd name="T94" fmla="*/ 0 w 78"/>
                <a:gd name="T95" fmla="*/ 220060 h 174"/>
                <a:gd name="T96" fmla="*/ 0 w 78"/>
                <a:gd name="T97" fmla="*/ 222505 h 174"/>
                <a:gd name="T98" fmla="*/ 0 w 78"/>
                <a:gd name="T99" fmla="*/ 224951 h 174"/>
                <a:gd name="T100" fmla="*/ 0 w 78"/>
                <a:gd name="T101" fmla="*/ 224951 h 174"/>
                <a:gd name="T102" fmla="*/ 0 w 78"/>
                <a:gd name="T103" fmla="*/ 229841 h 174"/>
                <a:gd name="T104" fmla="*/ 0 w 78"/>
                <a:gd name="T105" fmla="*/ 229841 h 174"/>
                <a:gd name="T106" fmla="*/ 2442 w 78"/>
                <a:gd name="T107" fmla="*/ 237176 h 174"/>
                <a:gd name="T108" fmla="*/ 36635 w 78"/>
                <a:gd name="T109" fmla="*/ 190719 h 1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Rectangle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9" name="Group 40"/>
          <p:cNvGrpSpPr>
            <a:grpSpLocks/>
          </p:cNvGrpSpPr>
          <p:nvPr/>
        </p:nvGrpSpPr>
        <p:grpSpPr bwMode="auto">
          <a:xfrm>
            <a:off x="11855336" y="1249445"/>
            <a:ext cx="100677" cy="66987"/>
            <a:chOff x="2455863" y="2411803"/>
            <a:chExt cx="566738" cy="566738"/>
          </a:xfrm>
        </p:grpSpPr>
        <p:sp>
          <p:nvSpPr>
            <p:cNvPr id="20" name="Oval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Oval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Freeform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106186 h 45"/>
                <a:gd name="T2" fmla="*/ 0 w 4"/>
                <a:gd name="T3" fmla="*/ 103717 h 45"/>
                <a:gd name="T4" fmla="*/ 0 w 4"/>
                <a:gd name="T5" fmla="*/ 101247 h 45"/>
                <a:gd name="T6" fmla="*/ 0 w 4"/>
                <a:gd name="T7" fmla="*/ 98778 h 45"/>
                <a:gd name="T8" fmla="*/ 0 w 4"/>
                <a:gd name="T9" fmla="*/ 98778 h 45"/>
                <a:gd name="T10" fmla="*/ 0 w 4"/>
                <a:gd name="T11" fmla="*/ 96308 h 45"/>
                <a:gd name="T12" fmla="*/ 0 w 4"/>
                <a:gd name="T13" fmla="*/ 93839 h 45"/>
                <a:gd name="T14" fmla="*/ 0 w 4"/>
                <a:gd name="T15" fmla="*/ 93839 h 45"/>
                <a:gd name="T16" fmla="*/ 0 w 4"/>
                <a:gd name="T17" fmla="*/ 91369 h 45"/>
                <a:gd name="T18" fmla="*/ 0 w 4"/>
                <a:gd name="T19" fmla="*/ 88900 h 45"/>
                <a:gd name="T20" fmla="*/ 0 w 4"/>
                <a:gd name="T21" fmla="*/ 88900 h 45"/>
                <a:gd name="T22" fmla="*/ 0 w 4"/>
                <a:gd name="T23" fmla="*/ 86431 h 45"/>
                <a:gd name="T24" fmla="*/ 0 w 4"/>
                <a:gd name="T25" fmla="*/ 83961 h 45"/>
                <a:gd name="T26" fmla="*/ 0 w 4"/>
                <a:gd name="T27" fmla="*/ 83961 h 45"/>
                <a:gd name="T28" fmla="*/ 0 w 4"/>
                <a:gd name="T29" fmla="*/ 81492 h 45"/>
                <a:gd name="T30" fmla="*/ 0 w 4"/>
                <a:gd name="T31" fmla="*/ 79022 h 45"/>
                <a:gd name="T32" fmla="*/ 0 w 4"/>
                <a:gd name="T33" fmla="*/ 76553 h 45"/>
                <a:gd name="T34" fmla="*/ 0 w 4"/>
                <a:gd name="T35" fmla="*/ 76553 h 45"/>
                <a:gd name="T36" fmla="*/ 0 w 4"/>
                <a:gd name="T37" fmla="*/ 74083 h 45"/>
                <a:gd name="T38" fmla="*/ 0 w 4"/>
                <a:gd name="T39" fmla="*/ 71614 h 45"/>
                <a:gd name="T40" fmla="*/ 0 w 4"/>
                <a:gd name="T41" fmla="*/ 71614 h 45"/>
                <a:gd name="T42" fmla="*/ 0 w 4"/>
                <a:gd name="T43" fmla="*/ 69144 h 45"/>
                <a:gd name="T44" fmla="*/ 0 w 4"/>
                <a:gd name="T45" fmla="*/ 66675 h 45"/>
                <a:gd name="T46" fmla="*/ 0 w 4"/>
                <a:gd name="T47" fmla="*/ 64206 h 45"/>
                <a:gd name="T48" fmla="*/ 0 w 4"/>
                <a:gd name="T49" fmla="*/ 64206 h 45"/>
                <a:gd name="T50" fmla="*/ 0 w 4"/>
                <a:gd name="T51" fmla="*/ 61736 h 45"/>
                <a:gd name="T52" fmla="*/ 0 w 4"/>
                <a:gd name="T53" fmla="*/ 59267 h 45"/>
                <a:gd name="T54" fmla="*/ 0 w 4"/>
                <a:gd name="T55" fmla="*/ 56797 h 45"/>
                <a:gd name="T56" fmla="*/ 0 w 4"/>
                <a:gd name="T57" fmla="*/ 54328 h 45"/>
                <a:gd name="T58" fmla="*/ 0 w 4"/>
                <a:gd name="T59" fmla="*/ 54328 h 45"/>
                <a:gd name="T60" fmla="*/ 0 w 4"/>
                <a:gd name="T61" fmla="*/ 51858 h 45"/>
                <a:gd name="T62" fmla="*/ 0 w 4"/>
                <a:gd name="T63" fmla="*/ 49389 h 45"/>
                <a:gd name="T64" fmla="*/ 0 w 4"/>
                <a:gd name="T65" fmla="*/ 46919 h 45"/>
                <a:gd name="T66" fmla="*/ 0 w 4"/>
                <a:gd name="T67" fmla="*/ 44450 h 45"/>
                <a:gd name="T68" fmla="*/ 0 w 4"/>
                <a:gd name="T69" fmla="*/ 44450 h 45"/>
                <a:gd name="T70" fmla="*/ 0 w 4"/>
                <a:gd name="T71" fmla="*/ 41981 h 45"/>
                <a:gd name="T72" fmla="*/ 2381 w 4"/>
                <a:gd name="T73" fmla="*/ 39511 h 45"/>
                <a:gd name="T74" fmla="*/ 2381 w 4"/>
                <a:gd name="T75" fmla="*/ 37042 h 45"/>
                <a:gd name="T76" fmla="*/ 2381 w 4"/>
                <a:gd name="T77" fmla="*/ 37042 h 45"/>
                <a:gd name="T78" fmla="*/ 2381 w 4"/>
                <a:gd name="T79" fmla="*/ 32103 h 45"/>
                <a:gd name="T80" fmla="*/ 2381 w 4"/>
                <a:gd name="T81" fmla="*/ 29633 h 45"/>
                <a:gd name="T82" fmla="*/ 2381 w 4"/>
                <a:gd name="T83" fmla="*/ 29633 h 45"/>
                <a:gd name="T84" fmla="*/ 2381 w 4"/>
                <a:gd name="T85" fmla="*/ 27164 h 45"/>
                <a:gd name="T86" fmla="*/ 4763 w 4"/>
                <a:gd name="T87" fmla="*/ 24694 h 45"/>
                <a:gd name="T88" fmla="*/ 4763 w 4"/>
                <a:gd name="T89" fmla="*/ 24694 h 45"/>
                <a:gd name="T90" fmla="*/ 4763 w 4"/>
                <a:gd name="T91" fmla="*/ 22225 h 45"/>
                <a:gd name="T92" fmla="*/ 4763 w 4"/>
                <a:gd name="T93" fmla="*/ 19756 h 45"/>
                <a:gd name="T94" fmla="*/ 4763 w 4"/>
                <a:gd name="T95" fmla="*/ 19756 h 45"/>
                <a:gd name="T96" fmla="*/ 4763 w 4"/>
                <a:gd name="T97" fmla="*/ 17286 h 45"/>
                <a:gd name="T98" fmla="*/ 7144 w 4"/>
                <a:gd name="T99" fmla="*/ 14817 h 45"/>
                <a:gd name="T100" fmla="*/ 7144 w 4"/>
                <a:gd name="T101" fmla="*/ 14817 h 45"/>
                <a:gd name="T102" fmla="*/ 7144 w 4"/>
                <a:gd name="T103" fmla="*/ 12347 h 45"/>
                <a:gd name="T104" fmla="*/ 7144 w 4"/>
                <a:gd name="T105" fmla="*/ 9878 h 45"/>
                <a:gd name="T106" fmla="*/ 7144 w 4"/>
                <a:gd name="T107" fmla="*/ 9878 h 45"/>
                <a:gd name="T108" fmla="*/ 7144 w 4"/>
                <a:gd name="T109" fmla="*/ 7408 h 45"/>
                <a:gd name="T110" fmla="*/ 9525 w 4"/>
                <a:gd name="T111" fmla="*/ 4939 h 45"/>
                <a:gd name="T112" fmla="*/ 9525 w 4"/>
                <a:gd name="T113" fmla="*/ 2469 h 45"/>
                <a:gd name="T114" fmla="*/ 9525 w 4"/>
                <a:gd name="T115" fmla="*/ 0 h 4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Freeform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9769 w 78"/>
                <a:gd name="T1" fmla="*/ 129591 h 174"/>
                <a:gd name="T2" fmla="*/ 9769 w 78"/>
                <a:gd name="T3" fmla="*/ 132036 h 174"/>
                <a:gd name="T4" fmla="*/ 7327 w 78"/>
                <a:gd name="T5" fmla="*/ 134481 h 174"/>
                <a:gd name="T6" fmla="*/ 7327 w 78"/>
                <a:gd name="T7" fmla="*/ 136926 h 174"/>
                <a:gd name="T8" fmla="*/ 7327 w 78"/>
                <a:gd name="T9" fmla="*/ 136926 h 174"/>
                <a:gd name="T10" fmla="*/ 7327 w 78"/>
                <a:gd name="T11" fmla="*/ 139372 h 174"/>
                <a:gd name="T12" fmla="*/ 7327 w 78"/>
                <a:gd name="T13" fmla="*/ 141817 h 174"/>
                <a:gd name="T14" fmla="*/ 7327 w 78"/>
                <a:gd name="T15" fmla="*/ 141817 h 174"/>
                <a:gd name="T16" fmla="*/ 4885 w 78"/>
                <a:gd name="T17" fmla="*/ 144262 h 174"/>
                <a:gd name="T18" fmla="*/ 4885 w 78"/>
                <a:gd name="T19" fmla="*/ 146707 h 174"/>
                <a:gd name="T20" fmla="*/ 4885 w 78"/>
                <a:gd name="T21" fmla="*/ 149152 h 174"/>
                <a:gd name="T22" fmla="*/ 4885 w 78"/>
                <a:gd name="T23" fmla="*/ 149152 h 174"/>
                <a:gd name="T24" fmla="*/ 4885 w 78"/>
                <a:gd name="T25" fmla="*/ 151597 h 174"/>
                <a:gd name="T26" fmla="*/ 4885 w 78"/>
                <a:gd name="T27" fmla="*/ 154042 h 174"/>
                <a:gd name="T28" fmla="*/ 2442 w 78"/>
                <a:gd name="T29" fmla="*/ 154042 h 174"/>
                <a:gd name="T30" fmla="*/ 2442 w 78"/>
                <a:gd name="T31" fmla="*/ 156487 h 174"/>
                <a:gd name="T32" fmla="*/ 2442 w 78"/>
                <a:gd name="T33" fmla="*/ 158932 h 174"/>
                <a:gd name="T34" fmla="*/ 2442 w 78"/>
                <a:gd name="T35" fmla="*/ 161378 h 174"/>
                <a:gd name="T36" fmla="*/ 2442 w 78"/>
                <a:gd name="T37" fmla="*/ 163823 h 174"/>
                <a:gd name="T38" fmla="*/ 2442 w 78"/>
                <a:gd name="T39" fmla="*/ 166268 h 174"/>
                <a:gd name="T40" fmla="*/ 0 w 78"/>
                <a:gd name="T41" fmla="*/ 168713 h 174"/>
                <a:gd name="T42" fmla="*/ 0 w 78"/>
                <a:gd name="T43" fmla="*/ 171158 h 174"/>
                <a:gd name="T44" fmla="*/ 0 w 78"/>
                <a:gd name="T45" fmla="*/ 173603 h 174"/>
                <a:gd name="T46" fmla="*/ 0 w 78"/>
                <a:gd name="T47" fmla="*/ 173603 h 174"/>
                <a:gd name="T48" fmla="*/ 0 w 78"/>
                <a:gd name="T49" fmla="*/ 178493 h 174"/>
                <a:gd name="T50" fmla="*/ 0 w 78"/>
                <a:gd name="T51" fmla="*/ 178493 h 174"/>
                <a:gd name="T52" fmla="*/ 0 w 78"/>
                <a:gd name="T53" fmla="*/ 180939 h 174"/>
                <a:gd name="T54" fmla="*/ 0 w 78"/>
                <a:gd name="T55" fmla="*/ 183384 h 174"/>
                <a:gd name="T56" fmla="*/ 0 w 78"/>
                <a:gd name="T57" fmla="*/ 185829 h 174"/>
                <a:gd name="T58" fmla="*/ 0 w 78"/>
                <a:gd name="T59" fmla="*/ 188274 h 174"/>
                <a:gd name="T60" fmla="*/ 0 w 78"/>
                <a:gd name="T61" fmla="*/ 188274 h 174"/>
                <a:gd name="T62" fmla="*/ 0 w 78"/>
                <a:gd name="T63" fmla="*/ 190719 h 174"/>
                <a:gd name="T64" fmla="*/ 0 w 78"/>
                <a:gd name="T65" fmla="*/ 193164 h 174"/>
                <a:gd name="T66" fmla="*/ 0 w 78"/>
                <a:gd name="T67" fmla="*/ 195609 h 174"/>
                <a:gd name="T68" fmla="*/ 0 w 78"/>
                <a:gd name="T69" fmla="*/ 198054 h 174"/>
                <a:gd name="T70" fmla="*/ 0 w 78"/>
                <a:gd name="T71" fmla="*/ 198054 h 174"/>
                <a:gd name="T72" fmla="*/ 0 w 78"/>
                <a:gd name="T73" fmla="*/ 200499 h 174"/>
                <a:gd name="T74" fmla="*/ 0 w 78"/>
                <a:gd name="T75" fmla="*/ 202945 h 174"/>
                <a:gd name="T76" fmla="*/ 0 w 78"/>
                <a:gd name="T77" fmla="*/ 205390 h 174"/>
                <a:gd name="T78" fmla="*/ 0 w 78"/>
                <a:gd name="T79" fmla="*/ 205390 h 174"/>
                <a:gd name="T80" fmla="*/ 0 w 78"/>
                <a:gd name="T81" fmla="*/ 207835 h 174"/>
                <a:gd name="T82" fmla="*/ 0 w 78"/>
                <a:gd name="T83" fmla="*/ 210280 h 174"/>
                <a:gd name="T84" fmla="*/ 0 w 78"/>
                <a:gd name="T85" fmla="*/ 212725 h 174"/>
                <a:gd name="T86" fmla="*/ 0 w 78"/>
                <a:gd name="T87" fmla="*/ 212725 h 174"/>
                <a:gd name="T88" fmla="*/ 0 w 78"/>
                <a:gd name="T89" fmla="*/ 215170 h 174"/>
                <a:gd name="T90" fmla="*/ 0 w 78"/>
                <a:gd name="T91" fmla="*/ 217615 h 174"/>
                <a:gd name="T92" fmla="*/ 0 w 78"/>
                <a:gd name="T93" fmla="*/ 220060 h 174"/>
                <a:gd name="T94" fmla="*/ 0 w 78"/>
                <a:gd name="T95" fmla="*/ 220060 h 174"/>
                <a:gd name="T96" fmla="*/ 0 w 78"/>
                <a:gd name="T97" fmla="*/ 222505 h 174"/>
                <a:gd name="T98" fmla="*/ 0 w 78"/>
                <a:gd name="T99" fmla="*/ 224951 h 174"/>
                <a:gd name="T100" fmla="*/ 0 w 78"/>
                <a:gd name="T101" fmla="*/ 224951 h 174"/>
                <a:gd name="T102" fmla="*/ 0 w 78"/>
                <a:gd name="T103" fmla="*/ 229841 h 174"/>
                <a:gd name="T104" fmla="*/ 0 w 78"/>
                <a:gd name="T105" fmla="*/ 229841 h 174"/>
                <a:gd name="T106" fmla="*/ 2442 w 78"/>
                <a:gd name="T107" fmla="*/ 237176 h 174"/>
                <a:gd name="T108" fmla="*/ 36635 w 78"/>
                <a:gd name="T109" fmla="*/ 190719 h 1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" name="Rectangle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5" name="Group 54"/>
          <p:cNvGrpSpPr>
            <a:grpSpLocks/>
          </p:cNvGrpSpPr>
          <p:nvPr/>
        </p:nvGrpSpPr>
        <p:grpSpPr bwMode="auto">
          <a:xfrm>
            <a:off x="12251153" y="903677"/>
            <a:ext cx="100675" cy="65619"/>
            <a:chOff x="2455863" y="2411803"/>
            <a:chExt cx="566738" cy="566738"/>
          </a:xfrm>
        </p:grpSpPr>
        <p:sp>
          <p:nvSpPr>
            <p:cNvPr id="26" name="Oval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Oval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Freeform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106186 h 45"/>
                <a:gd name="T2" fmla="*/ 0 w 4"/>
                <a:gd name="T3" fmla="*/ 103717 h 45"/>
                <a:gd name="T4" fmla="*/ 0 w 4"/>
                <a:gd name="T5" fmla="*/ 101247 h 45"/>
                <a:gd name="T6" fmla="*/ 0 w 4"/>
                <a:gd name="T7" fmla="*/ 98778 h 45"/>
                <a:gd name="T8" fmla="*/ 0 w 4"/>
                <a:gd name="T9" fmla="*/ 98778 h 45"/>
                <a:gd name="T10" fmla="*/ 0 w 4"/>
                <a:gd name="T11" fmla="*/ 96308 h 45"/>
                <a:gd name="T12" fmla="*/ 0 w 4"/>
                <a:gd name="T13" fmla="*/ 93839 h 45"/>
                <a:gd name="T14" fmla="*/ 0 w 4"/>
                <a:gd name="T15" fmla="*/ 93839 h 45"/>
                <a:gd name="T16" fmla="*/ 0 w 4"/>
                <a:gd name="T17" fmla="*/ 91369 h 45"/>
                <a:gd name="T18" fmla="*/ 0 w 4"/>
                <a:gd name="T19" fmla="*/ 88900 h 45"/>
                <a:gd name="T20" fmla="*/ 0 w 4"/>
                <a:gd name="T21" fmla="*/ 88900 h 45"/>
                <a:gd name="T22" fmla="*/ 0 w 4"/>
                <a:gd name="T23" fmla="*/ 86431 h 45"/>
                <a:gd name="T24" fmla="*/ 0 w 4"/>
                <a:gd name="T25" fmla="*/ 83961 h 45"/>
                <a:gd name="T26" fmla="*/ 0 w 4"/>
                <a:gd name="T27" fmla="*/ 83961 h 45"/>
                <a:gd name="T28" fmla="*/ 0 w 4"/>
                <a:gd name="T29" fmla="*/ 81492 h 45"/>
                <a:gd name="T30" fmla="*/ 0 w 4"/>
                <a:gd name="T31" fmla="*/ 79022 h 45"/>
                <a:gd name="T32" fmla="*/ 0 w 4"/>
                <a:gd name="T33" fmla="*/ 76553 h 45"/>
                <a:gd name="T34" fmla="*/ 0 w 4"/>
                <a:gd name="T35" fmla="*/ 76553 h 45"/>
                <a:gd name="T36" fmla="*/ 0 w 4"/>
                <a:gd name="T37" fmla="*/ 74083 h 45"/>
                <a:gd name="T38" fmla="*/ 0 w 4"/>
                <a:gd name="T39" fmla="*/ 71614 h 45"/>
                <a:gd name="T40" fmla="*/ 0 w 4"/>
                <a:gd name="T41" fmla="*/ 71614 h 45"/>
                <a:gd name="T42" fmla="*/ 0 w 4"/>
                <a:gd name="T43" fmla="*/ 69144 h 45"/>
                <a:gd name="T44" fmla="*/ 0 w 4"/>
                <a:gd name="T45" fmla="*/ 66675 h 45"/>
                <a:gd name="T46" fmla="*/ 0 w 4"/>
                <a:gd name="T47" fmla="*/ 64206 h 45"/>
                <a:gd name="T48" fmla="*/ 0 w 4"/>
                <a:gd name="T49" fmla="*/ 64206 h 45"/>
                <a:gd name="T50" fmla="*/ 0 w 4"/>
                <a:gd name="T51" fmla="*/ 61736 h 45"/>
                <a:gd name="T52" fmla="*/ 0 w 4"/>
                <a:gd name="T53" fmla="*/ 59267 h 45"/>
                <a:gd name="T54" fmla="*/ 0 w 4"/>
                <a:gd name="T55" fmla="*/ 56797 h 45"/>
                <a:gd name="T56" fmla="*/ 0 w 4"/>
                <a:gd name="T57" fmla="*/ 54328 h 45"/>
                <a:gd name="T58" fmla="*/ 0 w 4"/>
                <a:gd name="T59" fmla="*/ 54328 h 45"/>
                <a:gd name="T60" fmla="*/ 0 w 4"/>
                <a:gd name="T61" fmla="*/ 51858 h 45"/>
                <a:gd name="T62" fmla="*/ 0 w 4"/>
                <a:gd name="T63" fmla="*/ 49389 h 45"/>
                <a:gd name="T64" fmla="*/ 0 w 4"/>
                <a:gd name="T65" fmla="*/ 46919 h 45"/>
                <a:gd name="T66" fmla="*/ 0 w 4"/>
                <a:gd name="T67" fmla="*/ 44450 h 45"/>
                <a:gd name="T68" fmla="*/ 0 w 4"/>
                <a:gd name="T69" fmla="*/ 44450 h 45"/>
                <a:gd name="T70" fmla="*/ 0 w 4"/>
                <a:gd name="T71" fmla="*/ 41981 h 45"/>
                <a:gd name="T72" fmla="*/ 2381 w 4"/>
                <a:gd name="T73" fmla="*/ 39511 h 45"/>
                <a:gd name="T74" fmla="*/ 2381 w 4"/>
                <a:gd name="T75" fmla="*/ 37042 h 45"/>
                <a:gd name="T76" fmla="*/ 2381 w 4"/>
                <a:gd name="T77" fmla="*/ 37042 h 45"/>
                <a:gd name="T78" fmla="*/ 2381 w 4"/>
                <a:gd name="T79" fmla="*/ 32103 h 45"/>
                <a:gd name="T80" fmla="*/ 2381 w 4"/>
                <a:gd name="T81" fmla="*/ 29633 h 45"/>
                <a:gd name="T82" fmla="*/ 2381 w 4"/>
                <a:gd name="T83" fmla="*/ 29633 h 45"/>
                <a:gd name="T84" fmla="*/ 2381 w 4"/>
                <a:gd name="T85" fmla="*/ 27164 h 45"/>
                <a:gd name="T86" fmla="*/ 4763 w 4"/>
                <a:gd name="T87" fmla="*/ 24694 h 45"/>
                <a:gd name="T88" fmla="*/ 4763 w 4"/>
                <a:gd name="T89" fmla="*/ 24694 h 45"/>
                <a:gd name="T90" fmla="*/ 4763 w 4"/>
                <a:gd name="T91" fmla="*/ 22225 h 45"/>
                <a:gd name="T92" fmla="*/ 4763 w 4"/>
                <a:gd name="T93" fmla="*/ 19756 h 45"/>
                <a:gd name="T94" fmla="*/ 4763 w 4"/>
                <a:gd name="T95" fmla="*/ 19756 h 45"/>
                <a:gd name="T96" fmla="*/ 4763 w 4"/>
                <a:gd name="T97" fmla="*/ 17286 h 45"/>
                <a:gd name="T98" fmla="*/ 7144 w 4"/>
                <a:gd name="T99" fmla="*/ 14817 h 45"/>
                <a:gd name="T100" fmla="*/ 7144 w 4"/>
                <a:gd name="T101" fmla="*/ 14817 h 45"/>
                <a:gd name="T102" fmla="*/ 7144 w 4"/>
                <a:gd name="T103" fmla="*/ 12347 h 45"/>
                <a:gd name="T104" fmla="*/ 7144 w 4"/>
                <a:gd name="T105" fmla="*/ 9878 h 45"/>
                <a:gd name="T106" fmla="*/ 7144 w 4"/>
                <a:gd name="T107" fmla="*/ 9878 h 45"/>
                <a:gd name="T108" fmla="*/ 7144 w 4"/>
                <a:gd name="T109" fmla="*/ 7408 h 45"/>
                <a:gd name="T110" fmla="*/ 9525 w 4"/>
                <a:gd name="T111" fmla="*/ 4939 h 45"/>
                <a:gd name="T112" fmla="*/ 9525 w 4"/>
                <a:gd name="T113" fmla="*/ 2469 h 45"/>
                <a:gd name="T114" fmla="*/ 9525 w 4"/>
                <a:gd name="T115" fmla="*/ 0 h 4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9" name="Freeform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9769 w 78"/>
                <a:gd name="T1" fmla="*/ 129591 h 174"/>
                <a:gd name="T2" fmla="*/ 9769 w 78"/>
                <a:gd name="T3" fmla="*/ 132036 h 174"/>
                <a:gd name="T4" fmla="*/ 7327 w 78"/>
                <a:gd name="T5" fmla="*/ 134481 h 174"/>
                <a:gd name="T6" fmla="*/ 7327 w 78"/>
                <a:gd name="T7" fmla="*/ 136926 h 174"/>
                <a:gd name="T8" fmla="*/ 7327 w 78"/>
                <a:gd name="T9" fmla="*/ 136926 h 174"/>
                <a:gd name="T10" fmla="*/ 7327 w 78"/>
                <a:gd name="T11" fmla="*/ 139372 h 174"/>
                <a:gd name="T12" fmla="*/ 7327 w 78"/>
                <a:gd name="T13" fmla="*/ 141817 h 174"/>
                <a:gd name="T14" fmla="*/ 7327 w 78"/>
                <a:gd name="T15" fmla="*/ 141817 h 174"/>
                <a:gd name="T16" fmla="*/ 4885 w 78"/>
                <a:gd name="T17" fmla="*/ 144262 h 174"/>
                <a:gd name="T18" fmla="*/ 4885 w 78"/>
                <a:gd name="T19" fmla="*/ 146707 h 174"/>
                <a:gd name="T20" fmla="*/ 4885 w 78"/>
                <a:gd name="T21" fmla="*/ 149152 h 174"/>
                <a:gd name="T22" fmla="*/ 4885 w 78"/>
                <a:gd name="T23" fmla="*/ 149152 h 174"/>
                <a:gd name="T24" fmla="*/ 4885 w 78"/>
                <a:gd name="T25" fmla="*/ 151597 h 174"/>
                <a:gd name="T26" fmla="*/ 4885 w 78"/>
                <a:gd name="T27" fmla="*/ 154042 h 174"/>
                <a:gd name="T28" fmla="*/ 2442 w 78"/>
                <a:gd name="T29" fmla="*/ 154042 h 174"/>
                <a:gd name="T30" fmla="*/ 2442 w 78"/>
                <a:gd name="T31" fmla="*/ 156487 h 174"/>
                <a:gd name="T32" fmla="*/ 2442 w 78"/>
                <a:gd name="T33" fmla="*/ 158932 h 174"/>
                <a:gd name="T34" fmla="*/ 2442 w 78"/>
                <a:gd name="T35" fmla="*/ 161378 h 174"/>
                <a:gd name="T36" fmla="*/ 2442 w 78"/>
                <a:gd name="T37" fmla="*/ 163823 h 174"/>
                <a:gd name="T38" fmla="*/ 2442 w 78"/>
                <a:gd name="T39" fmla="*/ 166268 h 174"/>
                <a:gd name="T40" fmla="*/ 0 w 78"/>
                <a:gd name="T41" fmla="*/ 168713 h 174"/>
                <a:gd name="T42" fmla="*/ 0 w 78"/>
                <a:gd name="T43" fmla="*/ 171158 h 174"/>
                <a:gd name="T44" fmla="*/ 0 w 78"/>
                <a:gd name="T45" fmla="*/ 173603 h 174"/>
                <a:gd name="T46" fmla="*/ 0 w 78"/>
                <a:gd name="T47" fmla="*/ 173603 h 174"/>
                <a:gd name="T48" fmla="*/ 0 w 78"/>
                <a:gd name="T49" fmla="*/ 178493 h 174"/>
                <a:gd name="T50" fmla="*/ 0 w 78"/>
                <a:gd name="T51" fmla="*/ 178493 h 174"/>
                <a:gd name="T52" fmla="*/ 0 w 78"/>
                <a:gd name="T53" fmla="*/ 180939 h 174"/>
                <a:gd name="T54" fmla="*/ 0 w 78"/>
                <a:gd name="T55" fmla="*/ 183384 h 174"/>
                <a:gd name="T56" fmla="*/ 0 w 78"/>
                <a:gd name="T57" fmla="*/ 185829 h 174"/>
                <a:gd name="T58" fmla="*/ 0 w 78"/>
                <a:gd name="T59" fmla="*/ 188274 h 174"/>
                <a:gd name="T60" fmla="*/ 0 w 78"/>
                <a:gd name="T61" fmla="*/ 188274 h 174"/>
                <a:gd name="T62" fmla="*/ 0 w 78"/>
                <a:gd name="T63" fmla="*/ 190719 h 174"/>
                <a:gd name="T64" fmla="*/ 0 w 78"/>
                <a:gd name="T65" fmla="*/ 193164 h 174"/>
                <a:gd name="T66" fmla="*/ 0 w 78"/>
                <a:gd name="T67" fmla="*/ 195609 h 174"/>
                <a:gd name="T68" fmla="*/ 0 w 78"/>
                <a:gd name="T69" fmla="*/ 198054 h 174"/>
                <a:gd name="T70" fmla="*/ 0 w 78"/>
                <a:gd name="T71" fmla="*/ 198054 h 174"/>
                <a:gd name="T72" fmla="*/ 0 w 78"/>
                <a:gd name="T73" fmla="*/ 200499 h 174"/>
                <a:gd name="T74" fmla="*/ 0 w 78"/>
                <a:gd name="T75" fmla="*/ 202945 h 174"/>
                <a:gd name="T76" fmla="*/ 0 w 78"/>
                <a:gd name="T77" fmla="*/ 205390 h 174"/>
                <a:gd name="T78" fmla="*/ 0 w 78"/>
                <a:gd name="T79" fmla="*/ 205390 h 174"/>
                <a:gd name="T80" fmla="*/ 0 w 78"/>
                <a:gd name="T81" fmla="*/ 207835 h 174"/>
                <a:gd name="T82" fmla="*/ 0 w 78"/>
                <a:gd name="T83" fmla="*/ 210280 h 174"/>
                <a:gd name="T84" fmla="*/ 0 w 78"/>
                <a:gd name="T85" fmla="*/ 212725 h 174"/>
                <a:gd name="T86" fmla="*/ 0 w 78"/>
                <a:gd name="T87" fmla="*/ 212725 h 174"/>
                <a:gd name="T88" fmla="*/ 0 w 78"/>
                <a:gd name="T89" fmla="*/ 215170 h 174"/>
                <a:gd name="T90" fmla="*/ 0 w 78"/>
                <a:gd name="T91" fmla="*/ 217615 h 174"/>
                <a:gd name="T92" fmla="*/ 0 w 78"/>
                <a:gd name="T93" fmla="*/ 220060 h 174"/>
                <a:gd name="T94" fmla="*/ 0 w 78"/>
                <a:gd name="T95" fmla="*/ 220060 h 174"/>
                <a:gd name="T96" fmla="*/ 0 w 78"/>
                <a:gd name="T97" fmla="*/ 222505 h 174"/>
                <a:gd name="T98" fmla="*/ 0 w 78"/>
                <a:gd name="T99" fmla="*/ 224951 h 174"/>
                <a:gd name="T100" fmla="*/ 0 w 78"/>
                <a:gd name="T101" fmla="*/ 224951 h 174"/>
                <a:gd name="T102" fmla="*/ 0 w 78"/>
                <a:gd name="T103" fmla="*/ 229841 h 174"/>
                <a:gd name="T104" fmla="*/ 0 w 78"/>
                <a:gd name="T105" fmla="*/ 229841 h 174"/>
                <a:gd name="T106" fmla="*/ 2442 w 78"/>
                <a:gd name="T107" fmla="*/ 237176 h 174"/>
                <a:gd name="T108" fmla="*/ 36635 w 78"/>
                <a:gd name="T109" fmla="*/ 190719 h 1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0" name="Rectangle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1" name="Group 61"/>
          <p:cNvGrpSpPr>
            <a:grpSpLocks/>
          </p:cNvGrpSpPr>
          <p:nvPr/>
        </p:nvGrpSpPr>
        <p:grpSpPr bwMode="auto">
          <a:xfrm>
            <a:off x="11491268" y="937545"/>
            <a:ext cx="100677" cy="65619"/>
            <a:chOff x="2455863" y="2411803"/>
            <a:chExt cx="566738" cy="566738"/>
          </a:xfrm>
        </p:grpSpPr>
        <p:sp>
          <p:nvSpPr>
            <p:cNvPr id="32" name="Oval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Oval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Freeform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106186 h 45"/>
                <a:gd name="T2" fmla="*/ 0 w 4"/>
                <a:gd name="T3" fmla="*/ 103717 h 45"/>
                <a:gd name="T4" fmla="*/ 0 w 4"/>
                <a:gd name="T5" fmla="*/ 101247 h 45"/>
                <a:gd name="T6" fmla="*/ 0 w 4"/>
                <a:gd name="T7" fmla="*/ 98778 h 45"/>
                <a:gd name="T8" fmla="*/ 0 w 4"/>
                <a:gd name="T9" fmla="*/ 98778 h 45"/>
                <a:gd name="T10" fmla="*/ 0 w 4"/>
                <a:gd name="T11" fmla="*/ 96308 h 45"/>
                <a:gd name="T12" fmla="*/ 0 w 4"/>
                <a:gd name="T13" fmla="*/ 93839 h 45"/>
                <a:gd name="T14" fmla="*/ 0 w 4"/>
                <a:gd name="T15" fmla="*/ 93839 h 45"/>
                <a:gd name="T16" fmla="*/ 0 w 4"/>
                <a:gd name="T17" fmla="*/ 91369 h 45"/>
                <a:gd name="T18" fmla="*/ 0 w 4"/>
                <a:gd name="T19" fmla="*/ 88900 h 45"/>
                <a:gd name="T20" fmla="*/ 0 w 4"/>
                <a:gd name="T21" fmla="*/ 88900 h 45"/>
                <a:gd name="T22" fmla="*/ 0 w 4"/>
                <a:gd name="T23" fmla="*/ 86431 h 45"/>
                <a:gd name="T24" fmla="*/ 0 w 4"/>
                <a:gd name="T25" fmla="*/ 83961 h 45"/>
                <a:gd name="T26" fmla="*/ 0 w 4"/>
                <a:gd name="T27" fmla="*/ 83961 h 45"/>
                <a:gd name="T28" fmla="*/ 0 w 4"/>
                <a:gd name="T29" fmla="*/ 81492 h 45"/>
                <a:gd name="T30" fmla="*/ 0 w 4"/>
                <a:gd name="T31" fmla="*/ 79022 h 45"/>
                <a:gd name="T32" fmla="*/ 0 w 4"/>
                <a:gd name="T33" fmla="*/ 76553 h 45"/>
                <a:gd name="T34" fmla="*/ 0 w 4"/>
                <a:gd name="T35" fmla="*/ 76553 h 45"/>
                <a:gd name="T36" fmla="*/ 0 w 4"/>
                <a:gd name="T37" fmla="*/ 74083 h 45"/>
                <a:gd name="T38" fmla="*/ 0 w 4"/>
                <a:gd name="T39" fmla="*/ 71614 h 45"/>
                <a:gd name="T40" fmla="*/ 0 w 4"/>
                <a:gd name="T41" fmla="*/ 71614 h 45"/>
                <a:gd name="T42" fmla="*/ 0 w 4"/>
                <a:gd name="T43" fmla="*/ 69144 h 45"/>
                <a:gd name="T44" fmla="*/ 0 w 4"/>
                <a:gd name="T45" fmla="*/ 66675 h 45"/>
                <a:gd name="T46" fmla="*/ 0 w 4"/>
                <a:gd name="T47" fmla="*/ 64206 h 45"/>
                <a:gd name="T48" fmla="*/ 0 w 4"/>
                <a:gd name="T49" fmla="*/ 64206 h 45"/>
                <a:gd name="T50" fmla="*/ 0 w 4"/>
                <a:gd name="T51" fmla="*/ 61736 h 45"/>
                <a:gd name="T52" fmla="*/ 0 w 4"/>
                <a:gd name="T53" fmla="*/ 59267 h 45"/>
                <a:gd name="T54" fmla="*/ 0 w 4"/>
                <a:gd name="T55" fmla="*/ 56797 h 45"/>
                <a:gd name="T56" fmla="*/ 0 w 4"/>
                <a:gd name="T57" fmla="*/ 54328 h 45"/>
                <a:gd name="T58" fmla="*/ 0 w 4"/>
                <a:gd name="T59" fmla="*/ 54328 h 45"/>
                <a:gd name="T60" fmla="*/ 0 w 4"/>
                <a:gd name="T61" fmla="*/ 51858 h 45"/>
                <a:gd name="T62" fmla="*/ 0 w 4"/>
                <a:gd name="T63" fmla="*/ 49389 h 45"/>
                <a:gd name="T64" fmla="*/ 0 w 4"/>
                <a:gd name="T65" fmla="*/ 46919 h 45"/>
                <a:gd name="T66" fmla="*/ 0 w 4"/>
                <a:gd name="T67" fmla="*/ 44450 h 45"/>
                <a:gd name="T68" fmla="*/ 0 w 4"/>
                <a:gd name="T69" fmla="*/ 44450 h 45"/>
                <a:gd name="T70" fmla="*/ 0 w 4"/>
                <a:gd name="T71" fmla="*/ 41981 h 45"/>
                <a:gd name="T72" fmla="*/ 2381 w 4"/>
                <a:gd name="T73" fmla="*/ 39511 h 45"/>
                <a:gd name="T74" fmla="*/ 2381 w 4"/>
                <a:gd name="T75" fmla="*/ 37042 h 45"/>
                <a:gd name="T76" fmla="*/ 2381 w 4"/>
                <a:gd name="T77" fmla="*/ 37042 h 45"/>
                <a:gd name="T78" fmla="*/ 2381 w 4"/>
                <a:gd name="T79" fmla="*/ 32103 h 45"/>
                <a:gd name="T80" fmla="*/ 2381 w 4"/>
                <a:gd name="T81" fmla="*/ 29633 h 45"/>
                <a:gd name="T82" fmla="*/ 2381 w 4"/>
                <a:gd name="T83" fmla="*/ 29633 h 45"/>
                <a:gd name="T84" fmla="*/ 2381 w 4"/>
                <a:gd name="T85" fmla="*/ 27164 h 45"/>
                <a:gd name="T86" fmla="*/ 4763 w 4"/>
                <a:gd name="T87" fmla="*/ 24694 h 45"/>
                <a:gd name="T88" fmla="*/ 4763 w 4"/>
                <a:gd name="T89" fmla="*/ 24694 h 45"/>
                <a:gd name="T90" fmla="*/ 4763 w 4"/>
                <a:gd name="T91" fmla="*/ 22225 h 45"/>
                <a:gd name="T92" fmla="*/ 4763 w 4"/>
                <a:gd name="T93" fmla="*/ 19756 h 45"/>
                <a:gd name="T94" fmla="*/ 4763 w 4"/>
                <a:gd name="T95" fmla="*/ 19756 h 45"/>
                <a:gd name="T96" fmla="*/ 4763 w 4"/>
                <a:gd name="T97" fmla="*/ 17286 h 45"/>
                <a:gd name="T98" fmla="*/ 7144 w 4"/>
                <a:gd name="T99" fmla="*/ 14817 h 45"/>
                <a:gd name="T100" fmla="*/ 7144 w 4"/>
                <a:gd name="T101" fmla="*/ 14817 h 45"/>
                <a:gd name="T102" fmla="*/ 7144 w 4"/>
                <a:gd name="T103" fmla="*/ 12347 h 45"/>
                <a:gd name="T104" fmla="*/ 7144 w 4"/>
                <a:gd name="T105" fmla="*/ 9878 h 45"/>
                <a:gd name="T106" fmla="*/ 7144 w 4"/>
                <a:gd name="T107" fmla="*/ 9878 h 45"/>
                <a:gd name="T108" fmla="*/ 7144 w 4"/>
                <a:gd name="T109" fmla="*/ 7408 h 45"/>
                <a:gd name="T110" fmla="*/ 9525 w 4"/>
                <a:gd name="T111" fmla="*/ 4939 h 45"/>
                <a:gd name="T112" fmla="*/ 9525 w 4"/>
                <a:gd name="T113" fmla="*/ 2469 h 45"/>
                <a:gd name="T114" fmla="*/ 9525 w 4"/>
                <a:gd name="T115" fmla="*/ 0 h 4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" name="Freeform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9769 w 78"/>
                <a:gd name="T1" fmla="*/ 129591 h 174"/>
                <a:gd name="T2" fmla="*/ 9769 w 78"/>
                <a:gd name="T3" fmla="*/ 132036 h 174"/>
                <a:gd name="T4" fmla="*/ 7327 w 78"/>
                <a:gd name="T5" fmla="*/ 134481 h 174"/>
                <a:gd name="T6" fmla="*/ 7327 w 78"/>
                <a:gd name="T7" fmla="*/ 136926 h 174"/>
                <a:gd name="T8" fmla="*/ 7327 w 78"/>
                <a:gd name="T9" fmla="*/ 136926 h 174"/>
                <a:gd name="T10" fmla="*/ 7327 w 78"/>
                <a:gd name="T11" fmla="*/ 139372 h 174"/>
                <a:gd name="T12" fmla="*/ 7327 w 78"/>
                <a:gd name="T13" fmla="*/ 141817 h 174"/>
                <a:gd name="T14" fmla="*/ 7327 w 78"/>
                <a:gd name="T15" fmla="*/ 141817 h 174"/>
                <a:gd name="T16" fmla="*/ 4885 w 78"/>
                <a:gd name="T17" fmla="*/ 144262 h 174"/>
                <a:gd name="T18" fmla="*/ 4885 w 78"/>
                <a:gd name="T19" fmla="*/ 146707 h 174"/>
                <a:gd name="T20" fmla="*/ 4885 w 78"/>
                <a:gd name="T21" fmla="*/ 149152 h 174"/>
                <a:gd name="T22" fmla="*/ 4885 w 78"/>
                <a:gd name="T23" fmla="*/ 149152 h 174"/>
                <a:gd name="T24" fmla="*/ 4885 w 78"/>
                <a:gd name="T25" fmla="*/ 151597 h 174"/>
                <a:gd name="T26" fmla="*/ 4885 w 78"/>
                <a:gd name="T27" fmla="*/ 154042 h 174"/>
                <a:gd name="T28" fmla="*/ 2442 w 78"/>
                <a:gd name="T29" fmla="*/ 154042 h 174"/>
                <a:gd name="T30" fmla="*/ 2442 w 78"/>
                <a:gd name="T31" fmla="*/ 156487 h 174"/>
                <a:gd name="T32" fmla="*/ 2442 w 78"/>
                <a:gd name="T33" fmla="*/ 158932 h 174"/>
                <a:gd name="T34" fmla="*/ 2442 w 78"/>
                <a:gd name="T35" fmla="*/ 161378 h 174"/>
                <a:gd name="T36" fmla="*/ 2442 w 78"/>
                <a:gd name="T37" fmla="*/ 163823 h 174"/>
                <a:gd name="T38" fmla="*/ 2442 w 78"/>
                <a:gd name="T39" fmla="*/ 166268 h 174"/>
                <a:gd name="T40" fmla="*/ 0 w 78"/>
                <a:gd name="T41" fmla="*/ 168713 h 174"/>
                <a:gd name="T42" fmla="*/ 0 w 78"/>
                <a:gd name="T43" fmla="*/ 171158 h 174"/>
                <a:gd name="T44" fmla="*/ 0 w 78"/>
                <a:gd name="T45" fmla="*/ 173603 h 174"/>
                <a:gd name="T46" fmla="*/ 0 w 78"/>
                <a:gd name="T47" fmla="*/ 173603 h 174"/>
                <a:gd name="T48" fmla="*/ 0 w 78"/>
                <a:gd name="T49" fmla="*/ 178493 h 174"/>
                <a:gd name="T50" fmla="*/ 0 w 78"/>
                <a:gd name="T51" fmla="*/ 178493 h 174"/>
                <a:gd name="T52" fmla="*/ 0 w 78"/>
                <a:gd name="T53" fmla="*/ 180939 h 174"/>
                <a:gd name="T54" fmla="*/ 0 w 78"/>
                <a:gd name="T55" fmla="*/ 183384 h 174"/>
                <a:gd name="T56" fmla="*/ 0 w 78"/>
                <a:gd name="T57" fmla="*/ 185829 h 174"/>
                <a:gd name="T58" fmla="*/ 0 w 78"/>
                <a:gd name="T59" fmla="*/ 188274 h 174"/>
                <a:gd name="T60" fmla="*/ 0 w 78"/>
                <a:gd name="T61" fmla="*/ 188274 h 174"/>
                <a:gd name="T62" fmla="*/ 0 w 78"/>
                <a:gd name="T63" fmla="*/ 190719 h 174"/>
                <a:gd name="T64" fmla="*/ 0 w 78"/>
                <a:gd name="T65" fmla="*/ 193164 h 174"/>
                <a:gd name="T66" fmla="*/ 0 w 78"/>
                <a:gd name="T67" fmla="*/ 195609 h 174"/>
                <a:gd name="T68" fmla="*/ 0 w 78"/>
                <a:gd name="T69" fmla="*/ 198054 h 174"/>
                <a:gd name="T70" fmla="*/ 0 w 78"/>
                <a:gd name="T71" fmla="*/ 198054 h 174"/>
                <a:gd name="T72" fmla="*/ 0 w 78"/>
                <a:gd name="T73" fmla="*/ 200499 h 174"/>
                <a:gd name="T74" fmla="*/ 0 w 78"/>
                <a:gd name="T75" fmla="*/ 202945 h 174"/>
                <a:gd name="T76" fmla="*/ 0 w 78"/>
                <a:gd name="T77" fmla="*/ 205390 h 174"/>
                <a:gd name="T78" fmla="*/ 0 w 78"/>
                <a:gd name="T79" fmla="*/ 205390 h 174"/>
                <a:gd name="T80" fmla="*/ 0 w 78"/>
                <a:gd name="T81" fmla="*/ 207835 h 174"/>
                <a:gd name="T82" fmla="*/ 0 w 78"/>
                <a:gd name="T83" fmla="*/ 210280 h 174"/>
                <a:gd name="T84" fmla="*/ 0 w 78"/>
                <a:gd name="T85" fmla="*/ 212725 h 174"/>
                <a:gd name="T86" fmla="*/ 0 w 78"/>
                <a:gd name="T87" fmla="*/ 212725 h 174"/>
                <a:gd name="T88" fmla="*/ 0 w 78"/>
                <a:gd name="T89" fmla="*/ 215170 h 174"/>
                <a:gd name="T90" fmla="*/ 0 w 78"/>
                <a:gd name="T91" fmla="*/ 217615 h 174"/>
                <a:gd name="T92" fmla="*/ 0 w 78"/>
                <a:gd name="T93" fmla="*/ 220060 h 174"/>
                <a:gd name="T94" fmla="*/ 0 w 78"/>
                <a:gd name="T95" fmla="*/ 220060 h 174"/>
                <a:gd name="T96" fmla="*/ 0 w 78"/>
                <a:gd name="T97" fmla="*/ 222505 h 174"/>
                <a:gd name="T98" fmla="*/ 0 w 78"/>
                <a:gd name="T99" fmla="*/ 224951 h 174"/>
                <a:gd name="T100" fmla="*/ 0 w 78"/>
                <a:gd name="T101" fmla="*/ 224951 h 174"/>
                <a:gd name="T102" fmla="*/ 0 w 78"/>
                <a:gd name="T103" fmla="*/ 229841 h 174"/>
                <a:gd name="T104" fmla="*/ 0 w 78"/>
                <a:gd name="T105" fmla="*/ 229841 h 174"/>
                <a:gd name="T106" fmla="*/ 2442 w 78"/>
                <a:gd name="T107" fmla="*/ 237176 h 174"/>
                <a:gd name="T108" fmla="*/ 36635 w 78"/>
                <a:gd name="T109" fmla="*/ 190719 h 1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" name="Rectangle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" name="Oval 107"/>
          <p:cNvSpPr>
            <a:spLocks noChangeArrowheads="1"/>
          </p:cNvSpPr>
          <p:nvPr/>
        </p:nvSpPr>
        <p:spPr bwMode="auto">
          <a:xfrm>
            <a:off x="11868036" y="890450"/>
            <a:ext cx="75949" cy="49215"/>
          </a:xfrm>
          <a:prstGeom prst="ellipse">
            <a:avLst/>
          </a:pr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2400" ker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8" name="Group 38"/>
          <p:cNvGrpSpPr>
            <a:grpSpLocks/>
          </p:cNvGrpSpPr>
          <p:nvPr/>
        </p:nvGrpSpPr>
        <p:grpSpPr bwMode="auto">
          <a:xfrm>
            <a:off x="11730863" y="585027"/>
            <a:ext cx="100675" cy="65619"/>
            <a:chOff x="2455863" y="2411803"/>
            <a:chExt cx="566738" cy="566738"/>
          </a:xfrm>
        </p:grpSpPr>
        <p:sp>
          <p:nvSpPr>
            <p:cNvPr id="39" name="Oval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0" name="Oval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106186 h 45"/>
                <a:gd name="T2" fmla="*/ 0 w 4"/>
                <a:gd name="T3" fmla="*/ 103717 h 45"/>
                <a:gd name="T4" fmla="*/ 0 w 4"/>
                <a:gd name="T5" fmla="*/ 101247 h 45"/>
                <a:gd name="T6" fmla="*/ 0 w 4"/>
                <a:gd name="T7" fmla="*/ 98778 h 45"/>
                <a:gd name="T8" fmla="*/ 0 w 4"/>
                <a:gd name="T9" fmla="*/ 98778 h 45"/>
                <a:gd name="T10" fmla="*/ 0 w 4"/>
                <a:gd name="T11" fmla="*/ 96308 h 45"/>
                <a:gd name="T12" fmla="*/ 0 w 4"/>
                <a:gd name="T13" fmla="*/ 93839 h 45"/>
                <a:gd name="T14" fmla="*/ 0 w 4"/>
                <a:gd name="T15" fmla="*/ 93839 h 45"/>
                <a:gd name="T16" fmla="*/ 0 w 4"/>
                <a:gd name="T17" fmla="*/ 91369 h 45"/>
                <a:gd name="T18" fmla="*/ 0 w 4"/>
                <a:gd name="T19" fmla="*/ 88900 h 45"/>
                <a:gd name="T20" fmla="*/ 0 w 4"/>
                <a:gd name="T21" fmla="*/ 88900 h 45"/>
                <a:gd name="T22" fmla="*/ 0 w 4"/>
                <a:gd name="T23" fmla="*/ 86431 h 45"/>
                <a:gd name="T24" fmla="*/ 0 w 4"/>
                <a:gd name="T25" fmla="*/ 83961 h 45"/>
                <a:gd name="T26" fmla="*/ 0 w 4"/>
                <a:gd name="T27" fmla="*/ 83961 h 45"/>
                <a:gd name="T28" fmla="*/ 0 w 4"/>
                <a:gd name="T29" fmla="*/ 81492 h 45"/>
                <a:gd name="T30" fmla="*/ 0 w 4"/>
                <a:gd name="T31" fmla="*/ 79022 h 45"/>
                <a:gd name="T32" fmla="*/ 0 w 4"/>
                <a:gd name="T33" fmla="*/ 76553 h 45"/>
                <a:gd name="T34" fmla="*/ 0 w 4"/>
                <a:gd name="T35" fmla="*/ 76553 h 45"/>
                <a:gd name="T36" fmla="*/ 0 w 4"/>
                <a:gd name="T37" fmla="*/ 74083 h 45"/>
                <a:gd name="T38" fmla="*/ 0 w 4"/>
                <a:gd name="T39" fmla="*/ 71614 h 45"/>
                <a:gd name="T40" fmla="*/ 0 w 4"/>
                <a:gd name="T41" fmla="*/ 71614 h 45"/>
                <a:gd name="T42" fmla="*/ 0 w 4"/>
                <a:gd name="T43" fmla="*/ 69144 h 45"/>
                <a:gd name="T44" fmla="*/ 0 w 4"/>
                <a:gd name="T45" fmla="*/ 66675 h 45"/>
                <a:gd name="T46" fmla="*/ 0 w 4"/>
                <a:gd name="T47" fmla="*/ 64206 h 45"/>
                <a:gd name="T48" fmla="*/ 0 w 4"/>
                <a:gd name="T49" fmla="*/ 64206 h 45"/>
                <a:gd name="T50" fmla="*/ 0 w 4"/>
                <a:gd name="T51" fmla="*/ 61736 h 45"/>
                <a:gd name="T52" fmla="*/ 0 w 4"/>
                <a:gd name="T53" fmla="*/ 59267 h 45"/>
                <a:gd name="T54" fmla="*/ 0 w 4"/>
                <a:gd name="T55" fmla="*/ 56797 h 45"/>
                <a:gd name="T56" fmla="*/ 0 w 4"/>
                <a:gd name="T57" fmla="*/ 54328 h 45"/>
                <a:gd name="T58" fmla="*/ 0 w 4"/>
                <a:gd name="T59" fmla="*/ 54328 h 45"/>
                <a:gd name="T60" fmla="*/ 0 w 4"/>
                <a:gd name="T61" fmla="*/ 51858 h 45"/>
                <a:gd name="T62" fmla="*/ 0 w 4"/>
                <a:gd name="T63" fmla="*/ 49389 h 45"/>
                <a:gd name="T64" fmla="*/ 0 w 4"/>
                <a:gd name="T65" fmla="*/ 46919 h 45"/>
                <a:gd name="T66" fmla="*/ 0 w 4"/>
                <a:gd name="T67" fmla="*/ 44450 h 45"/>
                <a:gd name="T68" fmla="*/ 0 w 4"/>
                <a:gd name="T69" fmla="*/ 44450 h 45"/>
                <a:gd name="T70" fmla="*/ 0 w 4"/>
                <a:gd name="T71" fmla="*/ 41981 h 45"/>
                <a:gd name="T72" fmla="*/ 2381 w 4"/>
                <a:gd name="T73" fmla="*/ 39511 h 45"/>
                <a:gd name="T74" fmla="*/ 2381 w 4"/>
                <a:gd name="T75" fmla="*/ 37042 h 45"/>
                <a:gd name="T76" fmla="*/ 2381 w 4"/>
                <a:gd name="T77" fmla="*/ 37042 h 45"/>
                <a:gd name="T78" fmla="*/ 2381 w 4"/>
                <a:gd name="T79" fmla="*/ 32103 h 45"/>
                <a:gd name="T80" fmla="*/ 2381 w 4"/>
                <a:gd name="T81" fmla="*/ 29633 h 45"/>
                <a:gd name="T82" fmla="*/ 2381 w 4"/>
                <a:gd name="T83" fmla="*/ 29633 h 45"/>
                <a:gd name="T84" fmla="*/ 2381 w 4"/>
                <a:gd name="T85" fmla="*/ 27164 h 45"/>
                <a:gd name="T86" fmla="*/ 4763 w 4"/>
                <a:gd name="T87" fmla="*/ 24694 h 45"/>
                <a:gd name="T88" fmla="*/ 4763 w 4"/>
                <a:gd name="T89" fmla="*/ 24694 h 45"/>
                <a:gd name="T90" fmla="*/ 4763 w 4"/>
                <a:gd name="T91" fmla="*/ 22225 h 45"/>
                <a:gd name="T92" fmla="*/ 4763 w 4"/>
                <a:gd name="T93" fmla="*/ 19756 h 45"/>
                <a:gd name="T94" fmla="*/ 4763 w 4"/>
                <a:gd name="T95" fmla="*/ 19756 h 45"/>
                <a:gd name="T96" fmla="*/ 4763 w 4"/>
                <a:gd name="T97" fmla="*/ 17286 h 45"/>
                <a:gd name="T98" fmla="*/ 7144 w 4"/>
                <a:gd name="T99" fmla="*/ 14817 h 45"/>
                <a:gd name="T100" fmla="*/ 7144 w 4"/>
                <a:gd name="T101" fmla="*/ 14817 h 45"/>
                <a:gd name="T102" fmla="*/ 7144 w 4"/>
                <a:gd name="T103" fmla="*/ 12347 h 45"/>
                <a:gd name="T104" fmla="*/ 7144 w 4"/>
                <a:gd name="T105" fmla="*/ 9878 h 45"/>
                <a:gd name="T106" fmla="*/ 7144 w 4"/>
                <a:gd name="T107" fmla="*/ 9878 h 45"/>
                <a:gd name="T108" fmla="*/ 7144 w 4"/>
                <a:gd name="T109" fmla="*/ 7408 h 45"/>
                <a:gd name="T110" fmla="*/ 9525 w 4"/>
                <a:gd name="T111" fmla="*/ 4939 h 45"/>
                <a:gd name="T112" fmla="*/ 9525 w 4"/>
                <a:gd name="T113" fmla="*/ 2469 h 45"/>
                <a:gd name="T114" fmla="*/ 9525 w 4"/>
                <a:gd name="T115" fmla="*/ 0 h 4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2" name="Freeform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9769 w 78"/>
                <a:gd name="T1" fmla="*/ 129591 h 174"/>
                <a:gd name="T2" fmla="*/ 9769 w 78"/>
                <a:gd name="T3" fmla="*/ 132036 h 174"/>
                <a:gd name="T4" fmla="*/ 7327 w 78"/>
                <a:gd name="T5" fmla="*/ 134481 h 174"/>
                <a:gd name="T6" fmla="*/ 7327 w 78"/>
                <a:gd name="T7" fmla="*/ 136926 h 174"/>
                <a:gd name="T8" fmla="*/ 7327 w 78"/>
                <a:gd name="T9" fmla="*/ 136926 h 174"/>
                <a:gd name="T10" fmla="*/ 7327 w 78"/>
                <a:gd name="T11" fmla="*/ 139372 h 174"/>
                <a:gd name="T12" fmla="*/ 7327 w 78"/>
                <a:gd name="T13" fmla="*/ 141817 h 174"/>
                <a:gd name="T14" fmla="*/ 7327 w 78"/>
                <a:gd name="T15" fmla="*/ 141817 h 174"/>
                <a:gd name="T16" fmla="*/ 4885 w 78"/>
                <a:gd name="T17" fmla="*/ 144262 h 174"/>
                <a:gd name="T18" fmla="*/ 4885 w 78"/>
                <a:gd name="T19" fmla="*/ 146707 h 174"/>
                <a:gd name="T20" fmla="*/ 4885 w 78"/>
                <a:gd name="T21" fmla="*/ 149152 h 174"/>
                <a:gd name="T22" fmla="*/ 4885 w 78"/>
                <a:gd name="T23" fmla="*/ 149152 h 174"/>
                <a:gd name="T24" fmla="*/ 4885 w 78"/>
                <a:gd name="T25" fmla="*/ 151597 h 174"/>
                <a:gd name="T26" fmla="*/ 4885 w 78"/>
                <a:gd name="T27" fmla="*/ 154042 h 174"/>
                <a:gd name="T28" fmla="*/ 2442 w 78"/>
                <a:gd name="T29" fmla="*/ 154042 h 174"/>
                <a:gd name="T30" fmla="*/ 2442 w 78"/>
                <a:gd name="T31" fmla="*/ 156487 h 174"/>
                <a:gd name="T32" fmla="*/ 2442 w 78"/>
                <a:gd name="T33" fmla="*/ 158932 h 174"/>
                <a:gd name="T34" fmla="*/ 2442 w 78"/>
                <a:gd name="T35" fmla="*/ 161378 h 174"/>
                <a:gd name="T36" fmla="*/ 2442 w 78"/>
                <a:gd name="T37" fmla="*/ 163823 h 174"/>
                <a:gd name="T38" fmla="*/ 2442 w 78"/>
                <a:gd name="T39" fmla="*/ 166268 h 174"/>
                <a:gd name="T40" fmla="*/ 0 w 78"/>
                <a:gd name="T41" fmla="*/ 168713 h 174"/>
                <a:gd name="T42" fmla="*/ 0 w 78"/>
                <a:gd name="T43" fmla="*/ 171158 h 174"/>
                <a:gd name="T44" fmla="*/ 0 w 78"/>
                <a:gd name="T45" fmla="*/ 173603 h 174"/>
                <a:gd name="T46" fmla="*/ 0 w 78"/>
                <a:gd name="T47" fmla="*/ 173603 h 174"/>
                <a:gd name="T48" fmla="*/ 0 w 78"/>
                <a:gd name="T49" fmla="*/ 178493 h 174"/>
                <a:gd name="T50" fmla="*/ 0 w 78"/>
                <a:gd name="T51" fmla="*/ 178493 h 174"/>
                <a:gd name="T52" fmla="*/ 0 w 78"/>
                <a:gd name="T53" fmla="*/ 180939 h 174"/>
                <a:gd name="T54" fmla="*/ 0 w 78"/>
                <a:gd name="T55" fmla="*/ 183384 h 174"/>
                <a:gd name="T56" fmla="*/ 0 w 78"/>
                <a:gd name="T57" fmla="*/ 185829 h 174"/>
                <a:gd name="T58" fmla="*/ 0 w 78"/>
                <a:gd name="T59" fmla="*/ 188274 h 174"/>
                <a:gd name="T60" fmla="*/ 0 w 78"/>
                <a:gd name="T61" fmla="*/ 188274 h 174"/>
                <a:gd name="T62" fmla="*/ 0 w 78"/>
                <a:gd name="T63" fmla="*/ 190719 h 174"/>
                <a:gd name="T64" fmla="*/ 0 w 78"/>
                <a:gd name="T65" fmla="*/ 193164 h 174"/>
                <a:gd name="T66" fmla="*/ 0 w 78"/>
                <a:gd name="T67" fmla="*/ 195609 h 174"/>
                <a:gd name="T68" fmla="*/ 0 w 78"/>
                <a:gd name="T69" fmla="*/ 198054 h 174"/>
                <a:gd name="T70" fmla="*/ 0 w 78"/>
                <a:gd name="T71" fmla="*/ 198054 h 174"/>
                <a:gd name="T72" fmla="*/ 0 w 78"/>
                <a:gd name="T73" fmla="*/ 200499 h 174"/>
                <a:gd name="T74" fmla="*/ 0 w 78"/>
                <a:gd name="T75" fmla="*/ 202945 h 174"/>
                <a:gd name="T76" fmla="*/ 0 w 78"/>
                <a:gd name="T77" fmla="*/ 205390 h 174"/>
                <a:gd name="T78" fmla="*/ 0 w 78"/>
                <a:gd name="T79" fmla="*/ 205390 h 174"/>
                <a:gd name="T80" fmla="*/ 0 w 78"/>
                <a:gd name="T81" fmla="*/ 207835 h 174"/>
                <a:gd name="T82" fmla="*/ 0 w 78"/>
                <a:gd name="T83" fmla="*/ 210280 h 174"/>
                <a:gd name="T84" fmla="*/ 0 w 78"/>
                <a:gd name="T85" fmla="*/ 212725 h 174"/>
                <a:gd name="T86" fmla="*/ 0 w 78"/>
                <a:gd name="T87" fmla="*/ 212725 h 174"/>
                <a:gd name="T88" fmla="*/ 0 w 78"/>
                <a:gd name="T89" fmla="*/ 215170 h 174"/>
                <a:gd name="T90" fmla="*/ 0 w 78"/>
                <a:gd name="T91" fmla="*/ 217615 h 174"/>
                <a:gd name="T92" fmla="*/ 0 w 78"/>
                <a:gd name="T93" fmla="*/ 220060 h 174"/>
                <a:gd name="T94" fmla="*/ 0 w 78"/>
                <a:gd name="T95" fmla="*/ 220060 h 174"/>
                <a:gd name="T96" fmla="*/ 0 w 78"/>
                <a:gd name="T97" fmla="*/ 222505 h 174"/>
                <a:gd name="T98" fmla="*/ 0 w 78"/>
                <a:gd name="T99" fmla="*/ 224951 h 174"/>
                <a:gd name="T100" fmla="*/ 0 w 78"/>
                <a:gd name="T101" fmla="*/ 224951 h 174"/>
                <a:gd name="T102" fmla="*/ 0 w 78"/>
                <a:gd name="T103" fmla="*/ 229841 h 174"/>
                <a:gd name="T104" fmla="*/ 0 w 78"/>
                <a:gd name="T105" fmla="*/ 229841 h 174"/>
                <a:gd name="T106" fmla="*/ 2442 w 78"/>
                <a:gd name="T107" fmla="*/ 237176 h 174"/>
                <a:gd name="T108" fmla="*/ 36635 w 78"/>
                <a:gd name="T109" fmla="*/ 190719 h 1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3" name="Rectangle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4" name="Group 48"/>
          <p:cNvGrpSpPr>
            <a:grpSpLocks/>
          </p:cNvGrpSpPr>
          <p:nvPr/>
        </p:nvGrpSpPr>
        <p:grpSpPr bwMode="auto">
          <a:xfrm>
            <a:off x="11732978" y="1320260"/>
            <a:ext cx="100677" cy="66987"/>
            <a:chOff x="2455863" y="2411803"/>
            <a:chExt cx="566738" cy="566738"/>
          </a:xfrm>
        </p:grpSpPr>
        <p:sp>
          <p:nvSpPr>
            <p:cNvPr id="45" name="Oval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6" name="Oval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7" name="Freeform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106186 h 45"/>
                <a:gd name="T2" fmla="*/ 0 w 4"/>
                <a:gd name="T3" fmla="*/ 103717 h 45"/>
                <a:gd name="T4" fmla="*/ 0 w 4"/>
                <a:gd name="T5" fmla="*/ 101247 h 45"/>
                <a:gd name="T6" fmla="*/ 0 w 4"/>
                <a:gd name="T7" fmla="*/ 98778 h 45"/>
                <a:gd name="T8" fmla="*/ 0 w 4"/>
                <a:gd name="T9" fmla="*/ 98778 h 45"/>
                <a:gd name="T10" fmla="*/ 0 w 4"/>
                <a:gd name="T11" fmla="*/ 96308 h 45"/>
                <a:gd name="T12" fmla="*/ 0 w 4"/>
                <a:gd name="T13" fmla="*/ 93839 h 45"/>
                <a:gd name="T14" fmla="*/ 0 w 4"/>
                <a:gd name="T15" fmla="*/ 93839 h 45"/>
                <a:gd name="T16" fmla="*/ 0 w 4"/>
                <a:gd name="T17" fmla="*/ 91369 h 45"/>
                <a:gd name="T18" fmla="*/ 0 w 4"/>
                <a:gd name="T19" fmla="*/ 88900 h 45"/>
                <a:gd name="T20" fmla="*/ 0 w 4"/>
                <a:gd name="T21" fmla="*/ 88900 h 45"/>
                <a:gd name="T22" fmla="*/ 0 w 4"/>
                <a:gd name="T23" fmla="*/ 86431 h 45"/>
                <a:gd name="T24" fmla="*/ 0 w 4"/>
                <a:gd name="T25" fmla="*/ 83961 h 45"/>
                <a:gd name="T26" fmla="*/ 0 w 4"/>
                <a:gd name="T27" fmla="*/ 83961 h 45"/>
                <a:gd name="T28" fmla="*/ 0 w 4"/>
                <a:gd name="T29" fmla="*/ 81492 h 45"/>
                <a:gd name="T30" fmla="*/ 0 w 4"/>
                <a:gd name="T31" fmla="*/ 79022 h 45"/>
                <a:gd name="T32" fmla="*/ 0 w 4"/>
                <a:gd name="T33" fmla="*/ 76553 h 45"/>
                <a:gd name="T34" fmla="*/ 0 w 4"/>
                <a:gd name="T35" fmla="*/ 76553 h 45"/>
                <a:gd name="T36" fmla="*/ 0 w 4"/>
                <a:gd name="T37" fmla="*/ 74083 h 45"/>
                <a:gd name="T38" fmla="*/ 0 w 4"/>
                <a:gd name="T39" fmla="*/ 71614 h 45"/>
                <a:gd name="T40" fmla="*/ 0 w 4"/>
                <a:gd name="T41" fmla="*/ 71614 h 45"/>
                <a:gd name="T42" fmla="*/ 0 w 4"/>
                <a:gd name="T43" fmla="*/ 69144 h 45"/>
                <a:gd name="T44" fmla="*/ 0 w 4"/>
                <a:gd name="T45" fmla="*/ 66675 h 45"/>
                <a:gd name="T46" fmla="*/ 0 w 4"/>
                <a:gd name="T47" fmla="*/ 64206 h 45"/>
                <a:gd name="T48" fmla="*/ 0 w 4"/>
                <a:gd name="T49" fmla="*/ 64206 h 45"/>
                <a:gd name="T50" fmla="*/ 0 w 4"/>
                <a:gd name="T51" fmla="*/ 61736 h 45"/>
                <a:gd name="T52" fmla="*/ 0 w 4"/>
                <a:gd name="T53" fmla="*/ 59267 h 45"/>
                <a:gd name="T54" fmla="*/ 0 w 4"/>
                <a:gd name="T55" fmla="*/ 56797 h 45"/>
                <a:gd name="T56" fmla="*/ 0 w 4"/>
                <a:gd name="T57" fmla="*/ 54328 h 45"/>
                <a:gd name="T58" fmla="*/ 0 w 4"/>
                <a:gd name="T59" fmla="*/ 54328 h 45"/>
                <a:gd name="T60" fmla="*/ 0 w 4"/>
                <a:gd name="T61" fmla="*/ 51858 h 45"/>
                <a:gd name="T62" fmla="*/ 0 w 4"/>
                <a:gd name="T63" fmla="*/ 49389 h 45"/>
                <a:gd name="T64" fmla="*/ 0 w 4"/>
                <a:gd name="T65" fmla="*/ 46919 h 45"/>
                <a:gd name="T66" fmla="*/ 0 w 4"/>
                <a:gd name="T67" fmla="*/ 44450 h 45"/>
                <a:gd name="T68" fmla="*/ 0 w 4"/>
                <a:gd name="T69" fmla="*/ 44450 h 45"/>
                <a:gd name="T70" fmla="*/ 0 w 4"/>
                <a:gd name="T71" fmla="*/ 41981 h 45"/>
                <a:gd name="T72" fmla="*/ 2381 w 4"/>
                <a:gd name="T73" fmla="*/ 39511 h 45"/>
                <a:gd name="T74" fmla="*/ 2381 w 4"/>
                <a:gd name="T75" fmla="*/ 37042 h 45"/>
                <a:gd name="T76" fmla="*/ 2381 w 4"/>
                <a:gd name="T77" fmla="*/ 37042 h 45"/>
                <a:gd name="T78" fmla="*/ 2381 w 4"/>
                <a:gd name="T79" fmla="*/ 32103 h 45"/>
                <a:gd name="T80" fmla="*/ 2381 w 4"/>
                <a:gd name="T81" fmla="*/ 29633 h 45"/>
                <a:gd name="T82" fmla="*/ 2381 w 4"/>
                <a:gd name="T83" fmla="*/ 29633 h 45"/>
                <a:gd name="T84" fmla="*/ 2381 w 4"/>
                <a:gd name="T85" fmla="*/ 27164 h 45"/>
                <a:gd name="T86" fmla="*/ 4763 w 4"/>
                <a:gd name="T87" fmla="*/ 24694 h 45"/>
                <a:gd name="T88" fmla="*/ 4763 w 4"/>
                <a:gd name="T89" fmla="*/ 24694 h 45"/>
                <a:gd name="T90" fmla="*/ 4763 w 4"/>
                <a:gd name="T91" fmla="*/ 22225 h 45"/>
                <a:gd name="T92" fmla="*/ 4763 w 4"/>
                <a:gd name="T93" fmla="*/ 19756 h 45"/>
                <a:gd name="T94" fmla="*/ 4763 w 4"/>
                <a:gd name="T95" fmla="*/ 19756 h 45"/>
                <a:gd name="T96" fmla="*/ 4763 w 4"/>
                <a:gd name="T97" fmla="*/ 17286 h 45"/>
                <a:gd name="T98" fmla="*/ 7144 w 4"/>
                <a:gd name="T99" fmla="*/ 14817 h 45"/>
                <a:gd name="T100" fmla="*/ 7144 w 4"/>
                <a:gd name="T101" fmla="*/ 14817 h 45"/>
                <a:gd name="T102" fmla="*/ 7144 w 4"/>
                <a:gd name="T103" fmla="*/ 12347 h 45"/>
                <a:gd name="T104" fmla="*/ 7144 w 4"/>
                <a:gd name="T105" fmla="*/ 9878 h 45"/>
                <a:gd name="T106" fmla="*/ 7144 w 4"/>
                <a:gd name="T107" fmla="*/ 9878 h 45"/>
                <a:gd name="T108" fmla="*/ 7144 w 4"/>
                <a:gd name="T109" fmla="*/ 7408 h 45"/>
                <a:gd name="T110" fmla="*/ 9525 w 4"/>
                <a:gd name="T111" fmla="*/ 4939 h 45"/>
                <a:gd name="T112" fmla="*/ 9525 w 4"/>
                <a:gd name="T113" fmla="*/ 2469 h 45"/>
                <a:gd name="T114" fmla="*/ 9525 w 4"/>
                <a:gd name="T115" fmla="*/ 0 h 4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8" name="Freeform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9769 w 78"/>
                <a:gd name="T1" fmla="*/ 129591 h 174"/>
                <a:gd name="T2" fmla="*/ 9769 w 78"/>
                <a:gd name="T3" fmla="*/ 132036 h 174"/>
                <a:gd name="T4" fmla="*/ 7327 w 78"/>
                <a:gd name="T5" fmla="*/ 134481 h 174"/>
                <a:gd name="T6" fmla="*/ 7327 w 78"/>
                <a:gd name="T7" fmla="*/ 136926 h 174"/>
                <a:gd name="T8" fmla="*/ 7327 w 78"/>
                <a:gd name="T9" fmla="*/ 136926 h 174"/>
                <a:gd name="T10" fmla="*/ 7327 w 78"/>
                <a:gd name="T11" fmla="*/ 139372 h 174"/>
                <a:gd name="T12" fmla="*/ 7327 w 78"/>
                <a:gd name="T13" fmla="*/ 141817 h 174"/>
                <a:gd name="T14" fmla="*/ 7327 w 78"/>
                <a:gd name="T15" fmla="*/ 141817 h 174"/>
                <a:gd name="T16" fmla="*/ 4885 w 78"/>
                <a:gd name="T17" fmla="*/ 144262 h 174"/>
                <a:gd name="T18" fmla="*/ 4885 w 78"/>
                <a:gd name="T19" fmla="*/ 146707 h 174"/>
                <a:gd name="T20" fmla="*/ 4885 w 78"/>
                <a:gd name="T21" fmla="*/ 149152 h 174"/>
                <a:gd name="T22" fmla="*/ 4885 w 78"/>
                <a:gd name="T23" fmla="*/ 149152 h 174"/>
                <a:gd name="T24" fmla="*/ 4885 w 78"/>
                <a:gd name="T25" fmla="*/ 151597 h 174"/>
                <a:gd name="T26" fmla="*/ 4885 w 78"/>
                <a:gd name="T27" fmla="*/ 154042 h 174"/>
                <a:gd name="T28" fmla="*/ 2442 w 78"/>
                <a:gd name="T29" fmla="*/ 154042 h 174"/>
                <a:gd name="T30" fmla="*/ 2442 w 78"/>
                <a:gd name="T31" fmla="*/ 156487 h 174"/>
                <a:gd name="T32" fmla="*/ 2442 w 78"/>
                <a:gd name="T33" fmla="*/ 158932 h 174"/>
                <a:gd name="T34" fmla="*/ 2442 w 78"/>
                <a:gd name="T35" fmla="*/ 161378 h 174"/>
                <a:gd name="T36" fmla="*/ 2442 w 78"/>
                <a:gd name="T37" fmla="*/ 163823 h 174"/>
                <a:gd name="T38" fmla="*/ 2442 w 78"/>
                <a:gd name="T39" fmla="*/ 166268 h 174"/>
                <a:gd name="T40" fmla="*/ 0 w 78"/>
                <a:gd name="T41" fmla="*/ 168713 h 174"/>
                <a:gd name="T42" fmla="*/ 0 w 78"/>
                <a:gd name="T43" fmla="*/ 171158 h 174"/>
                <a:gd name="T44" fmla="*/ 0 w 78"/>
                <a:gd name="T45" fmla="*/ 173603 h 174"/>
                <a:gd name="T46" fmla="*/ 0 w 78"/>
                <a:gd name="T47" fmla="*/ 173603 h 174"/>
                <a:gd name="T48" fmla="*/ 0 w 78"/>
                <a:gd name="T49" fmla="*/ 178493 h 174"/>
                <a:gd name="T50" fmla="*/ 0 w 78"/>
                <a:gd name="T51" fmla="*/ 178493 h 174"/>
                <a:gd name="T52" fmla="*/ 0 w 78"/>
                <a:gd name="T53" fmla="*/ 180939 h 174"/>
                <a:gd name="T54" fmla="*/ 0 w 78"/>
                <a:gd name="T55" fmla="*/ 183384 h 174"/>
                <a:gd name="T56" fmla="*/ 0 w 78"/>
                <a:gd name="T57" fmla="*/ 185829 h 174"/>
                <a:gd name="T58" fmla="*/ 0 w 78"/>
                <a:gd name="T59" fmla="*/ 188274 h 174"/>
                <a:gd name="T60" fmla="*/ 0 w 78"/>
                <a:gd name="T61" fmla="*/ 188274 h 174"/>
                <a:gd name="T62" fmla="*/ 0 w 78"/>
                <a:gd name="T63" fmla="*/ 190719 h 174"/>
                <a:gd name="T64" fmla="*/ 0 w 78"/>
                <a:gd name="T65" fmla="*/ 193164 h 174"/>
                <a:gd name="T66" fmla="*/ 0 w 78"/>
                <a:gd name="T67" fmla="*/ 195609 h 174"/>
                <a:gd name="T68" fmla="*/ 0 w 78"/>
                <a:gd name="T69" fmla="*/ 198054 h 174"/>
                <a:gd name="T70" fmla="*/ 0 w 78"/>
                <a:gd name="T71" fmla="*/ 198054 h 174"/>
                <a:gd name="T72" fmla="*/ 0 w 78"/>
                <a:gd name="T73" fmla="*/ 200499 h 174"/>
                <a:gd name="T74" fmla="*/ 0 w 78"/>
                <a:gd name="T75" fmla="*/ 202945 h 174"/>
                <a:gd name="T76" fmla="*/ 0 w 78"/>
                <a:gd name="T77" fmla="*/ 205390 h 174"/>
                <a:gd name="T78" fmla="*/ 0 w 78"/>
                <a:gd name="T79" fmla="*/ 205390 h 174"/>
                <a:gd name="T80" fmla="*/ 0 w 78"/>
                <a:gd name="T81" fmla="*/ 207835 h 174"/>
                <a:gd name="T82" fmla="*/ 0 w 78"/>
                <a:gd name="T83" fmla="*/ 210280 h 174"/>
                <a:gd name="T84" fmla="*/ 0 w 78"/>
                <a:gd name="T85" fmla="*/ 212725 h 174"/>
                <a:gd name="T86" fmla="*/ 0 w 78"/>
                <a:gd name="T87" fmla="*/ 212725 h 174"/>
                <a:gd name="T88" fmla="*/ 0 w 78"/>
                <a:gd name="T89" fmla="*/ 215170 h 174"/>
                <a:gd name="T90" fmla="*/ 0 w 78"/>
                <a:gd name="T91" fmla="*/ 217615 h 174"/>
                <a:gd name="T92" fmla="*/ 0 w 78"/>
                <a:gd name="T93" fmla="*/ 220060 h 174"/>
                <a:gd name="T94" fmla="*/ 0 w 78"/>
                <a:gd name="T95" fmla="*/ 220060 h 174"/>
                <a:gd name="T96" fmla="*/ 0 w 78"/>
                <a:gd name="T97" fmla="*/ 222505 h 174"/>
                <a:gd name="T98" fmla="*/ 0 w 78"/>
                <a:gd name="T99" fmla="*/ 224951 h 174"/>
                <a:gd name="T100" fmla="*/ 0 w 78"/>
                <a:gd name="T101" fmla="*/ 224951 h 174"/>
                <a:gd name="T102" fmla="*/ 0 w 78"/>
                <a:gd name="T103" fmla="*/ 229841 h 174"/>
                <a:gd name="T104" fmla="*/ 0 w 78"/>
                <a:gd name="T105" fmla="*/ 229841 h 174"/>
                <a:gd name="T106" fmla="*/ 2442 w 78"/>
                <a:gd name="T107" fmla="*/ 237176 h 174"/>
                <a:gd name="T108" fmla="*/ 36635 w 78"/>
                <a:gd name="T109" fmla="*/ 190719 h 1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9" name="Rectangle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0" name="Group 54"/>
          <p:cNvGrpSpPr>
            <a:grpSpLocks/>
          </p:cNvGrpSpPr>
          <p:nvPr/>
        </p:nvGrpSpPr>
        <p:grpSpPr bwMode="auto">
          <a:xfrm>
            <a:off x="12128796" y="974493"/>
            <a:ext cx="100675" cy="65619"/>
            <a:chOff x="2455863" y="2411803"/>
            <a:chExt cx="566738" cy="566738"/>
          </a:xfrm>
        </p:grpSpPr>
        <p:sp>
          <p:nvSpPr>
            <p:cNvPr id="51" name="Oval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" name="Oval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3" name="Freeform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106186 h 45"/>
                <a:gd name="T2" fmla="*/ 0 w 4"/>
                <a:gd name="T3" fmla="*/ 103717 h 45"/>
                <a:gd name="T4" fmla="*/ 0 w 4"/>
                <a:gd name="T5" fmla="*/ 101247 h 45"/>
                <a:gd name="T6" fmla="*/ 0 w 4"/>
                <a:gd name="T7" fmla="*/ 98778 h 45"/>
                <a:gd name="T8" fmla="*/ 0 w 4"/>
                <a:gd name="T9" fmla="*/ 98778 h 45"/>
                <a:gd name="T10" fmla="*/ 0 w 4"/>
                <a:gd name="T11" fmla="*/ 96308 h 45"/>
                <a:gd name="T12" fmla="*/ 0 w 4"/>
                <a:gd name="T13" fmla="*/ 93839 h 45"/>
                <a:gd name="T14" fmla="*/ 0 w 4"/>
                <a:gd name="T15" fmla="*/ 93839 h 45"/>
                <a:gd name="T16" fmla="*/ 0 w 4"/>
                <a:gd name="T17" fmla="*/ 91369 h 45"/>
                <a:gd name="T18" fmla="*/ 0 w 4"/>
                <a:gd name="T19" fmla="*/ 88900 h 45"/>
                <a:gd name="T20" fmla="*/ 0 w 4"/>
                <a:gd name="T21" fmla="*/ 88900 h 45"/>
                <a:gd name="T22" fmla="*/ 0 w 4"/>
                <a:gd name="T23" fmla="*/ 86431 h 45"/>
                <a:gd name="T24" fmla="*/ 0 w 4"/>
                <a:gd name="T25" fmla="*/ 83961 h 45"/>
                <a:gd name="T26" fmla="*/ 0 w 4"/>
                <a:gd name="T27" fmla="*/ 83961 h 45"/>
                <a:gd name="T28" fmla="*/ 0 w 4"/>
                <a:gd name="T29" fmla="*/ 81492 h 45"/>
                <a:gd name="T30" fmla="*/ 0 w 4"/>
                <a:gd name="T31" fmla="*/ 79022 h 45"/>
                <a:gd name="T32" fmla="*/ 0 w 4"/>
                <a:gd name="T33" fmla="*/ 76553 h 45"/>
                <a:gd name="T34" fmla="*/ 0 w 4"/>
                <a:gd name="T35" fmla="*/ 76553 h 45"/>
                <a:gd name="T36" fmla="*/ 0 w 4"/>
                <a:gd name="T37" fmla="*/ 74083 h 45"/>
                <a:gd name="T38" fmla="*/ 0 w 4"/>
                <a:gd name="T39" fmla="*/ 71614 h 45"/>
                <a:gd name="T40" fmla="*/ 0 w 4"/>
                <a:gd name="T41" fmla="*/ 71614 h 45"/>
                <a:gd name="T42" fmla="*/ 0 w 4"/>
                <a:gd name="T43" fmla="*/ 69144 h 45"/>
                <a:gd name="T44" fmla="*/ 0 w 4"/>
                <a:gd name="T45" fmla="*/ 66675 h 45"/>
                <a:gd name="T46" fmla="*/ 0 w 4"/>
                <a:gd name="T47" fmla="*/ 64206 h 45"/>
                <a:gd name="T48" fmla="*/ 0 w 4"/>
                <a:gd name="T49" fmla="*/ 64206 h 45"/>
                <a:gd name="T50" fmla="*/ 0 w 4"/>
                <a:gd name="T51" fmla="*/ 61736 h 45"/>
                <a:gd name="T52" fmla="*/ 0 w 4"/>
                <a:gd name="T53" fmla="*/ 59267 h 45"/>
                <a:gd name="T54" fmla="*/ 0 w 4"/>
                <a:gd name="T55" fmla="*/ 56797 h 45"/>
                <a:gd name="T56" fmla="*/ 0 w 4"/>
                <a:gd name="T57" fmla="*/ 54328 h 45"/>
                <a:gd name="T58" fmla="*/ 0 w 4"/>
                <a:gd name="T59" fmla="*/ 54328 h 45"/>
                <a:gd name="T60" fmla="*/ 0 w 4"/>
                <a:gd name="T61" fmla="*/ 51858 h 45"/>
                <a:gd name="T62" fmla="*/ 0 w 4"/>
                <a:gd name="T63" fmla="*/ 49389 h 45"/>
                <a:gd name="T64" fmla="*/ 0 w 4"/>
                <a:gd name="T65" fmla="*/ 46919 h 45"/>
                <a:gd name="T66" fmla="*/ 0 w 4"/>
                <a:gd name="T67" fmla="*/ 44450 h 45"/>
                <a:gd name="T68" fmla="*/ 0 w 4"/>
                <a:gd name="T69" fmla="*/ 44450 h 45"/>
                <a:gd name="T70" fmla="*/ 0 w 4"/>
                <a:gd name="T71" fmla="*/ 41981 h 45"/>
                <a:gd name="T72" fmla="*/ 2381 w 4"/>
                <a:gd name="T73" fmla="*/ 39511 h 45"/>
                <a:gd name="T74" fmla="*/ 2381 w 4"/>
                <a:gd name="T75" fmla="*/ 37042 h 45"/>
                <a:gd name="T76" fmla="*/ 2381 w 4"/>
                <a:gd name="T77" fmla="*/ 37042 h 45"/>
                <a:gd name="T78" fmla="*/ 2381 w 4"/>
                <a:gd name="T79" fmla="*/ 32103 h 45"/>
                <a:gd name="T80" fmla="*/ 2381 w 4"/>
                <a:gd name="T81" fmla="*/ 29633 h 45"/>
                <a:gd name="T82" fmla="*/ 2381 w 4"/>
                <a:gd name="T83" fmla="*/ 29633 h 45"/>
                <a:gd name="T84" fmla="*/ 2381 w 4"/>
                <a:gd name="T85" fmla="*/ 27164 h 45"/>
                <a:gd name="T86" fmla="*/ 4763 w 4"/>
                <a:gd name="T87" fmla="*/ 24694 h 45"/>
                <a:gd name="T88" fmla="*/ 4763 w 4"/>
                <a:gd name="T89" fmla="*/ 24694 h 45"/>
                <a:gd name="T90" fmla="*/ 4763 w 4"/>
                <a:gd name="T91" fmla="*/ 22225 h 45"/>
                <a:gd name="T92" fmla="*/ 4763 w 4"/>
                <a:gd name="T93" fmla="*/ 19756 h 45"/>
                <a:gd name="T94" fmla="*/ 4763 w 4"/>
                <a:gd name="T95" fmla="*/ 19756 h 45"/>
                <a:gd name="T96" fmla="*/ 4763 w 4"/>
                <a:gd name="T97" fmla="*/ 17286 h 45"/>
                <a:gd name="T98" fmla="*/ 7144 w 4"/>
                <a:gd name="T99" fmla="*/ 14817 h 45"/>
                <a:gd name="T100" fmla="*/ 7144 w 4"/>
                <a:gd name="T101" fmla="*/ 14817 h 45"/>
                <a:gd name="T102" fmla="*/ 7144 w 4"/>
                <a:gd name="T103" fmla="*/ 12347 h 45"/>
                <a:gd name="T104" fmla="*/ 7144 w 4"/>
                <a:gd name="T105" fmla="*/ 9878 h 45"/>
                <a:gd name="T106" fmla="*/ 7144 w 4"/>
                <a:gd name="T107" fmla="*/ 9878 h 45"/>
                <a:gd name="T108" fmla="*/ 7144 w 4"/>
                <a:gd name="T109" fmla="*/ 7408 h 45"/>
                <a:gd name="T110" fmla="*/ 9525 w 4"/>
                <a:gd name="T111" fmla="*/ 4939 h 45"/>
                <a:gd name="T112" fmla="*/ 9525 w 4"/>
                <a:gd name="T113" fmla="*/ 2469 h 45"/>
                <a:gd name="T114" fmla="*/ 9525 w 4"/>
                <a:gd name="T115" fmla="*/ 0 h 4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4" name="Freeform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9769 w 78"/>
                <a:gd name="T1" fmla="*/ 129591 h 174"/>
                <a:gd name="T2" fmla="*/ 9769 w 78"/>
                <a:gd name="T3" fmla="*/ 132036 h 174"/>
                <a:gd name="T4" fmla="*/ 7327 w 78"/>
                <a:gd name="T5" fmla="*/ 134481 h 174"/>
                <a:gd name="T6" fmla="*/ 7327 w 78"/>
                <a:gd name="T7" fmla="*/ 136926 h 174"/>
                <a:gd name="T8" fmla="*/ 7327 w 78"/>
                <a:gd name="T9" fmla="*/ 136926 h 174"/>
                <a:gd name="T10" fmla="*/ 7327 w 78"/>
                <a:gd name="T11" fmla="*/ 139372 h 174"/>
                <a:gd name="T12" fmla="*/ 7327 w 78"/>
                <a:gd name="T13" fmla="*/ 141817 h 174"/>
                <a:gd name="T14" fmla="*/ 7327 w 78"/>
                <a:gd name="T15" fmla="*/ 141817 h 174"/>
                <a:gd name="T16" fmla="*/ 4885 w 78"/>
                <a:gd name="T17" fmla="*/ 144262 h 174"/>
                <a:gd name="T18" fmla="*/ 4885 w 78"/>
                <a:gd name="T19" fmla="*/ 146707 h 174"/>
                <a:gd name="T20" fmla="*/ 4885 w 78"/>
                <a:gd name="T21" fmla="*/ 149152 h 174"/>
                <a:gd name="T22" fmla="*/ 4885 w 78"/>
                <a:gd name="T23" fmla="*/ 149152 h 174"/>
                <a:gd name="T24" fmla="*/ 4885 w 78"/>
                <a:gd name="T25" fmla="*/ 151597 h 174"/>
                <a:gd name="T26" fmla="*/ 4885 w 78"/>
                <a:gd name="T27" fmla="*/ 154042 h 174"/>
                <a:gd name="T28" fmla="*/ 2442 w 78"/>
                <a:gd name="T29" fmla="*/ 154042 h 174"/>
                <a:gd name="T30" fmla="*/ 2442 w 78"/>
                <a:gd name="T31" fmla="*/ 156487 h 174"/>
                <a:gd name="T32" fmla="*/ 2442 w 78"/>
                <a:gd name="T33" fmla="*/ 158932 h 174"/>
                <a:gd name="T34" fmla="*/ 2442 w 78"/>
                <a:gd name="T35" fmla="*/ 161378 h 174"/>
                <a:gd name="T36" fmla="*/ 2442 w 78"/>
                <a:gd name="T37" fmla="*/ 163823 h 174"/>
                <a:gd name="T38" fmla="*/ 2442 w 78"/>
                <a:gd name="T39" fmla="*/ 166268 h 174"/>
                <a:gd name="T40" fmla="*/ 0 w 78"/>
                <a:gd name="T41" fmla="*/ 168713 h 174"/>
                <a:gd name="T42" fmla="*/ 0 w 78"/>
                <a:gd name="T43" fmla="*/ 171158 h 174"/>
                <a:gd name="T44" fmla="*/ 0 w 78"/>
                <a:gd name="T45" fmla="*/ 173603 h 174"/>
                <a:gd name="T46" fmla="*/ 0 w 78"/>
                <a:gd name="T47" fmla="*/ 173603 h 174"/>
                <a:gd name="T48" fmla="*/ 0 w 78"/>
                <a:gd name="T49" fmla="*/ 178493 h 174"/>
                <a:gd name="T50" fmla="*/ 0 w 78"/>
                <a:gd name="T51" fmla="*/ 178493 h 174"/>
                <a:gd name="T52" fmla="*/ 0 w 78"/>
                <a:gd name="T53" fmla="*/ 180939 h 174"/>
                <a:gd name="T54" fmla="*/ 0 w 78"/>
                <a:gd name="T55" fmla="*/ 183384 h 174"/>
                <a:gd name="T56" fmla="*/ 0 w 78"/>
                <a:gd name="T57" fmla="*/ 185829 h 174"/>
                <a:gd name="T58" fmla="*/ 0 w 78"/>
                <a:gd name="T59" fmla="*/ 188274 h 174"/>
                <a:gd name="T60" fmla="*/ 0 w 78"/>
                <a:gd name="T61" fmla="*/ 188274 h 174"/>
                <a:gd name="T62" fmla="*/ 0 w 78"/>
                <a:gd name="T63" fmla="*/ 190719 h 174"/>
                <a:gd name="T64" fmla="*/ 0 w 78"/>
                <a:gd name="T65" fmla="*/ 193164 h 174"/>
                <a:gd name="T66" fmla="*/ 0 w 78"/>
                <a:gd name="T67" fmla="*/ 195609 h 174"/>
                <a:gd name="T68" fmla="*/ 0 w 78"/>
                <a:gd name="T69" fmla="*/ 198054 h 174"/>
                <a:gd name="T70" fmla="*/ 0 w 78"/>
                <a:gd name="T71" fmla="*/ 198054 h 174"/>
                <a:gd name="T72" fmla="*/ 0 w 78"/>
                <a:gd name="T73" fmla="*/ 200499 h 174"/>
                <a:gd name="T74" fmla="*/ 0 w 78"/>
                <a:gd name="T75" fmla="*/ 202945 h 174"/>
                <a:gd name="T76" fmla="*/ 0 w 78"/>
                <a:gd name="T77" fmla="*/ 205390 h 174"/>
                <a:gd name="T78" fmla="*/ 0 w 78"/>
                <a:gd name="T79" fmla="*/ 205390 h 174"/>
                <a:gd name="T80" fmla="*/ 0 w 78"/>
                <a:gd name="T81" fmla="*/ 207835 h 174"/>
                <a:gd name="T82" fmla="*/ 0 w 78"/>
                <a:gd name="T83" fmla="*/ 210280 h 174"/>
                <a:gd name="T84" fmla="*/ 0 w 78"/>
                <a:gd name="T85" fmla="*/ 212725 h 174"/>
                <a:gd name="T86" fmla="*/ 0 w 78"/>
                <a:gd name="T87" fmla="*/ 212725 h 174"/>
                <a:gd name="T88" fmla="*/ 0 w 78"/>
                <a:gd name="T89" fmla="*/ 215170 h 174"/>
                <a:gd name="T90" fmla="*/ 0 w 78"/>
                <a:gd name="T91" fmla="*/ 217615 h 174"/>
                <a:gd name="T92" fmla="*/ 0 w 78"/>
                <a:gd name="T93" fmla="*/ 220060 h 174"/>
                <a:gd name="T94" fmla="*/ 0 w 78"/>
                <a:gd name="T95" fmla="*/ 220060 h 174"/>
                <a:gd name="T96" fmla="*/ 0 w 78"/>
                <a:gd name="T97" fmla="*/ 222505 h 174"/>
                <a:gd name="T98" fmla="*/ 0 w 78"/>
                <a:gd name="T99" fmla="*/ 224951 h 174"/>
                <a:gd name="T100" fmla="*/ 0 w 78"/>
                <a:gd name="T101" fmla="*/ 224951 h 174"/>
                <a:gd name="T102" fmla="*/ 0 w 78"/>
                <a:gd name="T103" fmla="*/ 229841 h 174"/>
                <a:gd name="T104" fmla="*/ 0 w 78"/>
                <a:gd name="T105" fmla="*/ 229841 h 174"/>
                <a:gd name="T106" fmla="*/ 2442 w 78"/>
                <a:gd name="T107" fmla="*/ 237176 h 174"/>
                <a:gd name="T108" fmla="*/ 36635 w 78"/>
                <a:gd name="T109" fmla="*/ 190719 h 1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5" name="Rectangle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6" name="Group 60"/>
          <p:cNvGrpSpPr>
            <a:grpSpLocks/>
          </p:cNvGrpSpPr>
          <p:nvPr/>
        </p:nvGrpSpPr>
        <p:grpSpPr bwMode="auto">
          <a:xfrm>
            <a:off x="11368911" y="1008360"/>
            <a:ext cx="100677" cy="65619"/>
            <a:chOff x="2455863" y="2411803"/>
            <a:chExt cx="566738" cy="566738"/>
          </a:xfrm>
        </p:grpSpPr>
        <p:sp>
          <p:nvSpPr>
            <p:cNvPr id="57" name="Oval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Oval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9" name="Freeform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106186 h 45"/>
                <a:gd name="T2" fmla="*/ 0 w 4"/>
                <a:gd name="T3" fmla="*/ 103717 h 45"/>
                <a:gd name="T4" fmla="*/ 0 w 4"/>
                <a:gd name="T5" fmla="*/ 101247 h 45"/>
                <a:gd name="T6" fmla="*/ 0 w 4"/>
                <a:gd name="T7" fmla="*/ 98778 h 45"/>
                <a:gd name="T8" fmla="*/ 0 w 4"/>
                <a:gd name="T9" fmla="*/ 98778 h 45"/>
                <a:gd name="T10" fmla="*/ 0 w 4"/>
                <a:gd name="T11" fmla="*/ 96308 h 45"/>
                <a:gd name="T12" fmla="*/ 0 w 4"/>
                <a:gd name="T13" fmla="*/ 93839 h 45"/>
                <a:gd name="T14" fmla="*/ 0 w 4"/>
                <a:gd name="T15" fmla="*/ 93839 h 45"/>
                <a:gd name="T16" fmla="*/ 0 w 4"/>
                <a:gd name="T17" fmla="*/ 91369 h 45"/>
                <a:gd name="T18" fmla="*/ 0 w 4"/>
                <a:gd name="T19" fmla="*/ 88900 h 45"/>
                <a:gd name="T20" fmla="*/ 0 w 4"/>
                <a:gd name="T21" fmla="*/ 88900 h 45"/>
                <a:gd name="T22" fmla="*/ 0 w 4"/>
                <a:gd name="T23" fmla="*/ 86431 h 45"/>
                <a:gd name="T24" fmla="*/ 0 w 4"/>
                <a:gd name="T25" fmla="*/ 83961 h 45"/>
                <a:gd name="T26" fmla="*/ 0 w 4"/>
                <a:gd name="T27" fmla="*/ 83961 h 45"/>
                <a:gd name="T28" fmla="*/ 0 w 4"/>
                <a:gd name="T29" fmla="*/ 81492 h 45"/>
                <a:gd name="T30" fmla="*/ 0 w 4"/>
                <a:gd name="T31" fmla="*/ 79022 h 45"/>
                <a:gd name="T32" fmla="*/ 0 w 4"/>
                <a:gd name="T33" fmla="*/ 76553 h 45"/>
                <a:gd name="T34" fmla="*/ 0 w 4"/>
                <a:gd name="T35" fmla="*/ 76553 h 45"/>
                <a:gd name="T36" fmla="*/ 0 w 4"/>
                <a:gd name="T37" fmla="*/ 74083 h 45"/>
                <a:gd name="T38" fmla="*/ 0 w 4"/>
                <a:gd name="T39" fmla="*/ 71614 h 45"/>
                <a:gd name="T40" fmla="*/ 0 w 4"/>
                <a:gd name="T41" fmla="*/ 71614 h 45"/>
                <a:gd name="T42" fmla="*/ 0 w 4"/>
                <a:gd name="T43" fmla="*/ 69144 h 45"/>
                <a:gd name="T44" fmla="*/ 0 w 4"/>
                <a:gd name="T45" fmla="*/ 66675 h 45"/>
                <a:gd name="T46" fmla="*/ 0 w 4"/>
                <a:gd name="T47" fmla="*/ 64206 h 45"/>
                <a:gd name="T48" fmla="*/ 0 w 4"/>
                <a:gd name="T49" fmla="*/ 64206 h 45"/>
                <a:gd name="T50" fmla="*/ 0 w 4"/>
                <a:gd name="T51" fmla="*/ 61736 h 45"/>
                <a:gd name="T52" fmla="*/ 0 w 4"/>
                <a:gd name="T53" fmla="*/ 59267 h 45"/>
                <a:gd name="T54" fmla="*/ 0 w 4"/>
                <a:gd name="T55" fmla="*/ 56797 h 45"/>
                <a:gd name="T56" fmla="*/ 0 w 4"/>
                <a:gd name="T57" fmla="*/ 54328 h 45"/>
                <a:gd name="T58" fmla="*/ 0 w 4"/>
                <a:gd name="T59" fmla="*/ 54328 h 45"/>
                <a:gd name="T60" fmla="*/ 0 w 4"/>
                <a:gd name="T61" fmla="*/ 51858 h 45"/>
                <a:gd name="T62" fmla="*/ 0 w 4"/>
                <a:gd name="T63" fmla="*/ 49389 h 45"/>
                <a:gd name="T64" fmla="*/ 0 w 4"/>
                <a:gd name="T65" fmla="*/ 46919 h 45"/>
                <a:gd name="T66" fmla="*/ 0 w 4"/>
                <a:gd name="T67" fmla="*/ 44450 h 45"/>
                <a:gd name="T68" fmla="*/ 0 w 4"/>
                <a:gd name="T69" fmla="*/ 44450 h 45"/>
                <a:gd name="T70" fmla="*/ 0 w 4"/>
                <a:gd name="T71" fmla="*/ 41981 h 45"/>
                <a:gd name="T72" fmla="*/ 2381 w 4"/>
                <a:gd name="T73" fmla="*/ 39511 h 45"/>
                <a:gd name="T74" fmla="*/ 2381 w 4"/>
                <a:gd name="T75" fmla="*/ 37042 h 45"/>
                <a:gd name="T76" fmla="*/ 2381 w 4"/>
                <a:gd name="T77" fmla="*/ 37042 h 45"/>
                <a:gd name="T78" fmla="*/ 2381 w 4"/>
                <a:gd name="T79" fmla="*/ 32103 h 45"/>
                <a:gd name="T80" fmla="*/ 2381 w 4"/>
                <a:gd name="T81" fmla="*/ 29633 h 45"/>
                <a:gd name="T82" fmla="*/ 2381 w 4"/>
                <a:gd name="T83" fmla="*/ 29633 h 45"/>
                <a:gd name="T84" fmla="*/ 2381 w 4"/>
                <a:gd name="T85" fmla="*/ 27164 h 45"/>
                <a:gd name="T86" fmla="*/ 4763 w 4"/>
                <a:gd name="T87" fmla="*/ 24694 h 45"/>
                <a:gd name="T88" fmla="*/ 4763 w 4"/>
                <a:gd name="T89" fmla="*/ 24694 h 45"/>
                <a:gd name="T90" fmla="*/ 4763 w 4"/>
                <a:gd name="T91" fmla="*/ 22225 h 45"/>
                <a:gd name="T92" fmla="*/ 4763 w 4"/>
                <a:gd name="T93" fmla="*/ 19756 h 45"/>
                <a:gd name="T94" fmla="*/ 4763 w 4"/>
                <a:gd name="T95" fmla="*/ 19756 h 45"/>
                <a:gd name="T96" fmla="*/ 4763 w 4"/>
                <a:gd name="T97" fmla="*/ 17286 h 45"/>
                <a:gd name="T98" fmla="*/ 7144 w 4"/>
                <a:gd name="T99" fmla="*/ 14817 h 45"/>
                <a:gd name="T100" fmla="*/ 7144 w 4"/>
                <a:gd name="T101" fmla="*/ 14817 h 45"/>
                <a:gd name="T102" fmla="*/ 7144 w 4"/>
                <a:gd name="T103" fmla="*/ 12347 h 45"/>
                <a:gd name="T104" fmla="*/ 7144 w 4"/>
                <a:gd name="T105" fmla="*/ 9878 h 45"/>
                <a:gd name="T106" fmla="*/ 7144 w 4"/>
                <a:gd name="T107" fmla="*/ 9878 h 45"/>
                <a:gd name="T108" fmla="*/ 7144 w 4"/>
                <a:gd name="T109" fmla="*/ 7408 h 45"/>
                <a:gd name="T110" fmla="*/ 9525 w 4"/>
                <a:gd name="T111" fmla="*/ 4939 h 45"/>
                <a:gd name="T112" fmla="*/ 9525 w 4"/>
                <a:gd name="T113" fmla="*/ 2469 h 45"/>
                <a:gd name="T114" fmla="*/ 9525 w 4"/>
                <a:gd name="T115" fmla="*/ 0 h 4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0" name="Freeform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9769 w 78"/>
                <a:gd name="T1" fmla="*/ 129591 h 174"/>
                <a:gd name="T2" fmla="*/ 9769 w 78"/>
                <a:gd name="T3" fmla="*/ 132036 h 174"/>
                <a:gd name="T4" fmla="*/ 7327 w 78"/>
                <a:gd name="T5" fmla="*/ 134481 h 174"/>
                <a:gd name="T6" fmla="*/ 7327 w 78"/>
                <a:gd name="T7" fmla="*/ 136926 h 174"/>
                <a:gd name="T8" fmla="*/ 7327 w 78"/>
                <a:gd name="T9" fmla="*/ 136926 h 174"/>
                <a:gd name="T10" fmla="*/ 7327 w 78"/>
                <a:gd name="T11" fmla="*/ 139372 h 174"/>
                <a:gd name="T12" fmla="*/ 7327 w 78"/>
                <a:gd name="T13" fmla="*/ 141817 h 174"/>
                <a:gd name="T14" fmla="*/ 7327 w 78"/>
                <a:gd name="T15" fmla="*/ 141817 h 174"/>
                <a:gd name="T16" fmla="*/ 4885 w 78"/>
                <a:gd name="T17" fmla="*/ 144262 h 174"/>
                <a:gd name="T18" fmla="*/ 4885 w 78"/>
                <a:gd name="T19" fmla="*/ 146707 h 174"/>
                <a:gd name="T20" fmla="*/ 4885 w 78"/>
                <a:gd name="T21" fmla="*/ 149152 h 174"/>
                <a:gd name="T22" fmla="*/ 4885 w 78"/>
                <a:gd name="T23" fmla="*/ 149152 h 174"/>
                <a:gd name="T24" fmla="*/ 4885 w 78"/>
                <a:gd name="T25" fmla="*/ 151597 h 174"/>
                <a:gd name="T26" fmla="*/ 4885 w 78"/>
                <a:gd name="T27" fmla="*/ 154042 h 174"/>
                <a:gd name="T28" fmla="*/ 2442 w 78"/>
                <a:gd name="T29" fmla="*/ 154042 h 174"/>
                <a:gd name="T30" fmla="*/ 2442 w 78"/>
                <a:gd name="T31" fmla="*/ 156487 h 174"/>
                <a:gd name="T32" fmla="*/ 2442 w 78"/>
                <a:gd name="T33" fmla="*/ 158932 h 174"/>
                <a:gd name="T34" fmla="*/ 2442 w 78"/>
                <a:gd name="T35" fmla="*/ 161378 h 174"/>
                <a:gd name="T36" fmla="*/ 2442 w 78"/>
                <a:gd name="T37" fmla="*/ 163823 h 174"/>
                <a:gd name="T38" fmla="*/ 2442 w 78"/>
                <a:gd name="T39" fmla="*/ 166268 h 174"/>
                <a:gd name="T40" fmla="*/ 0 w 78"/>
                <a:gd name="T41" fmla="*/ 168713 h 174"/>
                <a:gd name="T42" fmla="*/ 0 w 78"/>
                <a:gd name="T43" fmla="*/ 171158 h 174"/>
                <a:gd name="T44" fmla="*/ 0 w 78"/>
                <a:gd name="T45" fmla="*/ 173603 h 174"/>
                <a:gd name="T46" fmla="*/ 0 w 78"/>
                <a:gd name="T47" fmla="*/ 173603 h 174"/>
                <a:gd name="T48" fmla="*/ 0 w 78"/>
                <a:gd name="T49" fmla="*/ 178493 h 174"/>
                <a:gd name="T50" fmla="*/ 0 w 78"/>
                <a:gd name="T51" fmla="*/ 178493 h 174"/>
                <a:gd name="T52" fmla="*/ 0 w 78"/>
                <a:gd name="T53" fmla="*/ 180939 h 174"/>
                <a:gd name="T54" fmla="*/ 0 w 78"/>
                <a:gd name="T55" fmla="*/ 183384 h 174"/>
                <a:gd name="T56" fmla="*/ 0 w 78"/>
                <a:gd name="T57" fmla="*/ 185829 h 174"/>
                <a:gd name="T58" fmla="*/ 0 w 78"/>
                <a:gd name="T59" fmla="*/ 188274 h 174"/>
                <a:gd name="T60" fmla="*/ 0 w 78"/>
                <a:gd name="T61" fmla="*/ 188274 h 174"/>
                <a:gd name="T62" fmla="*/ 0 w 78"/>
                <a:gd name="T63" fmla="*/ 190719 h 174"/>
                <a:gd name="T64" fmla="*/ 0 w 78"/>
                <a:gd name="T65" fmla="*/ 193164 h 174"/>
                <a:gd name="T66" fmla="*/ 0 w 78"/>
                <a:gd name="T67" fmla="*/ 195609 h 174"/>
                <a:gd name="T68" fmla="*/ 0 w 78"/>
                <a:gd name="T69" fmla="*/ 198054 h 174"/>
                <a:gd name="T70" fmla="*/ 0 w 78"/>
                <a:gd name="T71" fmla="*/ 198054 h 174"/>
                <a:gd name="T72" fmla="*/ 0 w 78"/>
                <a:gd name="T73" fmla="*/ 200499 h 174"/>
                <a:gd name="T74" fmla="*/ 0 w 78"/>
                <a:gd name="T75" fmla="*/ 202945 h 174"/>
                <a:gd name="T76" fmla="*/ 0 w 78"/>
                <a:gd name="T77" fmla="*/ 205390 h 174"/>
                <a:gd name="T78" fmla="*/ 0 w 78"/>
                <a:gd name="T79" fmla="*/ 205390 h 174"/>
                <a:gd name="T80" fmla="*/ 0 w 78"/>
                <a:gd name="T81" fmla="*/ 207835 h 174"/>
                <a:gd name="T82" fmla="*/ 0 w 78"/>
                <a:gd name="T83" fmla="*/ 210280 h 174"/>
                <a:gd name="T84" fmla="*/ 0 w 78"/>
                <a:gd name="T85" fmla="*/ 212725 h 174"/>
                <a:gd name="T86" fmla="*/ 0 w 78"/>
                <a:gd name="T87" fmla="*/ 212725 h 174"/>
                <a:gd name="T88" fmla="*/ 0 w 78"/>
                <a:gd name="T89" fmla="*/ 215170 h 174"/>
                <a:gd name="T90" fmla="*/ 0 w 78"/>
                <a:gd name="T91" fmla="*/ 217615 h 174"/>
                <a:gd name="T92" fmla="*/ 0 w 78"/>
                <a:gd name="T93" fmla="*/ 220060 h 174"/>
                <a:gd name="T94" fmla="*/ 0 w 78"/>
                <a:gd name="T95" fmla="*/ 220060 h 174"/>
                <a:gd name="T96" fmla="*/ 0 w 78"/>
                <a:gd name="T97" fmla="*/ 222505 h 174"/>
                <a:gd name="T98" fmla="*/ 0 w 78"/>
                <a:gd name="T99" fmla="*/ 224951 h 174"/>
                <a:gd name="T100" fmla="*/ 0 w 78"/>
                <a:gd name="T101" fmla="*/ 224951 h 174"/>
                <a:gd name="T102" fmla="*/ 0 w 78"/>
                <a:gd name="T103" fmla="*/ 229841 h 174"/>
                <a:gd name="T104" fmla="*/ 0 w 78"/>
                <a:gd name="T105" fmla="*/ 229841 h 174"/>
                <a:gd name="T106" fmla="*/ 2442 w 78"/>
                <a:gd name="T107" fmla="*/ 237176 h 174"/>
                <a:gd name="T108" fmla="*/ 36635 w 78"/>
                <a:gd name="T109" fmla="*/ 190719 h 1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" name="Rectangle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62" name="Oval 107"/>
          <p:cNvSpPr>
            <a:spLocks noChangeArrowheads="1"/>
          </p:cNvSpPr>
          <p:nvPr/>
        </p:nvSpPr>
        <p:spPr bwMode="auto">
          <a:xfrm>
            <a:off x="11745679" y="961265"/>
            <a:ext cx="75949" cy="49215"/>
          </a:xfrm>
          <a:prstGeom prst="ellipse">
            <a:avLst/>
          </a:pr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2400" ker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Oval 12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</a:p>
        </p:txBody>
      </p:sp>
      <p:sp>
        <p:nvSpPr>
          <p:cNvPr id="64" name="Oval 13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65" name="Oval 14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66" name="Oval 15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67" name="Oval 16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68" name="Oval 17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  <p:sp>
        <p:nvSpPr>
          <p:cNvPr id="69" name="Oval 18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</a:p>
        </p:txBody>
      </p:sp>
      <p:sp>
        <p:nvSpPr>
          <p:cNvPr id="70" name="Oval 19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</a:p>
        </p:txBody>
      </p:sp>
      <p:sp>
        <p:nvSpPr>
          <p:cNvPr id="71" name="Oval 20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</a:p>
        </p:txBody>
      </p:sp>
      <p:sp>
        <p:nvSpPr>
          <p:cNvPr id="72" name="Oval 21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</a:p>
        </p:txBody>
      </p:sp>
      <p:sp>
        <p:nvSpPr>
          <p:cNvPr id="73" name="Oval 22"/>
          <p:cNvSpPr>
            <a:spLocks noChangeArrowheads="1"/>
          </p:cNvSpPr>
          <p:nvPr/>
        </p:nvSpPr>
        <p:spPr bwMode="auto">
          <a:xfrm>
            <a:off x="10612703" y="367271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28562158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7" presetID="4" presetClass="exit" presetSubtype="16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4" presetClass="exit" presetSubtype="16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3" presetID="4" presetClass="exit" presetSubtype="16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6" presetID="4" presetClass="exit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9" presetID="4" presetClass="exit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2" presetID="4" presetClass="exit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5" presetID="4" presetClass="exit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8" presetID="4" presetClass="exit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1" presetID="4" presetClass="exit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0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2254545" y="844731"/>
            <a:ext cx="8397255" cy="1731973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766">
              <a:defRPr/>
            </a:pPr>
            <a:r>
              <a:rPr lang="en-US" sz="3600" b="1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CÂU 3: Chọn đáp án đúng ?</a:t>
            </a:r>
            <a:endParaRPr lang="en-US" sz="3600" dirty="0">
              <a:solidFill>
                <a:srgbClr val="7030A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Snip Diagonal Corner Rectangle 4"/>
              <p:cNvSpPr/>
              <p:nvPr/>
            </p:nvSpPr>
            <p:spPr>
              <a:xfrm>
                <a:off x="1900519" y="2641551"/>
                <a:ext cx="9569070" cy="2689364"/>
              </a:xfrm>
              <a:prstGeom prst="snip2DiagRect">
                <a:avLst/>
              </a:prstGeom>
              <a:solidFill>
                <a:srgbClr val="7030A0">
                  <a:alpha val="75000"/>
                </a:srgb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1625122" indent="-558377" defTabSz="685766">
                  <a:buFontTx/>
                  <a:buAutoNum type="alphaUcPeriod"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36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𝑿</m:t>
                        </m:r>
                      </m:num>
                      <m:den>
                        <m:r>
                          <a:rPr lang="en-US" sz="36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𝒀</m:t>
                        </m:r>
                      </m:den>
                    </m:f>
                    <m:r>
                      <a:rPr lang="en-US" sz="3600" b="1" i="1">
                        <a:solidFill>
                          <a:prstClr val="white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36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36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𝑿</m:t>
                        </m:r>
                      </m:num>
                      <m:den>
                        <m:r>
                          <a:rPr lang="en-US" sz="36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𝒀</m:t>
                        </m:r>
                      </m:den>
                    </m:f>
                  </m:oMath>
                </a14:m>
                <a:r>
                  <a:rPr lang="en-US" sz="3600" b="1" dirty="0">
                    <a:solidFill>
                      <a:prstClr val="white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B.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𝑿</m:t>
                        </m:r>
                      </m:num>
                      <m:den>
                        <m:r>
                          <a:rPr lang="en-US" sz="36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𝒀</m:t>
                        </m:r>
                      </m:den>
                    </m:f>
                    <m:r>
                      <a:rPr lang="en-US" sz="3600" b="1" i="1">
                        <a:solidFill>
                          <a:prstClr val="white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36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36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𝑿</m:t>
                        </m:r>
                      </m:num>
                      <m:den>
                        <m:r>
                          <a:rPr lang="en-US" sz="36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36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𝒀</m:t>
                        </m:r>
                      </m:den>
                    </m:f>
                  </m:oMath>
                </a14:m>
                <a:endParaRPr lang="en-US" sz="3600" b="1" dirty="0">
                  <a:solidFill>
                    <a:prstClr val="whit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066747" defTabSz="685766">
                  <a:defRPr/>
                </a:pPr>
                <a:r>
                  <a:rPr lang="en-US" sz="3600" b="1" dirty="0">
                    <a:solidFill>
                      <a:prstClr val="white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𝑿</m:t>
                        </m:r>
                      </m:num>
                      <m:den>
                        <m:r>
                          <a:rPr lang="en-US" sz="36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𝒀</m:t>
                        </m:r>
                      </m:den>
                    </m:f>
                    <m:r>
                      <a:rPr lang="en-US" sz="3600" b="1" i="1">
                        <a:solidFill>
                          <a:prstClr val="white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36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𝑿</m:t>
                        </m:r>
                      </m:num>
                      <m:den>
                        <m:r>
                          <a:rPr lang="en-US" sz="36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3600" b="1" i="1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𝒀</m:t>
                        </m:r>
                      </m:den>
                    </m:f>
                  </m:oMath>
                </a14:m>
                <a:r>
                  <a:rPr lang="en-US" sz="3600" b="1" dirty="0">
                    <a:solidFill>
                      <a:prstClr val="white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D. </a:t>
                </a:r>
                <a:r>
                  <a:rPr lang="en-US" sz="3600" b="1" dirty="0" err="1">
                    <a:solidFill>
                      <a:prstClr val="white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Cả</a:t>
                </a:r>
                <a:r>
                  <a:rPr lang="en-US" sz="3600" b="1" dirty="0">
                    <a:solidFill>
                      <a:prstClr val="white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A, B, C </a:t>
                </a:r>
                <a:r>
                  <a:rPr lang="en-US" sz="3600" b="1" dirty="0" err="1">
                    <a:solidFill>
                      <a:prstClr val="white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đều</a:t>
                </a:r>
                <a:r>
                  <a:rPr lang="en-US" sz="3600" b="1" dirty="0">
                    <a:solidFill>
                      <a:prstClr val="white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solidFill>
                      <a:prstClr val="white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đúng</a:t>
                </a:r>
                <a:endParaRPr lang="en-US" sz="3600" b="1" dirty="0">
                  <a:solidFill>
                    <a:prstClr val="whit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Snip Diagonal Corner 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0519" y="2641551"/>
                <a:ext cx="9569070" cy="2689364"/>
              </a:xfrm>
              <a:prstGeom prst="snip2DiagRect">
                <a:avLst/>
              </a:prstGeom>
              <a:blipFill>
                <a:blip r:embed="rId6"/>
                <a:stretch>
                  <a:fillRect/>
                </a:stretch>
              </a:blipFill>
              <a:ln w="7620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Pentagon 5">
            <a:hlinkClick r:id="rId7" action="ppaction://hlinksldjump"/>
          </p:cNvPr>
          <p:cNvSpPr/>
          <p:nvPr/>
        </p:nvSpPr>
        <p:spPr>
          <a:xfrm flipH="1">
            <a:off x="8748595" y="5440253"/>
            <a:ext cx="1787788" cy="430475"/>
          </a:xfrm>
          <a:prstGeom prst="homePlate">
            <a:avLst/>
          </a:prstGeom>
          <a:ln w="38100"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>
              <a:defRPr/>
            </a:pPr>
            <a:r>
              <a:rPr lang="en-US" sz="21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lang="vi-VN" sz="2100" b="1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860" y="563183"/>
            <a:ext cx="1219677" cy="1492612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6295946" y="3316118"/>
            <a:ext cx="487455" cy="662896"/>
          </a:xfrm>
          <a:prstGeom prst="ellipse">
            <a:avLst/>
          </a:prstGeom>
          <a:noFill/>
          <a:ln w="5715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>
              <a:defRPr/>
            </a:pPr>
            <a:endParaRPr lang="vi-VN" sz="1351">
              <a:solidFill>
                <a:prstClr val="white"/>
              </a:solidFill>
            </a:endParaRPr>
          </a:p>
        </p:txBody>
      </p:sp>
      <p:grpSp>
        <p:nvGrpSpPr>
          <p:cNvPr id="9" name="Group 34"/>
          <p:cNvGrpSpPr>
            <a:grpSpLocks/>
          </p:cNvGrpSpPr>
          <p:nvPr/>
        </p:nvGrpSpPr>
        <p:grpSpPr bwMode="auto">
          <a:xfrm>
            <a:off x="11853221" y="514212"/>
            <a:ext cx="100675" cy="65619"/>
            <a:chOff x="2455863" y="2411803"/>
            <a:chExt cx="566738" cy="566738"/>
          </a:xfrm>
        </p:grpSpPr>
        <p:sp>
          <p:nvSpPr>
            <p:cNvPr id="10" name="Oval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Oval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Freeform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106186 h 45"/>
                <a:gd name="T2" fmla="*/ 0 w 4"/>
                <a:gd name="T3" fmla="*/ 103717 h 45"/>
                <a:gd name="T4" fmla="*/ 0 w 4"/>
                <a:gd name="T5" fmla="*/ 101247 h 45"/>
                <a:gd name="T6" fmla="*/ 0 w 4"/>
                <a:gd name="T7" fmla="*/ 98778 h 45"/>
                <a:gd name="T8" fmla="*/ 0 w 4"/>
                <a:gd name="T9" fmla="*/ 98778 h 45"/>
                <a:gd name="T10" fmla="*/ 0 w 4"/>
                <a:gd name="T11" fmla="*/ 96308 h 45"/>
                <a:gd name="T12" fmla="*/ 0 w 4"/>
                <a:gd name="T13" fmla="*/ 93839 h 45"/>
                <a:gd name="T14" fmla="*/ 0 w 4"/>
                <a:gd name="T15" fmla="*/ 93839 h 45"/>
                <a:gd name="T16" fmla="*/ 0 w 4"/>
                <a:gd name="T17" fmla="*/ 91369 h 45"/>
                <a:gd name="T18" fmla="*/ 0 w 4"/>
                <a:gd name="T19" fmla="*/ 88900 h 45"/>
                <a:gd name="T20" fmla="*/ 0 w 4"/>
                <a:gd name="T21" fmla="*/ 88900 h 45"/>
                <a:gd name="T22" fmla="*/ 0 w 4"/>
                <a:gd name="T23" fmla="*/ 86431 h 45"/>
                <a:gd name="T24" fmla="*/ 0 w 4"/>
                <a:gd name="T25" fmla="*/ 83961 h 45"/>
                <a:gd name="T26" fmla="*/ 0 w 4"/>
                <a:gd name="T27" fmla="*/ 83961 h 45"/>
                <a:gd name="T28" fmla="*/ 0 w 4"/>
                <a:gd name="T29" fmla="*/ 81492 h 45"/>
                <a:gd name="T30" fmla="*/ 0 w 4"/>
                <a:gd name="T31" fmla="*/ 79022 h 45"/>
                <a:gd name="T32" fmla="*/ 0 w 4"/>
                <a:gd name="T33" fmla="*/ 76553 h 45"/>
                <a:gd name="T34" fmla="*/ 0 w 4"/>
                <a:gd name="T35" fmla="*/ 76553 h 45"/>
                <a:gd name="T36" fmla="*/ 0 w 4"/>
                <a:gd name="T37" fmla="*/ 74083 h 45"/>
                <a:gd name="T38" fmla="*/ 0 w 4"/>
                <a:gd name="T39" fmla="*/ 71614 h 45"/>
                <a:gd name="T40" fmla="*/ 0 w 4"/>
                <a:gd name="T41" fmla="*/ 71614 h 45"/>
                <a:gd name="T42" fmla="*/ 0 w 4"/>
                <a:gd name="T43" fmla="*/ 69144 h 45"/>
                <a:gd name="T44" fmla="*/ 0 w 4"/>
                <a:gd name="T45" fmla="*/ 66675 h 45"/>
                <a:gd name="T46" fmla="*/ 0 w 4"/>
                <a:gd name="T47" fmla="*/ 64206 h 45"/>
                <a:gd name="T48" fmla="*/ 0 w 4"/>
                <a:gd name="T49" fmla="*/ 64206 h 45"/>
                <a:gd name="T50" fmla="*/ 0 w 4"/>
                <a:gd name="T51" fmla="*/ 61736 h 45"/>
                <a:gd name="T52" fmla="*/ 0 w 4"/>
                <a:gd name="T53" fmla="*/ 59267 h 45"/>
                <a:gd name="T54" fmla="*/ 0 w 4"/>
                <a:gd name="T55" fmla="*/ 56797 h 45"/>
                <a:gd name="T56" fmla="*/ 0 w 4"/>
                <a:gd name="T57" fmla="*/ 54328 h 45"/>
                <a:gd name="T58" fmla="*/ 0 w 4"/>
                <a:gd name="T59" fmla="*/ 54328 h 45"/>
                <a:gd name="T60" fmla="*/ 0 w 4"/>
                <a:gd name="T61" fmla="*/ 51858 h 45"/>
                <a:gd name="T62" fmla="*/ 0 w 4"/>
                <a:gd name="T63" fmla="*/ 49389 h 45"/>
                <a:gd name="T64" fmla="*/ 0 w 4"/>
                <a:gd name="T65" fmla="*/ 46919 h 45"/>
                <a:gd name="T66" fmla="*/ 0 w 4"/>
                <a:gd name="T67" fmla="*/ 44450 h 45"/>
                <a:gd name="T68" fmla="*/ 0 w 4"/>
                <a:gd name="T69" fmla="*/ 44450 h 45"/>
                <a:gd name="T70" fmla="*/ 0 w 4"/>
                <a:gd name="T71" fmla="*/ 41981 h 45"/>
                <a:gd name="T72" fmla="*/ 2381 w 4"/>
                <a:gd name="T73" fmla="*/ 39511 h 45"/>
                <a:gd name="T74" fmla="*/ 2381 w 4"/>
                <a:gd name="T75" fmla="*/ 37042 h 45"/>
                <a:gd name="T76" fmla="*/ 2381 w 4"/>
                <a:gd name="T77" fmla="*/ 37042 h 45"/>
                <a:gd name="T78" fmla="*/ 2381 w 4"/>
                <a:gd name="T79" fmla="*/ 32103 h 45"/>
                <a:gd name="T80" fmla="*/ 2381 w 4"/>
                <a:gd name="T81" fmla="*/ 29633 h 45"/>
                <a:gd name="T82" fmla="*/ 2381 w 4"/>
                <a:gd name="T83" fmla="*/ 29633 h 45"/>
                <a:gd name="T84" fmla="*/ 2381 w 4"/>
                <a:gd name="T85" fmla="*/ 27164 h 45"/>
                <a:gd name="T86" fmla="*/ 4763 w 4"/>
                <a:gd name="T87" fmla="*/ 24694 h 45"/>
                <a:gd name="T88" fmla="*/ 4763 w 4"/>
                <a:gd name="T89" fmla="*/ 24694 h 45"/>
                <a:gd name="T90" fmla="*/ 4763 w 4"/>
                <a:gd name="T91" fmla="*/ 22225 h 45"/>
                <a:gd name="T92" fmla="*/ 4763 w 4"/>
                <a:gd name="T93" fmla="*/ 19756 h 45"/>
                <a:gd name="T94" fmla="*/ 4763 w 4"/>
                <a:gd name="T95" fmla="*/ 19756 h 45"/>
                <a:gd name="T96" fmla="*/ 4763 w 4"/>
                <a:gd name="T97" fmla="*/ 17286 h 45"/>
                <a:gd name="T98" fmla="*/ 7144 w 4"/>
                <a:gd name="T99" fmla="*/ 14817 h 45"/>
                <a:gd name="T100" fmla="*/ 7144 w 4"/>
                <a:gd name="T101" fmla="*/ 14817 h 45"/>
                <a:gd name="T102" fmla="*/ 7144 w 4"/>
                <a:gd name="T103" fmla="*/ 12347 h 45"/>
                <a:gd name="T104" fmla="*/ 7144 w 4"/>
                <a:gd name="T105" fmla="*/ 9878 h 45"/>
                <a:gd name="T106" fmla="*/ 7144 w 4"/>
                <a:gd name="T107" fmla="*/ 9878 h 45"/>
                <a:gd name="T108" fmla="*/ 7144 w 4"/>
                <a:gd name="T109" fmla="*/ 7408 h 45"/>
                <a:gd name="T110" fmla="*/ 9525 w 4"/>
                <a:gd name="T111" fmla="*/ 4939 h 45"/>
                <a:gd name="T112" fmla="*/ 9525 w 4"/>
                <a:gd name="T113" fmla="*/ 2469 h 45"/>
                <a:gd name="T114" fmla="*/ 9525 w 4"/>
                <a:gd name="T115" fmla="*/ 0 h 4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Freeform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9769 w 78"/>
                <a:gd name="T1" fmla="*/ 129591 h 174"/>
                <a:gd name="T2" fmla="*/ 9769 w 78"/>
                <a:gd name="T3" fmla="*/ 132036 h 174"/>
                <a:gd name="T4" fmla="*/ 7327 w 78"/>
                <a:gd name="T5" fmla="*/ 134481 h 174"/>
                <a:gd name="T6" fmla="*/ 7327 w 78"/>
                <a:gd name="T7" fmla="*/ 136926 h 174"/>
                <a:gd name="T8" fmla="*/ 7327 w 78"/>
                <a:gd name="T9" fmla="*/ 136926 h 174"/>
                <a:gd name="T10" fmla="*/ 7327 w 78"/>
                <a:gd name="T11" fmla="*/ 139372 h 174"/>
                <a:gd name="T12" fmla="*/ 7327 w 78"/>
                <a:gd name="T13" fmla="*/ 141817 h 174"/>
                <a:gd name="T14" fmla="*/ 7327 w 78"/>
                <a:gd name="T15" fmla="*/ 141817 h 174"/>
                <a:gd name="T16" fmla="*/ 4885 w 78"/>
                <a:gd name="T17" fmla="*/ 144262 h 174"/>
                <a:gd name="T18" fmla="*/ 4885 w 78"/>
                <a:gd name="T19" fmla="*/ 146707 h 174"/>
                <a:gd name="T20" fmla="*/ 4885 w 78"/>
                <a:gd name="T21" fmla="*/ 149152 h 174"/>
                <a:gd name="T22" fmla="*/ 4885 w 78"/>
                <a:gd name="T23" fmla="*/ 149152 h 174"/>
                <a:gd name="T24" fmla="*/ 4885 w 78"/>
                <a:gd name="T25" fmla="*/ 151597 h 174"/>
                <a:gd name="T26" fmla="*/ 4885 w 78"/>
                <a:gd name="T27" fmla="*/ 154042 h 174"/>
                <a:gd name="T28" fmla="*/ 2442 w 78"/>
                <a:gd name="T29" fmla="*/ 154042 h 174"/>
                <a:gd name="T30" fmla="*/ 2442 w 78"/>
                <a:gd name="T31" fmla="*/ 156487 h 174"/>
                <a:gd name="T32" fmla="*/ 2442 w 78"/>
                <a:gd name="T33" fmla="*/ 158932 h 174"/>
                <a:gd name="T34" fmla="*/ 2442 w 78"/>
                <a:gd name="T35" fmla="*/ 161378 h 174"/>
                <a:gd name="T36" fmla="*/ 2442 w 78"/>
                <a:gd name="T37" fmla="*/ 163823 h 174"/>
                <a:gd name="T38" fmla="*/ 2442 w 78"/>
                <a:gd name="T39" fmla="*/ 166268 h 174"/>
                <a:gd name="T40" fmla="*/ 0 w 78"/>
                <a:gd name="T41" fmla="*/ 168713 h 174"/>
                <a:gd name="T42" fmla="*/ 0 w 78"/>
                <a:gd name="T43" fmla="*/ 171158 h 174"/>
                <a:gd name="T44" fmla="*/ 0 w 78"/>
                <a:gd name="T45" fmla="*/ 173603 h 174"/>
                <a:gd name="T46" fmla="*/ 0 w 78"/>
                <a:gd name="T47" fmla="*/ 173603 h 174"/>
                <a:gd name="T48" fmla="*/ 0 w 78"/>
                <a:gd name="T49" fmla="*/ 178493 h 174"/>
                <a:gd name="T50" fmla="*/ 0 w 78"/>
                <a:gd name="T51" fmla="*/ 178493 h 174"/>
                <a:gd name="T52" fmla="*/ 0 w 78"/>
                <a:gd name="T53" fmla="*/ 180939 h 174"/>
                <a:gd name="T54" fmla="*/ 0 w 78"/>
                <a:gd name="T55" fmla="*/ 183384 h 174"/>
                <a:gd name="T56" fmla="*/ 0 w 78"/>
                <a:gd name="T57" fmla="*/ 185829 h 174"/>
                <a:gd name="T58" fmla="*/ 0 w 78"/>
                <a:gd name="T59" fmla="*/ 188274 h 174"/>
                <a:gd name="T60" fmla="*/ 0 w 78"/>
                <a:gd name="T61" fmla="*/ 188274 h 174"/>
                <a:gd name="T62" fmla="*/ 0 w 78"/>
                <a:gd name="T63" fmla="*/ 190719 h 174"/>
                <a:gd name="T64" fmla="*/ 0 w 78"/>
                <a:gd name="T65" fmla="*/ 193164 h 174"/>
                <a:gd name="T66" fmla="*/ 0 w 78"/>
                <a:gd name="T67" fmla="*/ 195609 h 174"/>
                <a:gd name="T68" fmla="*/ 0 w 78"/>
                <a:gd name="T69" fmla="*/ 198054 h 174"/>
                <a:gd name="T70" fmla="*/ 0 w 78"/>
                <a:gd name="T71" fmla="*/ 198054 h 174"/>
                <a:gd name="T72" fmla="*/ 0 w 78"/>
                <a:gd name="T73" fmla="*/ 200499 h 174"/>
                <a:gd name="T74" fmla="*/ 0 w 78"/>
                <a:gd name="T75" fmla="*/ 202945 h 174"/>
                <a:gd name="T76" fmla="*/ 0 w 78"/>
                <a:gd name="T77" fmla="*/ 205390 h 174"/>
                <a:gd name="T78" fmla="*/ 0 w 78"/>
                <a:gd name="T79" fmla="*/ 205390 h 174"/>
                <a:gd name="T80" fmla="*/ 0 w 78"/>
                <a:gd name="T81" fmla="*/ 207835 h 174"/>
                <a:gd name="T82" fmla="*/ 0 w 78"/>
                <a:gd name="T83" fmla="*/ 210280 h 174"/>
                <a:gd name="T84" fmla="*/ 0 w 78"/>
                <a:gd name="T85" fmla="*/ 212725 h 174"/>
                <a:gd name="T86" fmla="*/ 0 w 78"/>
                <a:gd name="T87" fmla="*/ 212725 h 174"/>
                <a:gd name="T88" fmla="*/ 0 w 78"/>
                <a:gd name="T89" fmla="*/ 215170 h 174"/>
                <a:gd name="T90" fmla="*/ 0 w 78"/>
                <a:gd name="T91" fmla="*/ 217615 h 174"/>
                <a:gd name="T92" fmla="*/ 0 w 78"/>
                <a:gd name="T93" fmla="*/ 220060 h 174"/>
                <a:gd name="T94" fmla="*/ 0 w 78"/>
                <a:gd name="T95" fmla="*/ 220060 h 174"/>
                <a:gd name="T96" fmla="*/ 0 w 78"/>
                <a:gd name="T97" fmla="*/ 222505 h 174"/>
                <a:gd name="T98" fmla="*/ 0 w 78"/>
                <a:gd name="T99" fmla="*/ 224951 h 174"/>
                <a:gd name="T100" fmla="*/ 0 w 78"/>
                <a:gd name="T101" fmla="*/ 224951 h 174"/>
                <a:gd name="T102" fmla="*/ 0 w 78"/>
                <a:gd name="T103" fmla="*/ 229841 h 174"/>
                <a:gd name="T104" fmla="*/ 0 w 78"/>
                <a:gd name="T105" fmla="*/ 229841 h 174"/>
                <a:gd name="T106" fmla="*/ 2442 w 78"/>
                <a:gd name="T107" fmla="*/ 237176 h 174"/>
                <a:gd name="T108" fmla="*/ 36635 w 78"/>
                <a:gd name="T109" fmla="*/ 190719 h 1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Rectangle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5" name="Group 40"/>
          <p:cNvGrpSpPr>
            <a:grpSpLocks/>
          </p:cNvGrpSpPr>
          <p:nvPr/>
        </p:nvGrpSpPr>
        <p:grpSpPr bwMode="auto">
          <a:xfrm>
            <a:off x="11855336" y="1249445"/>
            <a:ext cx="100677" cy="66987"/>
            <a:chOff x="2455863" y="2411803"/>
            <a:chExt cx="566738" cy="566738"/>
          </a:xfrm>
        </p:grpSpPr>
        <p:sp>
          <p:nvSpPr>
            <p:cNvPr id="16" name="Oval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Oval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Freeform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106186 h 45"/>
                <a:gd name="T2" fmla="*/ 0 w 4"/>
                <a:gd name="T3" fmla="*/ 103717 h 45"/>
                <a:gd name="T4" fmla="*/ 0 w 4"/>
                <a:gd name="T5" fmla="*/ 101247 h 45"/>
                <a:gd name="T6" fmla="*/ 0 w 4"/>
                <a:gd name="T7" fmla="*/ 98778 h 45"/>
                <a:gd name="T8" fmla="*/ 0 w 4"/>
                <a:gd name="T9" fmla="*/ 98778 h 45"/>
                <a:gd name="T10" fmla="*/ 0 w 4"/>
                <a:gd name="T11" fmla="*/ 96308 h 45"/>
                <a:gd name="T12" fmla="*/ 0 w 4"/>
                <a:gd name="T13" fmla="*/ 93839 h 45"/>
                <a:gd name="T14" fmla="*/ 0 w 4"/>
                <a:gd name="T15" fmla="*/ 93839 h 45"/>
                <a:gd name="T16" fmla="*/ 0 w 4"/>
                <a:gd name="T17" fmla="*/ 91369 h 45"/>
                <a:gd name="T18" fmla="*/ 0 w 4"/>
                <a:gd name="T19" fmla="*/ 88900 h 45"/>
                <a:gd name="T20" fmla="*/ 0 w 4"/>
                <a:gd name="T21" fmla="*/ 88900 h 45"/>
                <a:gd name="T22" fmla="*/ 0 w 4"/>
                <a:gd name="T23" fmla="*/ 86431 h 45"/>
                <a:gd name="T24" fmla="*/ 0 w 4"/>
                <a:gd name="T25" fmla="*/ 83961 h 45"/>
                <a:gd name="T26" fmla="*/ 0 w 4"/>
                <a:gd name="T27" fmla="*/ 83961 h 45"/>
                <a:gd name="T28" fmla="*/ 0 w 4"/>
                <a:gd name="T29" fmla="*/ 81492 h 45"/>
                <a:gd name="T30" fmla="*/ 0 w 4"/>
                <a:gd name="T31" fmla="*/ 79022 h 45"/>
                <a:gd name="T32" fmla="*/ 0 w 4"/>
                <a:gd name="T33" fmla="*/ 76553 h 45"/>
                <a:gd name="T34" fmla="*/ 0 w 4"/>
                <a:gd name="T35" fmla="*/ 76553 h 45"/>
                <a:gd name="T36" fmla="*/ 0 w 4"/>
                <a:gd name="T37" fmla="*/ 74083 h 45"/>
                <a:gd name="T38" fmla="*/ 0 w 4"/>
                <a:gd name="T39" fmla="*/ 71614 h 45"/>
                <a:gd name="T40" fmla="*/ 0 w 4"/>
                <a:gd name="T41" fmla="*/ 71614 h 45"/>
                <a:gd name="T42" fmla="*/ 0 w 4"/>
                <a:gd name="T43" fmla="*/ 69144 h 45"/>
                <a:gd name="T44" fmla="*/ 0 w 4"/>
                <a:gd name="T45" fmla="*/ 66675 h 45"/>
                <a:gd name="T46" fmla="*/ 0 w 4"/>
                <a:gd name="T47" fmla="*/ 64206 h 45"/>
                <a:gd name="T48" fmla="*/ 0 w 4"/>
                <a:gd name="T49" fmla="*/ 64206 h 45"/>
                <a:gd name="T50" fmla="*/ 0 w 4"/>
                <a:gd name="T51" fmla="*/ 61736 h 45"/>
                <a:gd name="T52" fmla="*/ 0 w 4"/>
                <a:gd name="T53" fmla="*/ 59267 h 45"/>
                <a:gd name="T54" fmla="*/ 0 w 4"/>
                <a:gd name="T55" fmla="*/ 56797 h 45"/>
                <a:gd name="T56" fmla="*/ 0 w 4"/>
                <a:gd name="T57" fmla="*/ 54328 h 45"/>
                <a:gd name="T58" fmla="*/ 0 w 4"/>
                <a:gd name="T59" fmla="*/ 54328 h 45"/>
                <a:gd name="T60" fmla="*/ 0 w 4"/>
                <a:gd name="T61" fmla="*/ 51858 h 45"/>
                <a:gd name="T62" fmla="*/ 0 w 4"/>
                <a:gd name="T63" fmla="*/ 49389 h 45"/>
                <a:gd name="T64" fmla="*/ 0 w 4"/>
                <a:gd name="T65" fmla="*/ 46919 h 45"/>
                <a:gd name="T66" fmla="*/ 0 w 4"/>
                <a:gd name="T67" fmla="*/ 44450 h 45"/>
                <a:gd name="T68" fmla="*/ 0 w 4"/>
                <a:gd name="T69" fmla="*/ 44450 h 45"/>
                <a:gd name="T70" fmla="*/ 0 w 4"/>
                <a:gd name="T71" fmla="*/ 41981 h 45"/>
                <a:gd name="T72" fmla="*/ 2381 w 4"/>
                <a:gd name="T73" fmla="*/ 39511 h 45"/>
                <a:gd name="T74" fmla="*/ 2381 w 4"/>
                <a:gd name="T75" fmla="*/ 37042 h 45"/>
                <a:gd name="T76" fmla="*/ 2381 w 4"/>
                <a:gd name="T77" fmla="*/ 37042 h 45"/>
                <a:gd name="T78" fmla="*/ 2381 w 4"/>
                <a:gd name="T79" fmla="*/ 32103 h 45"/>
                <a:gd name="T80" fmla="*/ 2381 w 4"/>
                <a:gd name="T81" fmla="*/ 29633 h 45"/>
                <a:gd name="T82" fmla="*/ 2381 w 4"/>
                <a:gd name="T83" fmla="*/ 29633 h 45"/>
                <a:gd name="T84" fmla="*/ 2381 w 4"/>
                <a:gd name="T85" fmla="*/ 27164 h 45"/>
                <a:gd name="T86" fmla="*/ 4763 w 4"/>
                <a:gd name="T87" fmla="*/ 24694 h 45"/>
                <a:gd name="T88" fmla="*/ 4763 w 4"/>
                <a:gd name="T89" fmla="*/ 24694 h 45"/>
                <a:gd name="T90" fmla="*/ 4763 w 4"/>
                <a:gd name="T91" fmla="*/ 22225 h 45"/>
                <a:gd name="T92" fmla="*/ 4763 w 4"/>
                <a:gd name="T93" fmla="*/ 19756 h 45"/>
                <a:gd name="T94" fmla="*/ 4763 w 4"/>
                <a:gd name="T95" fmla="*/ 19756 h 45"/>
                <a:gd name="T96" fmla="*/ 4763 w 4"/>
                <a:gd name="T97" fmla="*/ 17286 h 45"/>
                <a:gd name="T98" fmla="*/ 7144 w 4"/>
                <a:gd name="T99" fmla="*/ 14817 h 45"/>
                <a:gd name="T100" fmla="*/ 7144 w 4"/>
                <a:gd name="T101" fmla="*/ 14817 h 45"/>
                <a:gd name="T102" fmla="*/ 7144 w 4"/>
                <a:gd name="T103" fmla="*/ 12347 h 45"/>
                <a:gd name="T104" fmla="*/ 7144 w 4"/>
                <a:gd name="T105" fmla="*/ 9878 h 45"/>
                <a:gd name="T106" fmla="*/ 7144 w 4"/>
                <a:gd name="T107" fmla="*/ 9878 h 45"/>
                <a:gd name="T108" fmla="*/ 7144 w 4"/>
                <a:gd name="T109" fmla="*/ 7408 h 45"/>
                <a:gd name="T110" fmla="*/ 9525 w 4"/>
                <a:gd name="T111" fmla="*/ 4939 h 45"/>
                <a:gd name="T112" fmla="*/ 9525 w 4"/>
                <a:gd name="T113" fmla="*/ 2469 h 45"/>
                <a:gd name="T114" fmla="*/ 9525 w 4"/>
                <a:gd name="T115" fmla="*/ 0 h 4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Freeform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9769 w 78"/>
                <a:gd name="T1" fmla="*/ 129591 h 174"/>
                <a:gd name="T2" fmla="*/ 9769 w 78"/>
                <a:gd name="T3" fmla="*/ 132036 h 174"/>
                <a:gd name="T4" fmla="*/ 7327 w 78"/>
                <a:gd name="T5" fmla="*/ 134481 h 174"/>
                <a:gd name="T6" fmla="*/ 7327 w 78"/>
                <a:gd name="T7" fmla="*/ 136926 h 174"/>
                <a:gd name="T8" fmla="*/ 7327 w 78"/>
                <a:gd name="T9" fmla="*/ 136926 h 174"/>
                <a:gd name="T10" fmla="*/ 7327 w 78"/>
                <a:gd name="T11" fmla="*/ 139372 h 174"/>
                <a:gd name="T12" fmla="*/ 7327 w 78"/>
                <a:gd name="T13" fmla="*/ 141817 h 174"/>
                <a:gd name="T14" fmla="*/ 7327 w 78"/>
                <a:gd name="T15" fmla="*/ 141817 h 174"/>
                <a:gd name="T16" fmla="*/ 4885 w 78"/>
                <a:gd name="T17" fmla="*/ 144262 h 174"/>
                <a:gd name="T18" fmla="*/ 4885 w 78"/>
                <a:gd name="T19" fmla="*/ 146707 h 174"/>
                <a:gd name="T20" fmla="*/ 4885 w 78"/>
                <a:gd name="T21" fmla="*/ 149152 h 174"/>
                <a:gd name="T22" fmla="*/ 4885 w 78"/>
                <a:gd name="T23" fmla="*/ 149152 h 174"/>
                <a:gd name="T24" fmla="*/ 4885 w 78"/>
                <a:gd name="T25" fmla="*/ 151597 h 174"/>
                <a:gd name="T26" fmla="*/ 4885 w 78"/>
                <a:gd name="T27" fmla="*/ 154042 h 174"/>
                <a:gd name="T28" fmla="*/ 2442 w 78"/>
                <a:gd name="T29" fmla="*/ 154042 h 174"/>
                <a:gd name="T30" fmla="*/ 2442 w 78"/>
                <a:gd name="T31" fmla="*/ 156487 h 174"/>
                <a:gd name="T32" fmla="*/ 2442 w 78"/>
                <a:gd name="T33" fmla="*/ 158932 h 174"/>
                <a:gd name="T34" fmla="*/ 2442 w 78"/>
                <a:gd name="T35" fmla="*/ 161378 h 174"/>
                <a:gd name="T36" fmla="*/ 2442 w 78"/>
                <a:gd name="T37" fmla="*/ 163823 h 174"/>
                <a:gd name="T38" fmla="*/ 2442 w 78"/>
                <a:gd name="T39" fmla="*/ 166268 h 174"/>
                <a:gd name="T40" fmla="*/ 0 w 78"/>
                <a:gd name="T41" fmla="*/ 168713 h 174"/>
                <a:gd name="T42" fmla="*/ 0 w 78"/>
                <a:gd name="T43" fmla="*/ 171158 h 174"/>
                <a:gd name="T44" fmla="*/ 0 w 78"/>
                <a:gd name="T45" fmla="*/ 173603 h 174"/>
                <a:gd name="T46" fmla="*/ 0 w 78"/>
                <a:gd name="T47" fmla="*/ 173603 h 174"/>
                <a:gd name="T48" fmla="*/ 0 w 78"/>
                <a:gd name="T49" fmla="*/ 178493 h 174"/>
                <a:gd name="T50" fmla="*/ 0 w 78"/>
                <a:gd name="T51" fmla="*/ 178493 h 174"/>
                <a:gd name="T52" fmla="*/ 0 w 78"/>
                <a:gd name="T53" fmla="*/ 180939 h 174"/>
                <a:gd name="T54" fmla="*/ 0 w 78"/>
                <a:gd name="T55" fmla="*/ 183384 h 174"/>
                <a:gd name="T56" fmla="*/ 0 w 78"/>
                <a:gd name="T57" fmla="*/ 185829 h 174"/>
                <a:gd name="T58" fmla="*/ 0 w 78"/>
                <a:gd name="T59" fmla="*/ 188274 h 174"/>
                <a:gd name="T60" fmla="*/ 0 w 78"/>
                <a:gd name="T61" fmla="*/ 188274 h 174"/>
                <a:gd name="T62" fmla="*/ 0 w 78"/>
                <a:gd name="T63" fmla="*/ 190719 h 174"/>
                <a:gd name="T64" fmla="*/ 0 w 78"/>
                <a:gd name="T65" fmla="*/ 193164 h 174"/>
                <a:gd name="T66" fmla="*/ 0 w 78"/>
                <a:gd name="T67" fmla="*/ 195609 h 174"/>
                <a:gd name="T68" fmla="*/ 0 w 78"/>
                <a:gd name="T69" fmla="*/ 198054 h 174"/>
                <a:gd name="T70" fmla="*/ 0 w 78"/>
                <a:gd name="T71" fmla="*/ 198054 h 174"/>
                <a:gd name="T72" fmla="*/ 0 w 78"/>
                <a:gd name="T73" fmla="*/ 200499 h 174"/>
                <a:gd name="T74" fmla="*/ 0 w 78"/>
                <a:gd name="T75" fmla="*/ 202945 h 174"/>
                <a:gd name="T76" fmla="*/ 0 w 78"/>
                <a:gd name="T77" fmla="*/ 205390 h 174"/>
                <a:gd name="T78" fmla="*/ 0 w 78"/>
                <a:gd name="T79" fmla="*/ 205390 h 174"/>
                <a:gd name="T80" fmla="*/ 0 w 78"/>
                <a:gd name="T81" fmla="*/ 207835 h 174"/>
                <a:gd name="T82" fmla="*/ 0 w 78"/>
                <a:gd name="T83" fmla="*/ 210280 h 174"/>
                <a:gd name="T84" fmla="*/ 0 w 78"/>
                <a:gd name="T85" fmla="*/ 212725 h 174"/>
                <a:gd name="T86" fmla="*/ 0 w 78"/>
                <a:gd name="T87" fmla="*/ 212725 h 174"/>
                <a:gd name="T88" fmla="*/ 0 w 78"/>
                <a:gd name="T89" fmla="*/ 215170 h 174"/>
                <a:gd name="T90" fmla="*/ 0 w 78"/>
                <a:gd name="T91" fmla="*/ 217615 h 174"/>
                <a:gd name="T92" fmla="*/ 0 w 78"/>
                <a:gd name="T93" fmla="*/ 220060 h 174"/>
                <a:gd name="T94" fmla="*/ 0 w 78"/>
                <a:gd name="T95" fmla="*/ 220060 h 174"/>
                <a:gd name="T96" fmla="*/ 0 w 78"/>
                <a:gd name="T97" fmla="*/ 222505 h 174"/>
                <a:gd name="T98" fmla="*/ 0 w 78"/>
                <a:gd name="T99" fmla="*/ 224951 h 174"/>
                <a:gd name="T100" fmla="*/ 0 w 78"/>
                <a:gd name="T101" fmla="*/ 224951 h 174"/>
                <a:gd name="T102" fmla="*/ 0 w 78"/>
                <a:gd name="T103" fmla="*/ 229841 h 174"/>
                <a:gd name="T104" fmla="*/ 0 w 78"/>
                <a:gd name="T105" fmla="*/ 229841 h 174"/>
                <a:gd name="T106" fmla="*/ 2442 w 78"/>
                <a:gd name="T107" fmla="*/ 237176 h 174"/>
                <a:gd name="T108" fmla="*/ 36635 w 78"/>
                <a:gd name="T109" fmla="*/ 190719 h 1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" name="Rectangle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1" name="Group 54"/>
          <p:cNvGrpSpPr>
            <a:grpSpLocks/>
          </p:cNvGrpSpPr>
          <p:nvPr/>
        </p:nvGrpSpPr>
        <p:grpSpPr bwMode="auto">
          <a:xfrm>
            <a:off x="12251153" y="903677"/>
            <a:ext cx="100675" cy="65619"/>
            <a:chOff x="2455863" y="2411803"/>
            <a:chExt cx="566738" cy="566738"/>
          </a:xfrm>
        </p:grpSpPr>
        <p:sp>
          <p:nvSpPr>
            <p:cNvPr id="22" name="Oval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Oval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" name="Freeform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106186 h 45"/>
                <a:gd name="T2" fmla="*/ 0 w 4"/>
                <a:gd name="T3" fmla="*/ 103717 h 45"/>
                <a:gd name="T4" fmla="*/ 0 w 4"/>
                <a:gd name="T5" fmla="*/ 101247 h 45"/>
                <a:gd name="T6" fmla="*/ 0 w 4"/>
                <a:gd name="T7" fmla="*/ 98778 h 45"/>
                <a:gd name="T8" fmla="*/ 0 w 4"/>
                <a:gd name="T9" fmla="*/ 98778 h 45"/>
                <a:gd name="T10" fmla="*/ 0 w 4"/>
                <a:gd name="T11" fmla="*/ 96308 h 45"/>
                <a:gd name="T12" fmla="*/ 0 w 4"/>
                <a:gd name="T13" fmla="*/ 93839 h 45"/>
                <a:gd name="T14" fmla="*/ 0 w 4"/>
                <a:gd name="T15" fmla="*/ 93839 h 45"/>
                <a:gd name="T16" fmla="*/ 0 w 4"/>
                <a:gd name="T17" fmla="*/ 91369 h 45"/>
                <a:gd name="T18" fmla="*/ 0 w 4"/>
                <a:gd name="T19" fmla="*/ 88900 h 45"/>
                <a:gd name="T20" fmla="*/ 0 w 4"/>
                <a:gd name="T21" fmla="*/ 88900 h 45"/>
                <a:gd name="T22" fmla="*/ 0 w 4"/>
                <a:gd name="T23" fmla="*/ 86431 h 45"/>
                <a:gd name="T24" fmla="*/ 0 w 4"/>
                <a:gd name="T25" fmla="*/ 83961 h 45"/>
                <a:gd name="T26" fmla="*/ 0 w 4"/>
                <a:gd name="T27" fmla="*/ 83961 h 45"/>
                <a:gd name="T28" fmla="*/ 0 w 4"/>
                <a:gd name="T29" fmla="*/ 81492 h 45"/>
                <a:gd name="T30" fmla="*/ 0 w 4"/>
                <a:gd name="T31" fmla="*/ 79022 h 45"/>
                <a:gd name="T32" fmla="*/ 0 w 4"/>
                <a:gd name="T33" fmla="*/ 76553 h 45"/>
                <a:gd name="T34" fmla="*/ 0 w 4"/>
                <a:gd name="T35" fmla="*/ 76553 h 45"/>
                <a:gd name="T36" fmla="*/ 0 w 4"/>
                <a:gd name="T37" fmla="*/ 74083 h 45"/>
                <a:gd name="T38" fmla="*/ 0 w 4"/>
                <a:gd name="T39" fmla="*/ 71614 h 45"/>
                <a:gd name="T40" fmla="*/ 0 w 4"/>
                <a:gd name="T41" fmla="*/ 71614 h 45"/>
                <a:gd name="T42" fmla="*/ 0 w 4"/>
                <a:gd name="T43" fmla="*/ 69144 h 45"/>
                <a:gd name="T44" fmla="*/ 0 w 4"/>
                <a:gd name="T45" fmla="*/ 66675 h 45"/>
                <a:gd name="T46" fmla="*/ 0 w 4"/>
                <a:gd name="T47" fmla="*/ 64206 h 45"/>
                <a:gd name="T48" fmla="*/ 0 w 4"/>
                <a:gd name="T49" fmla="*/ 64206 h 45"/>
                <a:gd name="T50" fmla="*/ 0 w 4"/>
                <a:gd name="T51" fmla="*/ 61736 h 45"/>
                <a:gd name="T52" fmla="*/ 0 w 4"/>
                <a:gd name="T53" fmla="*/ 59267 h 45"/>
                <a:gd name="T54" fmla="*/ 0 w 4"/>
                <a:gd name="T55" fmla="*/ 56797 h 45"/>
                <a:gd name="T56" fmla="*/ 0 w 4"/>
                <a:gd name="T57" fmla="*/ 54328 h 45"/>
                <a:gd name="T58" fmla="*/ 0 w 4"/>
                <a:gd name="T59" fmla="*/ 54328 h 45"/>
                <a:gd name="T60" fmla="*/ 0 w 4"/>
                <a:gd name="T61" fmla="*/ 51858 h 45"/>
                <a:gd name="T62" fmla="*/ 0 w 4"/>
                <a:gd name="T63" fmla="*/ 49389 h 45"/>
                <a:gd name="T64" fmla="*/ 0 w 4"/>
                <a:gd name="T65" fmla="*/ 46919 h 45"/>
                <a:gd name="T66" fmla="*/ 0 w 4"/>
                <a:gd name="T67" fmla="*/ 44450 h 45"/>
                <a:gd name="T68" fmla="*/ 0 w 4"/>
                <a:gd name="T69" fmla="*/ 44450 h 45"/>
                <a:gd name="T70" fmla="*/ 0 w 4"/>
                <a:gd name="T71" fmla="*/ 41981 h 45"/>
                <a:gd name="T72" fmla="*/ 2381 w 4"/>
                <a:gd name="T73" fmla="*/ 39511 h 45"/>
                <a:gd name="T74" fmla="*/ 2381 w 4"/>
                <a:gd name="T75" fmla="*/ 37042 h 45"/>
                <a:gd name="T76" fmla="*/ 2381 w 4"/>
                <a:gd name="T77" fmla="*/ 37042 h 45"/>
                <a:gd name="T78" fmla="*/ 2381 w 4"/>
                <a:gd name="T79" fmla="*/ 32103 h 45"/>
                <a:gd name="T80" fmla="*/ 2381 w 4"/>
                <a:gd name="T81" fmla="*/ 29633 h 45"/>
                <a:gd name="T82" fmla="*/ 2381 w 4"/>
                <a:gd name="T83" fmla="*/ 29633 h 45"/>
                <a:gd name="T84" fmla="*/ 2381 w 4"/>
                <a:gd name="T85" fmla="*/ 27164 h 45"/>
                <a:gd name="T86" fmla="*/ 4763 w 4"/>
                <a:gd name="T87" fmla="*/ 24694 h 45"/>
                <a:gd name="T88" fmla="*/ 4763 w 4"/>
                <a:gd name="T89" fmla="*/ 24694 h 45"/>
                <a:gd name="T90" fmla="*/ 4763 w 4"/>
                <a:gd name="T91" fmla="*/ 22225 h 45"/>
                <a:gd name="T92" fmla="*/ 4763 w 4"/>
                <a:gd name="T93" fmla="*/ 19756 h 45"/>
                <a:gd name="T94" fmla="*/ 4763 w 4"/>
                <a:gd name="T95" fmla="*/ 19756 h 45"/>
                <a:gd name="T96" fmla="*/ 4763 w 4"/>
                <a:gd name="T97" fmla="*/ 17286 h 45"/>
                <a:gd name="T98" fmla="*/ 7144 w 4"/>
                <a:gd name="T99" fmla="*/ 14817 h 45"/>
                <a:gd name="T100" fmla="*/ 7144 w 4"/>
                <a:gd name="T101" fmla="*/ 14817 h 45"/>
                <a:gd name="T102" fmla="*/ 7144 w 4"/>
                <a:gd name="T103" fmla="*/ 12347 h 45"/>
                <a:gd name="T104" fmla="*/ 7144 w 4"/>
                <a:gd name="T105" fmla="*/ 9878 h 45"/>
                <a:gd name="T106" fmla="*/ 7144 w 4"/>
                <a:gd name="T107" fmla="*/ 9878 h 45"/>
                <a:gd name="T108" fmla="*/ 7144 w 4"/>
                <a:gd name="T109" fmla="*/ 7408 h 45"/>
                <a:gd name="T110" fmla="*/ 9525 w 4"/>
                <a:gd name="T111" fmla="*/ 4939 h 45"/>
                <a:gd name="T112" fmla="*/ 9525 w 4"/>
                <a:gd name="T113" fmla="*/ 2469 h 45"/>
                <a:gd name="T114" fmla="*/ 9525 w 4"/>
                <a:gd name="T115" fmla="*/ 0 h 4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Freeform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9769 w 78"/>
                <a:gd name="T1" fmla="*/ 129591 h 174"/>
                <a:gd name="T2" fmla="*/ 9769 w 78"/>
                <a:gd name="T3" fmla="*/ 132036 h 174"/>
                <a:gd name="T4" fmla="*/ 7327 w 78"/>
                <a:gd name="T5" fmla="*/ 134481 h 174"/>
                <a:gd name="T6" fmla="*/ 7327 w 78"/>
                <a:gd name="T7" fmla="*/ 136926 h 174"/>
                <a:gd name="T8" fmla="*/ 7327 w 78"/>
                <a:gd name="T9" fmla="*/ 136926 h 174"/>
                <a:gd name="T10" fmla="*/ 7327 w 78"/>
                <a:gd name="T11" fmla="*/ 139372 h 174"/>
                <a:gd name="T12" fmla="*/ 7327 w 78"/>
                <a:gd name="T13" fmla="*/ 141817 h 174"/>
                <a:gd name="T14" fmla="*/ 7327 w 78"/>
                <a:gd name="T15" fmla="*/ 141817 h 174"/>
                <a:gd name="T16" fmla="*/ 4885 w 78"/>
                <a:gd name="T17" fmla="*/ 144262 h 174"/>
                <a:gd name="T18" fmla="*/ 4885 w 78"/>
                <a:gd name="T19" fmla="*/ 146707 h 174"/>
                <a:gd name="T20" fmla="*/ 4885 w 78"/>
                <a:gd name="T21" fmla="*/ 149152 h 174"/>
                <a:gd name="T22" fmla="*/ 4885 w 78"/>
                <a:gd name="T23" fmla="*/ 149152 h 174"/>
                <a:gd name="T24" fmla="*/ 4885 w 78"/>
                <a:gd name="T25" fmla="*/ 151597 h 174"/>
                <a:gd name="T26" fmla="*/ 4885 w 78"/>
                <a:gd name="T27" fmla="*/ 154042 h 174"/>
                <a:gd name="T28" fmla="*/ 2442 w 78"/>
                <a:gd name="T29" fmla="*/ 154042 h 174"/>
                <a:gd name="T30" fmla="*/ 2442 w 78"/>
                <a:gd name="T31" fmla="*/ 156487 h 174"/>
                <a:gd name="T32" fmla="*/ 2442 w 78"/>
                <a:gd name="T33" fmla="*/ 158932 h 174"/>
                <a:gd name="T34" fmla="*/ 2442 w 78"/>
                <a:gd name="T35" fmla="*/ 161378 h 174"/>
                <a:gd name="T36" fmla="*/ 2442 w 78"/>
                <a:gd name="T37" fmla="*/ 163823 h 174"/>
                <a:gd name="T38" fmla="*/ 2442 w 78"/>
                <a:gd name="T39" fmla="*/ 166268 h 174"/>
                <a:gd name="T40" fmla="*/ 0 w 78"/>
                <a:gd name="T41" fmla="*/ 168713 h 174"/>
                <a:gd name="T42" fmla="*/ 0 w 78"/>
                <a:gd name="T43" fmla="*/ 171158 h 174"/>
                <a:gd name="T44" fmla="*/ 0 w 78"/>
                <a:gd name="T45" fmla="*/ 173603 h 174"/>
                <a:gd name="T46" fmla="*/ 0 w 78"/>
                <a:gd name="T47" fmla="*/ 173603 h 174"/>
                <a:gd name="T48" fmla="*/ 0 w 78"/>
                <a:gd name="T49" fmla="*/ 178493 h 174"/>
                <a:gd name="T50" fmla="*/ 0 w 78"/>
                <a:gd name="T51" fmla="*/ 178493 h 174"/>
                <a:gd name="T52" fmla="*/ 0 w 78"/>
                <a:gd name="T53" fmla="*/ 180939 h 174"/>
                <a:gd name="T54" fmla="*/ 0 w 78"/>
                <a:gd name="T55" fmla="*/ 183384 h 174"/>
                <a:gd name="T56" fmla="*/ 0 w 78"/>
                <a:gd name="T57" fmla="*/ 185829 h 174"/>
                <a:gd name="T58" fmla="*/ 0 w 78"/>
                <a:gd name="T59" fmla="*/ 188274 h 174"/>
                <a:gd name="T60" fmla="*/ 0 w 78"/>
                <a:gd name="T61" fmla="*/ 188274 h 174"/>
                <a:gd name="T62" fmla="*/ 0 w 78"/>
                <a:gd name="T63" fmla="*/ 190719 h 174"/>
                <a:gd name="T64" fmla="*/ 0 w 78"/>
                <a:gd name="T65" fmla="*/ 193164 h 174"/>
                <a:gd name="T66" fmla="*/ 0 w 78"/>
                <a:gd name="T67" fmla="*/ 195609 h 174"/>
                <a:gd name="T68" fmla="*/ 0 w 78"/>
                <a:gd name="T69" fmla="*/ 198054 h 174"/>
                <a:gd name="T70" fmla="*/ 0 w 78"/>
                <a:gd name="T71" fmla="*/ 198054 h 174"/>
                <a:gd name="T72" fmla="*/ 0 w 78"/>
                <a:gd name="T73" fmla="*/ 200499 h 174"/>
                <a:gd name="T74" fmla="*/ 0 w 78"/>
                <a:gd name="T75" fmla="*/ 202945 h 174"/>
                <a:gd name="T76" fmla="*/ 0 w 78"/>
                <a:gd name="T77" fmla="*/ 205390 h 174"/>
                <a:gd name="T78" fmla="*/ 0 w 78"/>
                <a:gd name="T79" fmla="*/ 205390 h 174"/>
                <a:gd name="T80" fmla="*/ 0 w 78"/>
                <a:gd name="T81" fmla="*/ 207835 h 174"/>
                <a:gd name="T82" fmla="*/ 0 w 78"/>
                <a:gd name="T83" fmla="*/ 210280 h 174"/>
                <a:gd name="T84" fmla="*/ 0 w 78"/>
                <a:gd name="T85" fmla="*/ 212725 h 174"/>
                <a:gd name="T86" fmla="*/ 0 w 78"/>
                <a:gd name="T87" fmla="*/ 212725 h 174"/>
                <a:gd name="T88" fmla="*/ 0 w 78"/>
                <a:gd name="T89" fmla="*/ 215170 h 174"/>
                <a:gd name="T90" fmla="*/ 0 w 78"/>
                <a:gd name="T91" fmla="*/ 217615 h 174"/>
                <a:gd name="T92" fmla="*/ 0 w 78"/>
                <a:gd name="T93" fmla="*/ 220060 h 174"/>
                <a:gd name="T94" fmla="*/ 0 w 78"/>
                <a:gd name="T95" fmla="*/ 220060 h 174"/>
                <a:gd name="T96" fmla="*/ 0 w 78"/>
                <a:gd name="T97" fmla="*/ 222505 h 174"/>
                <a:gd name="T98" fmla="*/ 0 w 78"/>
                <a:gd name="T99" fmla="*/ 224951 h 174"/>
                <a:gd name="T100" fmla="*/ 0 w 78"/>
                <a:gd name="T101" fmla="*/ 224951 h 174"/>
                <a:gd name="T102" fmla="*/ 0 w 78"/>
                <a:gd name="T103" fmla="*/ 229841 h 174"/>
                <a:gd name="T104" fmla="*/ 0 w 78"/>
                <a:gd name="T105" fmla="*/ 229841 h 174"/>
                <a:gd name="T106" fmla="*/ 2442 w 78"/>
                <a:gd name="T107" fmla="*/ 237176 h 174"/>
                <a:gd name="T108" fmla="*/ 36635 w 78"/>
                <a:gd name="T109" fmla="*/ 190719 h 1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Rectangle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7" name="Group 61"/>
          <p:cNvGrpSpPr>
            <a:grpSpLocks/>
          </p:cNvGrpSpPr>
          <p:nvPr/>
        </p:nvGrpSpPr>
        <p:grpSpPr bwMode="auto">
          <a:xfrm>
            <a:off x="11491268" y="937545"/>
            <a:ext cx="100677" cy="65619"/>
            <a:chOff x="2455863" y="2411803"/>
            <a:chExt cx="566738" cy="566738"/>
          </a:xfrm>
        </p:grpSpPr>
        <p:sp>
          <p:nvSpPr>
            <p:cNvPr id="28" name="Oval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9" name="Oval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0" name="Freeform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106186 h 45"/>
                <a:gd name="T2" fmla="*/ 0 w 4"/>
                <a:gd name="T3" fmla="*/ 103717 h 45"/>
                <a:gd name="T4" fmla="*/ 0 w 4"/>
                <a:gd name="T5" fmla="*/ 101247 h 45"/>
                <a:gd name="T6" fmla="*/ 0 w 4"/>
                <a:gd name="T7" fmla="*/ 98778 h 45"/>
                <a:gd name="T8" fmla="*/ 0 w 4"/>
                <a:gd name="T9" fmla="*/ 98778 h 45"/>
                <a:gd name="T10" fmla="*/ 0 w 4"/>
                <a:gd name="T11" fmla="*/ 96308 h 45"/>
                <a:gd name="T12" fmla="*/ 0 w 4"/>
                <a:gd name="T13" fmla="*/ 93839 h 45"/>
                <a:gd name="T14" fmla="*/ 0 w 4"/>
                <a:gd name="T15" fmla="*/ 93839 h 45"/>
                <a:gd name="T16" fmla="*/ 0 w 4"/>
                <a:gd name="T17" fmla="*/ 91369 h 45"/>
                <a:gd name="T18" fmla="*/ 0 w 4"/>
                <a:gd name="T19" fmla="*/ 88900 h 45"/>
                <a:gd name="T20" fmla="*/ 0 w 4"/>
                <a:gd name="T21" fmla="*/ 88900 h 45"/>
                <a:gd name="T22" fmla="*/ 0 w 4"/>
                <a:gd name="T23" fmla="*/ 86431 h 45"/>
                <a:gd name="T24" fmla="*/ 0 w 4"/>
                <a:gd name="T25" fmla="*/ 83961 h 45"/>
                <a:gd name="T26" fmla="*/ 0 w 4"/>
                <a:gd name="T27" fmla="*/ 83961 h 45"/>
                <a:gd name="T28" fmla="*/ 0 w 4"/>
                <a:gd name="T29" fmla="*/ 81492 h 45"/>
                <a:gd name="T30" fmla="*/ 0 w 4"/>
                <a:gd name="T31" fmla="*/ 79022 h 45"/>
                <a:gd name="T32" fmla="*/ 0 w 4"/>
                <a:gd name="T33" fmla="*/ 76553 h 45"/>
                <a:gd name="T34" fmla="*/ 0 w 4"/>
                <a:gd name="T35" fmla="*/ 76553 h 45"/>
                <a:gd name="T36" fmla="*/ 0 w 4"/>
                <a:gd name="T37" fmla="*/ 74083 h 45"/>
                <a:gd name="T38" fmla="*/ 0 w 4"/>
                <a:gd name="T39" fmla="*/ 71614 h 45"/>
                <a:gd name="T40" fmla="*/ 0 w 4"/>
                <a:gd name="T41" fmla="*/ 71614 h 45"/>
                <a:gd name="T42" fmla="*/ 0 w 4"/>
                <a:gd name="T43" fmla="*/ 69144 h 45"/>
                <a:gd name="T44" fmla="*/ 0 w 4"/>
                <a:gd name="T45" fmla="*/ 66675 h 45"/>
                <a:gd name="T46" fmla="*/ 0 w 4"/>
                <a:gd name="T47" fmla="*/ 64206 h 45"/>
                <a:gd name="T48" fmla="*/ 0 w 4"/>
                <a:gd name="T49" fmla="*/ 64206 h 45"/>
                <a:gd name="T50" fmla="*/ 0 w 4"/>
                <a:gd name="T51" fmla="*/ 61736 h 45"/>
                <a:gd name="T52" fmla="*/ 0 w 4"/>
                <a:gd name="T53" fmla="*/ 59267 h 45"/>
                <a:gd name="T54" fmla="*/ 0 w 4"/>
                <a:gd name="T55" fmla="*/ 56797 h 45"/>
                <a:gd name="T56" fmla="*/ 0 w 4"/>
                <a:gd name="T57" fmla="*/ 54328 h 45"/>
                <a:gd name="T58" fmla="*/ 0 w 4"/>
                <a:gd name="T59" fmla="*/ 54328 h 45"/>
                <a:gd name="T60" fmla="*/ 0 w 4"/>
                <a:gd name="T61" fmla="*/ 51858 h 45"/>
                <a:gd name="T62" fmla="*/ 0 w 4"/>
                <a:gd name="T63" fmla="*/ 49389 h 45"/>
                <a:gd name="T64" fmla="*/ 0 w 4"/>
                <a:gd name="T65" fmla="*/ 46919 h 45"/>
                <a:gd name="T66" fmla="*/ 0 w 4"/>
                <a:gd name="T67" fmla="*/ 44450 h 45"/>
                <a:gd name="T68" fmla="*/ 0 w 4"/>
                <a:gd name="T69" fmla="*/ 44450 h 45"/>
                <a:gd name="T70" fmla="*/ 0 w 4"/>
                <a:gd name="T71" fmla="*/ 41981 h 45"/>
                <a:gd name="T72" fmla="*/ 2381 w 4"/>
                <a:gd name="T73" fmla="*/ 39511 h 45"/>
                <a:gd name="T74" fmla="*/ 2381 w 4"/>
                <a:gd name="T75" fmla="*/ 37042 h 45"/>
                <a:gd name="T76" fmla="*/ 2381 w 4"/>
                <a:gd name="T77" fmla="*/ 37042 h 45"/>
                <a:gd name="T78" fmla="*/ 2381 w 4"/>
                <a:gd name="T79" fmla="*/ 32103 h 45"/>
                <a:gd name="T80" fmla="*/ 2381 w 4"/>
                <a:gd name="T81" fmla="*/ 29633 h 45"/>
                <a:gd name="T82" fmla="*/ 2381 w 4"/>
                <a:gd name="T83" fmla="*/ 29633 h 45"/>
                <a:gd name="T84" fmla="*/ 2381 w 4"/>
                <a:gd name="T85" fmla="*/ 27164 h 45"/>
                <a:gd name="T86" fmla="*/ 4763 w 4"/>
                <a:gd name="T87" fmla="*/ 24694 h 45"/>
                <a:gd name="T88" fmla="*/ 4763 w 4"/>
                <a:gd name="T89" fmla="*/ 24694 h 45"/>
                <a:gd name="T90" fmla="*/ 4763 w 4"/>
                <a:gd name="T91" fmla="*/ 22225 h 45"/>
                <a:gd name="T92" fmla="*/ 4763 w 4"/>
                <a:gd name="T93" fmla="*/ 19756 h 45"/>
                <a:gd name="T94" fmla="*/ 4763 w 4"/>
                <a:gd name="T95" fmla="*/ 19756 h 45"/>
                <a:gd name="T96" fmla="*/ 4763 w 4"/>
                <a:gd name="T97" fmla="*/ 17286 h 45"/>
                <a:gd name="T98" fmla="*/ 7144 w 4"/>
                <a:gd name="T99" fmla="*/ 14817 h 45"/>
                <a:gd name="T100" fmla="*/ 7144 w 4"/>
                <a:gd name="T101" fmla="*/ 14817 h 45"/>
                <a:gd name="T102" fmla="*/ 7144 w 4"/>
                <a:gd name="T103" fmla="*/ 12347 h 45"/>
                <a:gd name="T104" fmla="*/ 7144 w 4"/>
                <a:gd name="T105" fmla="*/ 9878 h 45"/>
                <a:gd name="T106" fmla="*/ 7144 w 4"/>
                <a:gd name="T107" fmla="*/ 9878 h 45"/>
                <a:gd name="T108" fmla="*/ 7144 w 4"/>
                <a:gd name="T109" fmla="*/ 7408 h 45"/>
                <a:gd name="T110" fmla="*/ 9525 w 4"/>
                <a:gd name="T111" fmla="*/ 4939 h 45"/>
                <a:gd name="T112" fmla="*/ 9525 w 4"/>
                <a:gd name="T113" fmla="*/ 2469 h 45"/>
                <a:gd name="T114" fmla="*/ 9525 w 4"/>
                <a:gd name="T115" fmla="*/ 0 h 4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9769 w 78"/>
                <a:gd name="T1" fmla="*/ 129591 h 174"/>
                <a:gd name="T2" fmla="*/ 9769 w 78"/>
                <a:gd name="T3" fmla="*/ 132036 h 174"/>
                <a:gd name="T4" fmla="*/ 7327 w 78"/>
                <a:gd name="T5" fmla="*/ 134481 h 174"/>
                <a:gd name="T6" fmla="*/ 7327 w 78"/>
                <a:gd name="T7" fmla="*/ 136926 h 174"/>
                <a:gd name="T8" fmla="*/ 7327 w 78"/>
                <a:gd name="T9" fmla="*/ 136926 h 174"/>
                <a:gd name="T10" fmla="*/ 7327 w 78"/>
                <a:gd name="T11" fmla="*/ 139372 h 174"/>
                <a:gd name="T12" fmla="*/ 7327 w 78"/>
                <a:gd name="T13" fmla="*/ 141817 h 174"/>
                <a:gd name="T14" fmla="*/ 7327 w 78"/>
                <a:gd name="T15" fmla="*/ 141817 h 174"/>
                <a:gd name="T16" fmla="*/ 4885 w 78"/>
                <a:gd name="T17" fmla="*/ 144262 h 174"/>
                <a:gd name="T18" fmla="*/ 4885 w 78"/>
                <a:gd name="T19" fmla="*/ 146707 h 174"/>
                <a:gd name="T20" fmla="*/ 4885 w 78"/>
                <a:gd name="T21" fmla="*/ 149152 h 174"/>
                <a:gd name="T22" fmla="*/ 4885 w 78"/>
                <a:gd name="T23" fmla="*/ 149152 h 174"/>
                <a:gd name="T24" fmla="*/ 4885 w 78"/>
                <a:gd name="T25" fmla="*/ 151597 h 174"/>
                <a:gd name="T26" fmla="*/ 4885 w 78"/>
                <a:gd name="T27" fmla="*/ 154042 h 174"/>
                <a:gd name="T28" fmla="*/ 2442 w 78"/>
                <a:gd name="T29" fmla="*/ 154042 h 174"/>
                <a:gd name="T30" fmla="*/ 2442 w 78"/>
                <a:gd name="T31" fmla="*/ 156487 h 174"/>
                <a:gd name="T32" fmla="*/ 2442 w 78"/>
                <a:gd name="T33" fmla="*/ 158932 h 174"/>
                <a:gd name="T34" fmla="*/ 2442 w 78"/>
                <a:gd name="T35" fmla="*/ 161378 h 174"/>
                <a:gd name="T36" fmla="*/ 2442 w 78"/>
                <a:gd name="T37" fmla="*/ 163823 h 174"/>
                <a:gd name="T38" fmla="*/ 2442 w 78"/>
                <a:gd name="T39" fmla="*/ 166268 h 174"/>
                <a:gd name="T40" fmla="*/ 0 w 78"/>
                <a:gd name="T41" fmla="*/ 168713 h 174"/>
                <a:gd name="T42" fmla="*/ 0 w 78"/>
                <a:gd name="T43" fmla="*/ 171158 h 174"/>
                <a:gd name="T44" fmla="*/ 0 w 78"/>
                <a:gd name="T45" fmla="*/ 173603 h 174"/>
                <a:gd name="T46" fmla="*/ 0 w 78"/>
                <a:gd name="T47" fmla="*/ 173603 h 174"/>
                <a:gd name="T48" fmla="*/ 0 w 78"/>
                <a:gd name="T49" fmla="*/ 178493 h 174"/>
                <a:gd name="T50" fmla="*/ 0 w 78"/>
                <a:gd name="T51" fmla="*/ 178493 h 174"/>
                <a:gd name="T52" fmla="*/ 0 w 78"/>
                <a:gd name="T53" fmla="*/ 180939 h 174"/>
                <a:gd name="T54" fmla="*/ 0 w 78"/>
                <a:gd name="T55" fmla="*/ 183384 h 174"/>
                <a:gd name="T56" fmla="*/ 0 w 78"/>
                <a:gd name="T57" fmla="*/ 185829 h 174"/>
                <a:gd name="T58" fmla="*/ 0 w 78"/>
                <a:gd name="T59" fmla="*/ 188274 h 174"/>
                <a:gd name="T60" fmla="*/ 0 w 78"/>
                <a:gd name="T61" fmla="*/ 188274 h 174"/>
                <a:gd name="T62" fmla="*/ 0 w 78"/>
                <a:gd name="T63" fmla="*/ 190719 h 174"/>
                <a:gd name="T64" fmla="*/ 0 w 78"/>
                <a:gd name="T65" fmla="*/ 193164 h 174"/>
                <a:gd name="T66" fmla="*/ 0 w 78"/>
                <a:gd name="T67" fmla="*/ 195609 h 174"/>
                <a:gd name="T68" fmla="*/ 0 w 78"/>
                <a:gd name="T69" fmla="*/ 198054 h 174"/>
                <a:gd name="T70" fmla="*/ 0 w 78"/>
                <a:gd name="T71" fmla="*/ 198054 h 174"/>
                <a:gd name="T72" fmla="*/ 0 w 78"/>
                <a:gd name="T73" fmla="*/ 200499 h 174"/>
                <a:gd name="T74" fmla="*/ 0 w 78"/>
                <a:gd name="T75" fmla="*/ 202945 h 174"/>
                <a:gd name="T76" fmla="*/ 0 w 78"/>
                <a:gd name="T77" fmla="*/ 205390 h 174"/>
                <a:gd name="T78" fmla="*/ 0 w 78"/>
                <a:gd name="T79" fmla="*/ 205390 h 174"/>
                <a:gd name="T80" fmla="*/ 0 w 78"/>
                <a:gd name="T81" fmla="*/ 207835 h 174"/>
                <a:gd name="T82" fmla="*/ 0 w 78"/>
                <a:gd name="T83" fmla="*/ 210280 h 174"/>
                <a:gd name="T84" fmla="*/ 0 w 78"/>
                <a:gd name="T85" fmla="*/ 212725 h 174"/>
                <a:gd name="T86" fmla="*/ 0 w 78"/>
                <a:gd name="T87" fmla="*/ 212725 h 174"/>
                <a:gd name="T88" fmla="*/ 0 w 78"/>
                <a:gd name="T89" fmla="*/ 215170 h 174"/>
                <a:gd name="T90" fmla="*/ 0 w 78"/>
                <a:gd name="T91" fmla="*/ 217615 h 174"/>
                <a:gd name="T92" fmla="*/ 0 w 78"/>
                <a:gd name="T93" fmla="*/ 220060 h 174"/>
                <a:gd name="T94" fmla="*/ 0 w 78"/>
                <a:gd name="T95" fmla="*/ 220060 h 174"/>
                <a:gd name="T96" fmla="*/ 0 w 78"/>
                <a:gd name="T97" fmla="*/ 222505 h 174"/>
                <a:gd name="T98" fmla="*/ 0 w 78"/>
                <a:gd name="T99" fmla="*/ 224951 h 174"/>
                <a:gd name="T100" fmla="*/ 0 w 78"/>
                <a:gd name="T101" fmla="*/ 224951 h 174"/>
                <a:gd name="T102" fmla="*/ 0 w 78"/>
                <a:gd name="T103" fmla="*/ 229841 h 174"/>
                <a:gd name="T104" fmla="*/ 0 w 78"/>
                <a:gd name="T105" fmla="*/ 229841 h 174"/>
                <a:gd name="T106" fmla="*/ 2442 w 78"/>
                <a:gd name="T107" fmla="*/ 237176 h 174"/>
                <a:gd name="T108" fmla="*/ 36635 w 78"/>
                <a:gd name="T109" fmla="*/ 190719 h 1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" name="Rectangle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3" name="Oval 107"/>
          <p:cNvSpPr>
            <a:spLocks noChangeArrowheads="1"/>
          </p:cNvSpPr>
          <p:nvPr/>
        </p:nvSpPr>
        <p:spPr bwMode="auto">
          <a:xfrm>
            <a:off x="11868036" y="890450"/>
            <a:ext cx="75949" cy="49215"/>
          </a:xfrm>
          <a:prstGeom prst="ellipse">
            <a:avLst/>
          </a:pr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2400" ker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4" name="Group 38"/>
          <p:cNvGrpSpPr>
            <a:grpSpLocks/>
          </p:cNvGrpSpPr>
          <p:nvPr/>
        </p:nvGrpSpPr>
        <p:grpSpPr bwMode="auto">
          <a:xfrm>
            <a:off x="11730863" y="585027"/>
            <a:ext cx="100675" cy="65619"/>
            <a:chOff x="2455863" y="2411803"/>
            <a:chExt cx="566738" cy="566738"/>
          </a:xfrm>
        </p:grpSpPr>
        <p:sp>
          <p:nvSpPr>
            <p:cNvPr id="35" name="Oval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" name="Oval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7" name="Freeform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106186 h 45"/>
                <a:gd name="T2" fmla="*/ 0 w 4"/>
                <a:gd name="T3" fmla="*/ 103717 h 45"/>
                <a:gd name="T4" fmla="*/ 0 w 4"/>
                <a:gd name="T5" fmla="*/ 101247 h 45"/>
                <a:gd name="T6" fmla="*/ 0 w 4"/>
                <a:gd name="T7" fmla="*/ 98778 h 45"/>
                <a:gd name="T8" fmla="*/ 0 w 4"/>
                <a:gd name="T9" fmla="*/ 98778 h 45"/>
                <a:gd name="T10" fmla="*/ 0 w 4"/>
                <a:gd name="T11" fmla="*/ 96308 h 45"/>
                <a:gd name="T12" fmla="*/ 0 w 4"/>
                <a:gd name="T13" fmla="*/ 93839 h 45"/>
                <a:gd name="T14" fmla="*/ 0 w 4"/>
                <a:gd name="T15" fmla="*/ 93839 h 45"/>
                <a:gd name="T16" fmla="*/ 0 w 4"/>
                <a:gd name="T17" fmla="*/ 91369 h 45"/>
                <a:gd name="T18" fmla="*/ 0 w 4"/>
                <a:gd name="T19" fmla="*/ 88900 h 45"/>
                <a:gd name="T20" fmla="*/ 0 w 4"/>
                <a:gd name="T21" fmla="*/ 88900 h 45"/>
                <a:gd name="T22" fmla="*/ 0 w 4"/>
                <a:gd name="T23" fmla="*/ 86431 h 45"/>
                <a:gd name="T24" fmla="*/ 0 w 4"/>
                <a:gd name="T25" fmla="*/ 83961 h 45"/>
                <a:gd name="T26" fmla="*/ 0 w 4"/>
                <a:gd name="T27" fmla="*/ 83961 h 45"/>
                <a:gd name="T28" fmla="*/ 0 w 4"/>
                <a:gd name="T29" fmla="*/ 81492 h 45"/>
                <a:gd name="T30" fmla="*/ 0 w 4"/>
                <a:gd name="T31" fmla="*/ 79022 h 45"/>
                <a:gd name="T32" fmla="*/ 0 w 4"/>
                <a:gd name="T33" fmla="*/ 76553 h 45"/>
                <a:gd name="T34" fmla="*/ 0 w 4"/>
                <a:gd name="T35" fmla="*/ 76553 h 45"/>
                <a:gd name="T36" fmla="*/ 0 w 4"/>
                <a:gd name="T37" fmla="*/ 74083 h 45"/>
                <a:gd name="T38" fmla="*/ 0 w 4"/>
                <a:gd name="T39" fmla="*/ 71614 h 45"/>
                <a:gd name="T40" fmla="*/ 0 w 4"/>
                <a:gd name="T41" fmla="*/ 71614 h 45"/>
                <a:gd name="T42" fmla="*/ 0 w 4"/>
                <a:gd name="T43" fmla="*/ 69144 h 45"/>
                <a:gd name="T44" fmla="*/ 0 w 4"/>
                <a:gd name="T45" fmla="*/ 66675 h 45"/>
                <a:gd name="T46" fmla="*/ 0 w 4"/>
                <a:gd name="T47" fmla="*/ 64206 h 45"/>
                <a:gd name="T48" fmla="*/ 0 w 4"/>
                <a:gd name="T49" fmla="*/ 64206 h 45"/>
                <a:gd name="T50" fmla="*/ 0 w 4"/>
                <a:gd name="T51" fmla="*/ 61736 h 45"/>
                <a:gd name="T52" fmla="*/ 0 w 4"/>
                <a:gd name="T53" fmla="*/ 59267 h 45"/>
                <a:gd name="T54" fmla="*/ 0 w 4"/>
                <a:gd name="T55" fmla="*/ 56797 h 45"/>
                <a:gd name="T56" fmla="*/ 0 w 4"/>
                <a:gd name="T57" fmla="*/ 54328 h 45"/>
                <a:gd name="T58" fmla="*/ 0 w 4"/>
                <a:gd name="T59" fmla="*/ 54328 h 45"/>
                <a:gd name="T60" fmla="*/ 0 w 4"/>
                <a:gd name="T61" fmla="*/ 51858 h 45"/>
                <a:gd name="T62" fmla="*/ 0 w 4"/>
                <a:gd name="T63" fmla="*/ 49389 h 45"/>
                <a:gd name="T64" fmla="*/ 0 w 4"/>
                <a:gd name="T65" fmla="*/ 46919 h 45"/>
                <a:gd name="T66" fmla="*/ 0 w 4"/>
                <a:gd name="T67" fmla="*/ 44450 h 45"/>
                <a:gd name="T68" fmla="*/ 0 w 4"/>
                <a:gd name="T69" fmla="*/ 44450 h 45"/>
                <a:gd name="T70" fmla="*/ 0 w 4"/>
                <a:gd name="T71" fmla="*/ 41981 h 45"/>
                <a:gd name="T72" fmla="*/ 2381 w 4"/>
                <a:gd name="T73" fmla="*/ 39511 h 45"/>
                <a:gd name="T74" fmla="*/ 2381 w 4"/>
                <a:gd name="T75" fmla="*/ 37042 h 45"/>
                <a:gd name="T76" fmla="*/ 2381 w 4"/>
                <a:gd name="T77" fmla="*/ 37042 h 45"/>
                <a:gd name="T78" fmla="*/ 2381 w 4"/>
                <a:gd name="T79" fmla="*/ 32103 h 45"/>
                <a:gd name="T80" fmla="*/ 2381 w 4"/>
                <a:gd name="T81" fmla="*/ 29633 h 45"/>
                <a:gd name="T82" fmla="*/ 2381 w 4"/>
                <a:gd name="T83" fmla="*/ 29633 h 45"/>
                <a:gd name="T84" fmla="*/ 2381 w 4"/>
                <a:gd name="T85" fmla="*/ 27164 h 45"/>
                <a:gd name="T86" fmla="*/ 4763 w 4"/>
                <a:gd name="T87" fmla="*/ 24694 h 45"/>
                <a:gd name="T88" fmla="*/ 4763 w 4"/>
                <a:gd name="T89" fmla="*/ 24694 h 45"/>
                <a:gd name="T90" fmla="*/ 4763 w 4"/>
                <a:gd name="T91" fmla="*/ 22225 h 45"/>
                <a:gd name="T92" fmla="*/ 4763 w 4"/>
                <a:gd name="T93" fmla="*/ 19756 h 45"/>
                <a:gd name="T94" fmla="*/ 4763 w 4"/>
                <a:gd name="T95" fmla="*/ 19756 h 45"/>
                <a:gd name="T96" fmla="*/ 4763 w 4"/>
                <a:gd name="T97" fmla="*/ 17286 h 45"/>
                <a:gd name="T98" fmla="*/ 7144 w 4"/>
                <a:gd name="T99" fmla="*/ 14817 h 45"/>
                <a:gd name="T100" fmla="*/ 7144 w 4"/>
                <a:gd name="T101" fmla="*/ 14817 h 45"/>
                <a:gd name="T102" fmla="*/ 7144 w 4"/>
                <a:gd name="T103" fmla="*/ 12347 h 45"/>
                <a:gd name="T104" fmla="*/ 7144 w 4"/>
                <a:gd name="T105" fmla="*/ 9878 h 45"/>
                <a:gd name="T106" fmla="*/ 7144 w 4"/>
                <a:gd name="T107" fmla="*/ 9878 h 45"/>
                <a:gd name="T108" fmla="*/ 7144 w 4"/>
                <a:gd name="T109" fmla="*/ 7408 h 45"/>
                <a:gd name="T110" fmla="*/ 9525 w 4"/>
                <a:gd name="T111" fmla="*/ 4939 h 45"/>
                <a:gd name="T112" fmla="*/ 9525 w 4"/>
                <a:gd name="T113" fmla="*/ 2469 h 45"/>
                <a:gd name="T114" fmla="*/ 9525 w 4"/>
                <a:gd name="T115" fmla="*/ 0 h 4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8" name="Freeform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9769 w 78"/>
                <a:gd name="T1" fmla="*/ 129591 h 174"/>
                <a:gd name="T2" fmla="*/ 9769 w 78"/>
                <a:gd name="T3" fmla="*/ 132036 h 174"/>
                <a:gd name="T4" fmla="*/ 7327 w 78"/>
                <a:gd name="T5" fmla="*/ 134481 h 174"/>
                <a:gd name="T6" fmla="*/ 7327 w 78"/>
                <a:gd name="T7" fmla="*/ 136926 h 174"/>
                <a:gd name="T8" fmla="*/ 7327 w 78"/>
                <a:gd name="T9" fmla="*/ 136926 h 174"/>
                <a:gd name="T10" fmla="*/ 7327 w 78"/>
                <a:gd name="T11" fmla="*/ 139372 h 174"/>
                <a:gd name="T12" fmla="*/ 7327 w 78"/>
                <a:gd name="T13" fmla="*/ 141817 h 174"/>
                <a:gd name="T14" fmla="*/ 7327 w 78"/>
                <a:gd name="T15" fmla="*/ 141817 h 174"/>
                <a:gd name="T16" fmla="*/ 4885 w 78"/>
                <a:gd name="T17" fmla="*/ 144262 h 174"/>
                <a:gd name="T18" fmla="*/ 4885 w 78"/>
                <a:gd name="T19" fmla="*/ 146707 h 174"/>
                <a:gd name="T20" fmla="*/ 4885 w 78"/>
                <a:gd name="T21" fmla="*/ 149152 h 174"/>
                <a:gd name="T22" fmla="*/ 4885 w 78"/>
                <a:gd name="T23" fmla="*/ 149152 h 174"/>
                <a:gd name="T24" fmla="*/ 4885 w 78"/>
                <a:gd name="T25" fmla="*/ 151597 h 174"/>
                <a:gd name="T26" fmla="*/ 4885 w 78"/>
                <a:gd name="T27" fmla="*/ 154042 h 174"/>
                <a:gd name="T28" fmla="*/ 2442 w 78"/>
                <a:gd name="T29" fmla="*/ 154042 h 174"/>
                <a:gd name="T30" fmla="*/ 2442 w 78"/>
                <a:gd name="T31" fmla="*/ 156487 h 174"/>
                <a:gd name="T32" fmla="*/ 2442 w 78"/>
                <a:gd name="T33" fmla="*/ 158932 h 174"/>
                <a:gd name="T34" fmla="*/ 2442 w 78"/>
                <a:gd name="T35" fmla="*/ 161378 h 174"/>
                <a:gd name="T36" fmla="*/ 2442 w 78"/>
                <a:gd name="T37" fmla="*/ 163823 h 174"/>
                <a:gd name="T38" fmla="*/ 2442 w 78"/>
                <a:gd name="T39" fmla="*/ 166268 h 174"/>
                <a:gd name="T40" fmla="*/ 0 w 78"/>
                <a:gd name="T41" fmla="*/ 168713 h 174"/>
                <a:gd name="T42" fmla="*/ 0 w 78"/>
                <a:gd name="T43" fmla="*/ 171158 h 174"/>
                <a:gd name="T44" fmla="*/ 0 w 78"/>
                <a:gd name="T45" fmla="*/ 173603 h 174"/>
                <a:gd name="T46" fmla="*/ 0 w 78"/>
                <a:gd name="T47" fmla="*/ 173603 h 174"/>
                <a:gd name="T48" fmla="*/ 0 w 78"/>
                <a:gd name="T49" fmla="*/ 178493 h 174"/>
                <a:gd name="T50" fmla="*/ 0 w 78"/>
                <a:gd name="T51" fmla="*/ 178493 h 174"/>
                <a:gd name="T52" fmla="*/ 0 w 78"/>
                <a:gd name="T53" fmla="*/ 180939 h 174"/>
                <a:gd name="T54" fmla="*/ 0 w 78"/>
                <a:gd name="T55" fmla="*/ 183384 h 174"/>
                <a:gd name="T56" fmla="*/ 0 w 78"/>
                <a:gd name="T57" fmla="*/ 185829 h 174"/>
                <a:gd name="T58" fmla="*/ 0 w 78"/>
                <a:gd name="T59" fmla="*/ 188274 h 174"/>
                <a:gd name="T60" fmla="*/ 0 w 78"/>
                <a:gd name="T61" fmla="*/ 188274 h 174"/>
                <a:gd name="T62" fmla="*/ 0 w 78"/>
                <a:gd name="T63" fmla="*/ 190719 h 174"/>
                <a:gd name="T64" fmla="*/ 0 w 78"/>
                <a:gd name="T65" fmla="*/ 193164 h 174"/>
                <a:gd name="T66" fmla="*/ 0 w 78"/>
                <a:gd name="T67" fmla="*/ 195609 h 174"/>
                <a:gd name="T68" fmla="*/ 0 w 78"/>
                <a:gd name="T69" fmla="*/ 198054 h 174"/>
                <a:gd name="T70" fmla="*/ 0 w 78"/>
                <a:gd name="T71" fmla="*/ 198054 h 174"/>
                <a:gd name="T72" fmla="*/ 0 w 78"/>
                <a:gd name="T73" fmla="*/ 200499 h 174"/>
                <a:gd name="T74" fmla="*/ 0 w 78"/>
                <a:gd name="T75" fmla="*/ 202945 h 174"/>
                <a:gd name="T76" fmla="*/ 0 w 78"/>
                <a:gd name="T77" fmla="*/ 205390 h 174"/>
                <a:gd name="T78" fmla="*/ 0 w 78"/>
                <a:gd name="T79" fmla="*/ 205390 h 174"/>
                <a:gd name="T80" fmla="*/ 0 w 78"/>
                <a:gd name="T81" fmla="*/ 207835 h 174"/>
                <a:gd name="T82" fmla="*/ 0 w 78"/>
                <a:gd name="T83" fmla="*/ 210280 h 174"/>
                <a:gd name="T84" fmla="*/ 0 w 78"/>
                <a:gd name="T85" fmla="*/ 212725 h 174"/>
                <a:gd name="T86" fmla="*/ 0 w 78"/>
                <a:gd name="T87" fmla="*/ 212725 h 174"/>
                <a:gd name="T88" fmla="*/ 0 w 78"/>
                <a:gd name="T89" fmla="*/ 215170 h 174"/>
                <a:gd name="T90" fmla="*/ 0 w 78"/>
                <a:gd name="T91" fmla="*/ 217615 h 174"/>
                <a:gd name="T92" fmla="*/ 0 w 78"/>
                <a:gd name="T93" fmla="*/ 220060 h 174"/>
                <a:gd name="T94" fmla="*/ 0 w 78"/>
                <a:gd name="T95" fmla="*/ 220060 h 174"/>
                <a:gd name="T96" fmla="*/ 0 w 78"/>
                <a:gd name="T97" fmla="*/ 222505 h 174"/>
                <a:gd name="T98" fmla="*/ 0 w 78"/>
                <a:gd name="T99" fmla="*/ 224951 h 174"/>
                <a:gd name="T100" fmla="*/ 0 w 78"/>
                <a:gd name="T101" fmla="*/ 224951 h 174"/>
                <a:gd name="T102" fmla="*/ 0 w 78"/>
                <a:gd name="T103" fmla="*/ 229841 h 174"/>
                <a:gd name="T104" fmla="*/ 0 w 78"/>
                <a:gd name="T105" fmla="*/ 229841 h 174"/>
                <a:gd name="T106" fmla="*/ 2442 w 78"/>
                <a:gd name="T107" fmla="*/ 237176 h 174"/>
                <a:gd name="T108" fmla="*/ 36635 w 78"/>
                <a:gd name="T109" fmla="*/ 190719 h 1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9" name="Rectangle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0" name="Group 48"/>
          <p:cNvGrpSpPr>
            <a:grpSpLocks/>
          </p:cNvGrpSpPr>
          <p:nvPr/>
        </p:nvGrpSpPr>
        <p:grpSpPr bwMode="auto">
          <a:xfrm>
            <a:off x="11732978" y="1320260"/>
            <a:ext cx="100677" cy="66987"/>
            <a:chOff x="2455863" y="2411803"/>
            <a:chExt cx="566738" cy="566738"/>
          </a:xfrm>
        </p:grpSpPr>
        <p:sp>
          <p:nvSpPr>
            <p:cNvPr id="41" name="Oval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2" name="Oval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3" name="Freeform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106186 h 45"/>
                <a:gd name="T2" fmla="*/ 0 w 4"/>
                <a:gd name="T3" fmla="*/ 103717 h 45"/>
                <a:gd name="T4" fmla="*/ 0 w 4"/>
                <a:gd name="T5" fmla="*/ 101247 h 45"/>
                <a:gd name="T6" fmla="*/ 0 w 4"/>
                <a:gd name="T7" fmla="*/ 98778 h 45"/>
                <a:gd name="T8" fmla="*/ 0 w 4"/>
                <a:gd name="T9" fmla="*/ 98778 h 45"/>
                <a:gd name="T10" fmla="*/ 0 w 4"/>
                <a:gd name="T11" fmla="*/ 96308 h 45"/>
                <a:gd name="T12" fmla="*/ 0 w 4"/>
                <a:gd name="T13" fmla="*/ 93839 h 45"/>
                <a:gd name="T14" fmla="*/ 0 w 4"/>
                <a:gd name="T15" fmla="*/ 93839 h 45"/>
                <a:gd name="T16" fmla="*/ 0 w 4"/>
                <a:gd name="T17" fmla="*/ 91369 h 45"/>
                <a:gd name="T18" fmla="*/ 0 w 4"/>
                <a:gd name="T19" fmla="*/ 88900 h 45"/>
                <a:gd name="T20" fmla="*/ 0 w 4"/>
                <a:gd name="T21" fmla="*/ 88900 h 45"/>
                <a:gd name="T22" fmla="*/ 0 w 4"/>
                <a:gd name="T23" fmla="*/ 86431 h 45"/>
                <a:gd name="T24" fmla="*/ 0 w 4"/>
                <a:gd name="T25" fmla="*/ 83961 h 45"/>
                <a:gd name="T26" fmla="*/ 0 w 4"/>
                <a:gd name="T27" fmla="*/ 83961 h 45"/>
                <a:gd name="T28" fmla="*/ 0 w 4"/>
                <a:gd name="T29" fmla="*/ 81492 h 45"/>
                <a:gd name="T30" fmla="*/ 0 w 4"/>
                <a:gd name="T31" fmla="*/ 79022 h 45"/>
                <a:gd name="T32" fmla="*/ 0 w 4"/>
                <a:gd name="T33" fmla="*/ 76553 h 45"/>
                <a:gd name="T34" fmla="*/ 0 w 4"/>
                <a:gd name="T35" fmla="*/ 76553 h 45"/>
                <a:gd name="T36" fmla="*/ 0 w 4"/>
                <a:gd name="T37" fmla="*/ 74083 h 45"/>
                <a:gd name="T38" fmla="*/ 0 w 4"/>
                <a:gd name="T39" fmla="*/ 71614 h 45"/>
                <a:gd name="T40" fmla="*/ 0 w 4"/>
                <a:gd name="T41" fmla="*/ 71614 h 45"/>
                <a:gd name="T42" fmla="*/ 0 w 4"/>
                <a:gd name="T43" fmla="*/ 69144 h 45"/>
                <a:gd name="T44" fmla="*/ 0 w 4"/>
                <a:gd name="T45" fmla="*/ 66675 h 45"/>
                <a:gd name="T46" fmla="*/ 0 w 4"/>
                <a:gd name="T47" fmla="*/ 64206 h 45"/>
                <a:gd name="T48" fmla="*/ 0 w 4"/>
                <a:gd name="T49" fmla="*/ 64206 h 45"/>
                <a:gd name="T50" fmla="*/ 0 w 4"/>
                <a:gd name="T51" fmla="*/ 61736 h 45"/>
                <a:gd name="T52" fmla="*/ 0 w 4"/>
                <a:gd name="T53" fmla="*/ 59267 h 45"/>
                <a:gd name="T54" fmla="*/ 0 w 4"/>
                <a:gd name="T55" fmla="*/ 56797 h 45"/>
                <a:gd name="T56" fmla="*/ 0 w 4"/>
                <a:gd name="T57" fmla="*/ 54328 h 45"/>
                <a:gd name="T58" fmla="*/ 0 w 4"/>
                <a:gd name="T59" fmla="*/ 54328 h 45"/>
                <a:gd name="T60" fmla="*/ 0 w 4"/>
                <a:gd name="T61" fmla="*/ 51858 h 45"/>
                <a:gd name="T62" fmla="*/ 0 w 4"/>
                <a:gd name="T63" fmla="*/ 49389 h 45"/>
                <a:gd name="T64" fmla="*/ 0 w 4"/>
                <a:gd name="T65" fmla="*/ 46919 h 45"/>
                <a:gd name="T66" fmla="*/ 0 w 4"/>
                <a:gd name="T67" fmla="*/ 44450 h 45"/>
                <a:gd name="T68" fmla="*/ 0 w 4"/>
                <a:gd name="T69" fmla="*/ 44450 h 45"/>
                <a:gd name="T70" fmla="*/ 0 w 4"/>
                <a:gd name="T71" fmla="*/ 41981 h 45"/>
                <a:gd name="T72" fmla="*/ 2381 w 4"/>
                <a:gd name="T73" fmla="*/ 39511 h 45"/>
                <a:gd name="T74" fmla="*/ 2381 w 4"/>
                <a:gd name="T75" fmla="*/ 37042 h 45"/>
                <a:gd name="T76" fmla="*/ 2381 w 4"/>
                <a:gd name="T77" fmla="*/ 37042 h 45"/>
                <a:gd name="T78" fmla="*/ 2381 w 4"/>
                <a:gd name="T79" fmla="*/ 32103 h 45"/>
                <a:gd name="T80" fmla="*/ 2381 w 4"/>
                <a:gd name="T81" fmla="*/ 29633 h 45"/>
                <a:gd name="T82" fmla="*/ 2381 w 4"/>
                <a:gd name="T83" fmla="*/ 29633 h 45"/>
                <a:gd name="T84" fmla="*/ 2381 w 4"/>
                <a:gd name="T85" fmla="*/ 27164 h 45"/>
                <a:gd name="T86" fmla="*/ 4763 w 4"/>
                <a:gd name="T87" fmla="*/ 24694 h 45"/>
                <a:gd name="T88" fmla="*/ 4763 w 4"/>
                <a:gd name="T89" fmla="*/ 24694 h 45"/>
                <a:gd name="T90" fmla="*/ 4763 w 4"/>
                <a:gd name="T91" fmla="*/ 22225 h 45"/>
                <a:gd name="T92" fmla="*/ 4763 w 4"/>
                <a:gd name="T93" fmla="*/ 19756 h 45"/>
                <a:gd name="T94" fmla="*/ 4763 w 4"/>
                <a:gd name="T95" fmla="*/ 19756 h 45"/>
                <a:gd name="T96" fmla="*/ 4763 w 4"/>
                <a:gd name="T97" fmla="*/ 17286 h 45"/>
                <a:gd name="T98" fmla="*/ 7144 w 4"/>
                <a:gd name="T99" fmla="*/ 14817 h 45"/>
                <a:gd name="T100" fmla="*/ 7144 w 4"/>
                <a:gd name="T101" fmla="*/ 14817 h 45"/>
                <a:gd name="T102" fmla="*/ 7144 w 4"/>
                <a:gd name="T103" fmla="*/ 12347 h 45"/>
                <a:gd name="T104" fmla="*/ 7144 w 4"/>
                <a:gd name="T105" fmla="*/ 9878 h 45"/>
                <a:gd name="T106" fmla="*/ 7144 w 4"/>
                <a:gd name="T107" fmla="*/ 9878 h 45"/>
                <a:gd name="T108" fmla="*/ 7144 w 4"/>
                <a:gd name="T109" fmla="*/ 7408 h 45"/>
                <a:gd name="T110" fmla="*/ 9525 w 4"/>
                <a:gd name="T111" fmla="*/ 4939 h 45"/>
                <a:gd name="T112" fmla="*/ 9525 w 4"/>
                <a:gd name="T113" fmla="*/ 2469 h 45"/>
                <a:gd name="T114" fmla="*/ 9525 w 4"/>
                <a:gd name="T115" fmla="*/ 0 h 4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4" name="Freeform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9769 w 78"/>
                <a:gd name="T1" fmla="*/ 129591 h 174"/>
                <a:gd name="T2" fmla="*/ 9769 w 78"/>
                <a:gd name="T3" fmla="*/ 132036 h 174"/>
                <a:gd name="T4" fmla="*/ 7327 w 78"/>
                <a:gd name="T5" fmla="*/ 134481 h 174"/>
                <a:gd name="T6" fmla="*/ 7327 w 78"/>
                <a:gd name="T7" fmla="*/ 136926 h 174"/>
                <a:gd name="T8" fmla="*/ 7327 w 78"/>
                <a:gd name="T9" fmla="*/ 136926 h 174"/>
                <a:gd name="T10" fmla="*/ 7327 w 78"/>
                <a:gd name="T11" fmla="*/ 139372 h 174"/>
                <a:gd name="T12" fmla="*/ 7327 w 78"/>
                <a:gd name="T13" fmla="*/ 141817 h 174"/>
                <a:gd name="T14" fmla="*/ 7327 w 78"/>
                <a:gd name="T15" fmla="*/ 141817 h 174"/>
                <a:gd name="T16" fmla="*/ 4885 w 78"/>
                <a:gd name="T17" fmla="*/ 144262 h 174"/>
                <a:gd name="T18" fmla="*/ 4885 w 78"/>
                <a:gd name="T19" fmla="*/ 146707 h 174"/>
                <a:gd name="T20" fmla="*/ 4885 w 78"/>
                <a:gd name="T21" fmla="*/ 149152 h 174"/>
                <a:gd name="T22" fmla="*/ 4885 w 78"/>
                <a:gd name="T23" fmla="*/ 149152 h 174"/>
                <a:gd name="T24" fmla="*/ 4885 w 78"/>
                <a:gd name="T25" fmla="*/ 151597 h 174"/>
                <a:gd name="T26" fmla="*/ 4885 w 78"/>
                <a:gd name="T27" fmla="*/ 154042 h 174"/>
                <a:gd name="T28" fmla="*/ 2442 w 78"/>
                <a:gd name="T29" fmla="*/ 154042 h 174"/>
                <a:gd name="T30" fmla="*/ 2442 w 78"/>
                <a:gd name="T31" fmla="*/ 156487 h 174"/>
                <a:gd name="T32" fmla="*/ 2442 w 78"/>
                <a:gd name="T33" fmla="*/ 158932 h 174"/>
                <a:gd name="T34" fmla="*/ 2442 w 78"/>
                <a:gd name="T35" fmla="*/ 161378 h 174"/>
                <a:gd name="T36" fmla="*/ 2442 w 78"/>
                <a:gd name="T37" fmla="*/ 163823 h 174"/>
                <a:gd name="T38" fmla="*/ 2442 w 78"/>
                <a:gd name="T39" fmla="*/ 166268 h 174"/>
                <a:gd name="T40" fmla="*/ 0 w 78"/>
                <a:gd name="T41" fmla="*/ 168713 h 174"/>
                <a:gd name="T42" fmla="*/ 0 w 78"/>
                <a:gd name="T43" fmla="*/ 171158 h 174"/>
                <a:gd name="T44" fmla="*/ 0 w 78"/>
                <a:gd name="T45" fmla="*/ 173603 h 174"/>
                <a:gd name="T46" fmla="*/ 0 w 78"/>
                <a:gd name="T47" fmla="*/ 173603 h 174"/>
                <a:gd name="T48" fmla="*/ 0 w 78"/>
                <a:gd name="T49" fmla="*/ 178493 h 174"/>
                <a:gd name="T50" fmla="*/ 0 w 78"/>
                <a:gd name="T51" fmla="*/ 178493 h 174"/>
                <a:gd name="T52" fmla="*/ 0 w 78"/>
                <a:gd name="T53" fmla="*/ 180939 h 174"/>
                <a:gd name="T54" fmla="*/ 0 w 78"/>
                <a:gd name="T55" fmla="*/ 183384 h 174"/>
                <a:gd name="T56" fmla="*/ 0 w 78"/>
                <a:gd name="T57" fmla="*/ 185829 h 174"/>
                <a:gd name="T58" fmla="*/ 0 w 78"/>
                <a:gd name="T59" fmla="*/ 188274 h 174"/>
                <a:gd name="T60" fmla="*/ 0 w 78"/>
                <a:gd name="T61" fmla="*/ 188274 h 174"/>
                <a:gd name="T62" fmla="*/ 0 w 78"/>
                <a:gd name="T63" fmla="*/ 190719 h 174"/>
                <a:gd name="T64" fmla="*/ 0 w 78"/>
                <a:gd name="T65" fmla="*/ 193164 h 174"/>
                <a:gd name="T66" fmla="*/ 0 w 78"/>
                <a:gd name="T67" fmla="*/ 195609 h 174"/>
                <a:gd name="T68" fmla="*/ 0 w 78"/>
                <a:gd name="T69" fmla="*/ 198054 h 174"/>
                <a:gd name="T70" fmla="*/ 0 w 78"/>
                <a:gd name="T71" fmla="*/ 198054 h 174"/>
                <a:gd name="T72" fmla="*/ 0 w 78"/>
                <a:gd name="T73" fmla="*/ 200499 h 174"/>
                <a:gd name="T74" fmla="*/ 0 w 78"/>
                <a:gd name="T75" fmla="*/ 202945 h 174"/>
                <a:gd name="T76" fmla="*/ 0 w 78"/>
                <a:gd name="T77" fmla="*/ 205390 h 174"/>
                <a:gd name="T78" fmla="*/ 0 w 78"/>
                <a:gd name="T79" fmla="*/ 205390 h 174"/>
                <a:gd name="T80" fmla="*/ 0 w 78"/>
                <a:gd name="T81" fmla="*/ 207835 h 174"/>
                <a:gd name="T82" fmla="*/ 0 w 78"/>
                <a:gd name="T83" fmla="*/ 210280 h 174"/>
                <a:gd name="T84" fmla="*/ 0 w 78"/>
                <a:gd name="T85" fmla="*/ 212725 h 174"/>
                <a:gd name="T86" fmla="*/ 0 w 78"/>
                <a:gd name="T87" fmla="*/ 212725 h 174"/>
                <a:gd name="T88" fmla="*/ 0 w 78"/>
                <a:gd name="T89" fmla="*/ 215170 h 174"/>
                <a:gd name="T90" fmla="*/ 0 w 78"/>
                <a:gd name="T91" fmla="*/ 217615 h 174"/>
                <a:gd name="T92" fmla="*/ 0 w 78"/>
                <a:gd name="T93" fmla="*/ 220060 h 174"/>
                <a:gd name="T94" fmla="*/ 0 w 78"/>
                <a:gd name="T95" fmla="*/ 220060 h 174"/>
                <a:gd name="T96" fmla="*/ 0 w 78"/>
                <a:gd name="T97" fmla="*/ 222505 h 174"/>
                <a:gd name="T98" fmla="*/ 0 w 78"/>
                <a:gd name="T99" fmla="*/ 224951 h 174"/>
                <a:gd name="T100" fmla="*/ 0 w 78"/>
                <a:gd name="T101" fmla="*/ 224951 h 174"/>
                <a:gd name="T102" fmla="*/ 0 w 78"/>
                <a:gd name="T103" fmla="*/ 229841 h 174"/>
                <a:gd name="T104" fmla="*/ 0 w 78"/>
                <a:gd name="T105" fmla="*/ 229841 h 174"/>
                <a:gd name="T106" fmla="*/ 2442 w 78"/>
                <a:gd name="T107" fmla="*/ 237176 h 174"/>
                <a:gd name="T108" fmla="*/ 36635 w 78"/>
                <a:gd name="T109" fmla="*/ 190719 h 1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5" name="Rectangle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6" name="Group 54"/>
          <p:cNvGrpSpPr>
            <a:grpSpLocks/>
          </p:cNvGrpSpPr>
          <p:nvPr/>
        </p:nvGrpSpPr>
        <p:grpSpPr bwMode="auto">
          <a:xfrm>
            <a:off x="12128796" y="974493"/>
            <a:ext cx="100675" cy="65619"/>
            <a:chOff x="2455863" y="2411803"/>
            <a:chExt cx="566738" cy="566738"/>
          </a:xfrm>
        </p:grpSpPr>
        <p:sp>
          <p:nvSpPr>
            <p:cNvPr id="47" name="Oval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8" name="Oval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9" name="Freeform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106186 h 45"/>
                <a:gd name="T2" fmla="*/ 0 w 4"/>
                <a:gd name="T3" fmla="*/ 103717 h 45"/>
                <a:gd name="T4" fmla="*/ 0 w 4"/>
                <a:gd name="T5" fmla="*/ 101247 h 45"/>
                <a:gd name="T6" fmla="*/ 0 w 4"/>
                <a:gd name="T7" fmla="*/ 98778 h 45"/>
                <a:gd name="T8" fmla="*/ 0 w 4"/>
                <a:gd name="T9" fmla="*/ 98778 h 45"/>
                <a:gd name="T10" fmla="*/ 0 w 4"/>
                <a:gd name="T11" fmla="*/ 96308 h 45"/>
                <a:gd name="T12" fmla="*/ 0 w 4"/>
                <a:gd name="T13" fmla="*/ 93839 h 45"/>
                <a:gd name="T14" fmla="*/ 0 w 4"/>
                <a:gd name="T15" fmla="*/ 93839 h 45"/>
                <a:gd name="T16" fmla="*/ 0 w 4"/>
                <a:gd name="T17" fmla="*/ 91369 h 45"/>
                <a:gd name="T18" fmla="*/ 0 w 4"/>
                <a:gd name="T19" fmla="*/ 88900 h 45"/>
                <a:gd name="T20" fmla="*/ 0 w 4"/>
                <a:gd name="T21" fmla="*/ 88900 h 45"/>
                <a:gd name="T22" fmla="*/ 0 w 4"/>
                <a:gd name="T23" fmla="*/ 86431 h 45"/>
                <a:gd name="T24" fmla="*/ 0 w 4"/>
                <a:gd name="T25" fmla="*/ 83961 h 45"/>
                <a:gd name="T26" fmla="*/ 0 w 4"/>
                <a:gd name="T27" fmla="*/ 83961 h 45"/>
                <a:gd name="T28" fmla="*/ 0 w 4"/>
                <a:gd name="T29" fmla="*/ 81492 h 45"/>
                <a:gd name="T30" fmla="*/ 0 w 4"/>
                <a:gd name="T31" fmla="*/ 79022 h 45"/>
                <a:gd name="T32" fmla="*/ 0 w 4"/>
                <a:gd name="T33" fmla="*/ 76553 h 45"/>
                <a:gd name="T34" fmla="*/ 0 w 4"/>
                <a:gd name="T35" fmla="*/ 76553 h 45"/>
                <a:gd name="T36" fmla="*/ 0 w 4"/>
                <a:gd name="T37" fmla="*/ 74083 h 45"/>
                <a:gd name="T38" fmla="*/ 0 w 4"/>
                <a:gd name="T39" fmla="*/ 71614 h 45"/>
                <a:gd name="T40" fmla="*/ 0 w 4"/>
                <a:gd name="T41" fmla="*/ 71614 h 45"/>
                <a:gd name="T42" fmla="*/ 0 w 4"/>
                <a:gd name="T43" fmla="*/ 69144 h 45"/>
                <a:gd name="T44" fmla="*/ 0 w 4"/>
                <a:gd name="T45" fmla="*/ 66675 h 45"/>
                <a:gd name="T46" fmla="*/ 0 w 4"/>
                <a:gd name="T47" fmla="*/ 64206 h 45"/>
                <a:gd name="T48" fmla="*/ 0 w 4"/>
                <a:gd name="T49" fmla="*/ 64206 h 45"/>
                <a:gd name="T50" fmla="*/ 0 w 4"/>
                <a:gd name="T51" fmla="*/ 61736 h 45"/>
                <a:gd name="T52" fmla="*/ 0 w 4"/>
                <a:gd name="T53" fmla="*/ 59267 h 45"/>
                <a:gd name="T54" fmla="*/ 0 w 4"/>
                <a:gd name="T55" fmla="*/ 56797 h 45"/>
                <a:gd name="T56" fmla="*/ 0 w 4"/>
                <a:gd name="T57" fmla="*/ 54328 h 45"/>
                <a:gd name="T58" fmla="*/ 0 w 4"/>
                <a:gd name="T59" fmla="*/ 54328 h 45"/>
                <a:gd name="T60" fmla="*/ 0 w 4"/>
                <a:gd name="T61" fmla="*/ 51858 h 45"/>
                <a:gd name="T62" fmla="*/ 0 w 4"/>
                <a:gd name="T63" fmla="*/ 49389 h 45"/>
                <a:gd name="T64" fmla="*/ 0 w 4"/>
                <a:gd name="T65" fmla="*/ 46919 h 45"/>
                <a:gd name="T66" fmla="*/ 0 w 4"/>
                <a:gd name="T67" fmla="*/ 44450 h 45"/>
                <a:gd name="T68" fmla="*/ 0 w 4"/>
                <a:gd name="T69" fmla="*/ 44450 h 45"/>
                <a:gd name="T70" fmla="*/ 0 w 4"/>
                <a:gd name="T71" fmla="*/ 41981 h 45"/>
                <a:gd name="T72" fmla="*/ 2381 w 4"/>
                <a:gd name="T73" fmla="*/ 39511 h 45"/>
                <a:gd name="T74" fmla="*/ 2381 w 4"/>
                <a:gd name="T75" fmla="*/ 37042 h 45"/>
                <a:gd name="T76" fmla="*/ 2381 w 4"/>
                <a:gd name="T77" fmla="*/ 37042 h 45"/>
                <a:gd name="T78" fmla="*/ 2381 w 4"/>
                <a:gd name="T79" fmla="*/ 32103 h 45"/>
                <a:gd name="T80" fmla="*/ 2381 w 4"/>
                <a:gd name="T81" fmla="*/ 29633 h 45"/>
                <a:gd name="T82" fmla="*/ 2381 w 4"/>
                <a:gd name="T83" fmla="*/ 29633 h 45"/>
                <a:gd name="T84" fmla="*/ 2381 w 4"/>
                <a:gd name="T85" fmla="*/ 27164 h 45"/>
                <a:gd name="T86" fmla="*/ 4763 w 4"/>
                <a:gd name="T87" fmla="*/ 24694 h 45"/>
                <a:gd name="T88" fmla="*/ 4763 w 4"/>
                <a:gd name="T89" fmla="*/ 24694 h 45"/>
                <a:gd name="T90" fmla="*/ 4763 w 4"/>
                <a:gd name="T91" fmla="*/ 22225 h 45"/>
                <a:gd name="T92" fmla="*/ 4763 w 4"/>
                <a:gd name="T93" fmla="*/ 19756 h 45"/>
                <a:gd name="T94" fmla="*/ 4763 w 4"/>
                <a:gd name="T95" fmla="*/ 19756 h 45"/>
                <a:gd name="T96" fmla="*/ 4763 w 4"/>
                <a:gd name="T97" fmla="*/ 17286 h 45"/>
                <a:gd name="T98" fmla="*/ 7144 w 4"/>
                <a:gd name="T99" fmla="*/ 14817 h 45"/>
                <a:gd name="T100" fmla="*/ 7144 w 4"/>
                <a:gd name="T101" fmla="*/ 14817 h 45"/>
                <a:gd name="T102" fmla="*/ 7144 w 4"/>
                <a:gd name="T103" fmla="*/ 12347 h 45"/>
                <a:gd name="T104" fmla="*/ 7144 w 4"/>
                <a:gd name="T105" fmla="*/ 9878 h 45"/>
                <a:gd name="T106" fmla="*/ 7144 w 4"/>
                <a:gd name="T107" fmla="*/ 9878 h 45"/>
                <a:gd name="T108" fmla="*/ 7144 w 4"/>
                <a:gd name="T109" fmla="*/ 7408 h 45"/>
                <a:gd name="T110" fmla="*/ 9525 w 4"/>
                <a:gd name="T111" fmla="*/ 4939 h 45"/>
                <a:gd name="T112" fmla="*/ 9525 w 4"/>
                <a:gd name="T113" fmla="*/ 2469 h 45"/>
                <a:gd name="T114" fmla="*/ 9525 w 4"/>
                <a:gd name="T115" fmla="*/ 0 h 4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Freeform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9769 w 78"/>
                <a:gd name="T1" fmla="*/ 129591 h 174"/>
                <a:gd name="T2" fmla="*/ 9769 w 78"/>
                <a:gd name="T3" fmla="*/ 132036 h 174"/>
                <a:gd name="T4" fmla="*/ 7327 w 78"/>
                <a:gd name="T5" fmla="*/ 134481 h 174"/>
                <a:gd name="T6" fmla="*/ 7327 w 78"/>
                <a:gd name="T7" fmla="*/ 136926 h 174"/>
                <a:gd name="T8" fmla="*/ 7327 w 78"/>
                <a:gd name="T9" fmla="*/ 136926 h 174"/>
                <a:gd name="T10" fmla="*/ 7327 w 78"/>
                <a:gd name="T11" fmla="*/ 139372 h 174"/>
                <a:gd name="T12" fmla="*/ 7327 w 78"/>
                <a:gd name="T13" fmla="*/ 141817 h 174"/>
                <a:gd name="T14" fmla="*/ 7327 w 78"/>
                <a:gd name="T15" fmla="*/ 141817 h 174"/>
                <a:gd name="T16" fmla="*/ 4885 w 78"/>
                <a:gd name="T17" fmla="*/ 144262 h 174"/>
                <a:gd name="T18" fmla="*/ 4885 w 78"/>
                <a:gd name="T19" fmla="*/ 146707 h 174"/>
                <a:gd name="T20" fmla="*/ 4885 w 78"/>
                <a:gd name="T21" fmla="*/ 149152 h 174"/>
                <a:gd name="T22" fmla="*/ 4885 w 78"/>
                <a:gd name="T23" fmla="*/ 149152 h 174"/>
                <a:gd name="T24" fmla="*/ 4885 w 78"/>
                <a:gd name="T25" fmla="*/ 151597 h 174"/>
                <a:gd name="T26" fmla="*/ 4885 w 78"/>
                <a:gd name="T27" fmla="*/ 154042 h 174"/>
                <a:gd name="T28" fmla="*/ 2442 w 78"/>
                <a:gd name="T29" fmla="*/ 154042 h 174"/>
                <a:gd name="T30" fmla="*/ 2442 w 78"/>
                <a:gd name="T31" fmla="*/ 156487 h 174"/>
                <a:gd name="T32" fmla="*/ 2442 w 78"/>
                <a:gd name="T33" fmla="*/ 158932 h 174"/>
                <a:gd name="T34" fmla="*/ 2442 w 78"/>
                <a:gd name="T35" fmla="*/ 161378 h 174"/>
                <a:gd name="T36" fmla="*/ 2442 w 78"/>
                <a:gd name="T37" fmla="*/ 163823 h 174"/>
                <a:gd name="T38" fmla="*/ 2442 w 78"/>
                <a:gd name="T39" fmla="*/ 166268 h 174"/>
                <a:gd name="T40" fmla="*/ 0 w 78"/>
                <a:gd name="T41" fmla="*/ 168713 h 174"/>
                <a:gd name="T42" fmla="*/ 0 w 78"/>
                <a:gd name="T43" fmla="*/ 171158 h 174"/>
                <a:gd name="T44" fmla="*/ 0 w 78"/>
                <a:gd name="T45" fmla="*/ 173603 h 174"/>
                <a:gd name="T46" fmla="*/ 0 w 78"/>
                <a:gd name="T47" fmla="*/ 173603 h 174"/>
                <a:gd name="T48" fmla="*/ 0 w 78"/>
                <a:gd name="T49" fmla="*/ 178493 h 174"/>
                <a:gd name="T50" fmla="*/ 0 w 78"/>
                <a:gd name="T51" fmla="*/ 178493 h 174"/>
                <a:gd name="T52" fmla="*/ 0 w 78"/>
                <a:gd name="T53" fmla="*/ 180939 h 174"/>
                <a:gd name="T54" fmla="*/ 0 w 78"/>
                <a:gd name="T55" fmla="*/ 183384 h 174"/>
                <a:gd name="T56" fmla="*/ 0 w 78"/>
                <a:gd name="T57" fmla="*/ 185829 h 174"/>
                <a:gd name="T58" fmla="*/ 0 w 78"/>
                <a:gd name="T59" fmla="*/ 188274 h 174"/>
                <a:gd name="T60" fmla="*/ 0 w 78"/>
                <a:gd name="T61" fmla="*/ 188274 h 174"/>
                <a:gd name="T62" fmla="*/ 0 w 78"/>
                <a:gd name="T63" fmla="*/ 190719 h 174"/>
                <a:gd name="T64" fmla="*/ 0 w 78"/>
                <a:gd name="T65" fmla="*/ 193164 h 174"/>
                <a:gd name="T66" fmla="*/ 0 w 78"/>
                <a:gd name="T67" fmla="*/ 195609 h 174"/>
                <a:gd name="T68" fmla="*/ 0 w 78"/>
                <a:gd name="T69" fmla="*/ 198054 h 174"/>
                <a:gd name="T70" fmla="*/ 0 w 78"/>
                <a:gd name="T71" fmla="*/ 198054 h 174"/>
                <a:gd name="T72" fmla="*/ 0 w 78"/>
                <a:gd name="T73" fmla="*/ 200499 h 174"/>
                <a:gd name="T74" fmla="*/ 0 w 78"/>
                <a:gd name="T75" fmla="*/ 202945 h 174"/>
                <a:gd name="T76" fmla="*/ 0 w 78"/>
                <a:gd name="T77" fmla="*/ 205390 h 174"/>
                <a:gd name="T78" fmla="*/ 0 w 78"/>
                <a:gd name="T79" fmla="*/ 205390 h 174"/>
                <a:gd name="T80" fmla="*/ 0 w 78"/>
                <a:gd name="T81" fmla="*/ 207835 h 174"/>
                <a:gd name="T82" fmla="*/ 0 w 78"/>
                <a:gd name="T83" fmla="*/ 210280 h 174"/>
                <a:gd name="T84" fmla="*/ 0 w 78"/>
                <a:gd name="T85" fmla="*/ 212725 h 174"/>
                <a:gd name="T86" fmla="*/ 0 w 78"/>
                <a:gd name="T87" fmla="*/ 212725 h 174"/>
                <a:gd name="T88" fmla="*/ 0 w 78"/>
                <a:gd name="T89" fmla="*/ 215170 h 174"/>
                <a:gd name="T90" fmla="*/ 0 w 78"/>
                <a:gd name="T91" fmla="*/ 217615 h 174"/>
                <a:gd name="T92" fmla="*/ 0 w 78"/>
                <a:gd name="T93" fmla="*/ 220060 h 174"/>
                <a:gd name="T94" fmla="*/ 0 w 78"/>
                <a:gd name="T95" fmla="*/ 220060 h 174"/>
                <a:gd name="T96" fmla="*/ 0 w 78"/>
                <a:gd name="T97" fmla="*/ 222505 h 174"/>
                <a:gd name="T98" fmla="*/ 0 w 78"/>
                <a:gd name="T99" fmla="*/ 224951 h 174"/>
                <a:gd name="T100" fmla="*/ 0 w 78"/>
                <a:gd name="T101" fmla="*/ 224951 h 174"/>
                <a:gd name="T102" fmla="*/ 0 w 78"/>
                <a:gd name="T103" fmla="*/ 229841 h 174"/>
                <a:gd name="T104" fmla="*/ 0 w 78"/>
                <a:gd name="T105" fmla="*/ 229841 h 174"/>
                <a:gd name="T106" fmla="*/ 2442 w 78"/>
                <a:gd name="T107" fmla="*/ 237176 h 174"/>
                <a:gd name="T108" fmla="*/ 36635 w 78"/>
                <a:gd name="T109" fmla="*/ 190719 h 1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" name="Rectangle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2" name="Group 60"/>
          <p:cNvGrpSpPr>
            <a:grpSpLocks/>
          </p:cNvGrpSpPr>
          <p:nvPr/>
        </p:nvGrpSpPr>
        <p:grpSpPr bwMode="auto">
          <a:xfrm>
            <a:off x="11368911" y="1008360"/>
            <a:ext cx="100677" cy="65619"/>
            <a:chOff x="2455863" y="2411803"/>
            <a:chExt cx="566738" cy="566738"/>
          </a:xfrm>
        </p:grpSpPr>
        <p:sp>
          <p:nvSpPr>
            <p:cNvPr id="53" name="Oval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4" name="Oval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5" name="Freeform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106186 h 45"/>
                <a:gd name="T2" fmla="*/ 0 w 4"/>
                <a:gd name="T3" fmla="*/ 103717 h 45"/>
                <a:gd name="T4" fmla="*/ 0 w 4"/>
                <a:gd name="T5" fmla="*/ 101247 h 45"/>
                <a:gd name="T6" fmla="*/ 0 w 4"/>
                <a:gd name="T7" fmla="*/ 98778 h 45"/>
                <a:gd name="T8" fmla="*/ 0 w 4"/>
                <a:gd name="T9" fmla="*/ 98778 h 45"/>
                <a:gd name="T10" fmla="*/ 0 w 4"/>
                <a:gd name="T11" fmla="*/ 96308 h 45"/>
                <a:gd name="T12" fmla="*/ 0 w 4"/>
                <a:gd name="T13" fmla="*/ 93839 h 45"/>
                <a:gd name="T14" fmla="*/ 0 w 4"/>
                <a:gd name="T15" fmla="*/ 93839 h 45"/>
                <a:gd name="T16" fmla="*/ 0 w 4"/>
                <a:gd name="T17" fmla="*/ 91369 h 45"/>
                <a:gd name="T18" fmla="*/ 0 w 4"/>
                <a:gd name="T19" fmla="*/ 88900 h 45"/>
                <a:gd name="T20" fmla="*/ 0 w 4"/>
                <a:gd name="T21" fmla="*/ 88900 h 45"/>
                <a:gd name="T22" fmla="*/ 0 w 4"/>
                <a:gd name="T23" fmla="*/ 86431 h 45"/>
                <a:gd name="T24" fmla="*/ 0 w 4"/>
                <a:gd name="T25" fmla="*/ 83961 h 45"/>
                <a:gd name="T26" fmla="*/ 0 w 4"/>
                <a:gd name="T27" fmla="*/ 83961 h 45"/>
                <a:gd name="T28" fmla="*/ 0 w 4"/>
                <a:gd name="T29" fmla="*/ 81492 h 45"/>
                <a:gd name="T30" fmla="*/ 0 w 4"/>
                <a:gd name="T31" fmla="*/ 79022 h 45"/>
                <a:gd name="T32" fmla="*/ 0 w 4"/>
                <a:gd name="T33" fmla="*/ 76553 h 45"/>
                <a:gd name="T34" fmla="*/ 0 w 4"/>
                <a:gd name="T35" fmla="*/ 76553 h 45"/>
                <a:gd name="T36" fmla="*/ 0 w 4"/>
                <a:gd name="T37" fmla="*/ 74083 h 45"/>
                <a:gd name="T38" fmla="*/ 0 w 4"/>
                <a:gd name="T39" fmla="*/ 71614 h 45"/>
                <a:gd name="T40" fmla="*/ 0 w 4"/>
                <a:gd name="T41" fmla="*/ 71614 h 45"/>
                <a:gd name="T42" fmla="*/ 0 w 4"/>
                <a:gd name="T43" fmla="*/ 69144 h 45"/>
                <a:gd name="T44" fmla="*/ 0 w 4"/>
                <a:gd name="T45" fmla="*/ 66675 h 45"/>
                <a:gd name="T46" fmla="*/ 0 w 4"/>
                <a:gd name="T47" fmla="*/ 64206 h 45"/>
                <a:gd name="T48" fmla="*/ 0 w 4"/>
                <a:gd name="T49" fmla="*/ 64206 h 45"/>
                <a:gd name="T50" fmla="*/ 0 w 4"/>
                <a:gd name="T51" fmla="*/ 61736 h 45"/>
                <a:gd name="T52" fmla="*/ 0 w 4"/>
                <a:gd name="T53" fmla="*/ 59267 h 45"/>
                <a:gd name="T54" fmla="*/ 0 w 4"/>
                <a:gd name="T55" fmla="*/ 56797 h 45"/>
                <a:gd name="T56" fmla="*/ 0 w 4"/>
                <a:gd name="T57" fmla="*/ 54328 h 45"/>
                <a:gd name="T58" fmla="*/ 0 w 4"/>
                <a:gd name="T59" fmla="*/ 54328 h 45"/>
                <a:gd name="T60" fmla="*/ 0 w 4"/>
                <a:gd name="T61" fmla="*/ 51858 h 45"/>
                <a:gd name="T62" fmla="*/ 0 w 4"/>
                <a:gd name="T63" fmla="*/ 49389 h 45"/>
                <a:gd name="T64" fmla="*/ 0 w 4"/>
                <a:gd name="T65" fmla="*/ 46919 h 45"/>
                <a:gd name="T66" fmla="*/ 0 w 4"/>
                <a:gd name="T67" fmla="*/ 44450 h 45"/>
                <a:gd name="T68" fmla="*/ 0 w 4"/>
                <a:gd name="T69" fmla="*/ 44450 h 45"/>
                <a:gd name="T70" fmla="*/ 0 w 4"/>
                <a:gd name="T71" fmla="*/ 41981 h 45"/>
                <a:gd name="T72" fmla="*/ 2381 w 4"/>
                <a:gd name="T73" fmla="*/ 39511 h 45"/>
                <a:gd name="T74" fmla="*/ 2381 w 4"/>
                <a:gd name="T75" fmla="*/ 37042 h 45"/>
                <a:gd name="T76" fmla="*/ 2381 w 4"/>
                <a:gd name="T77" fmla="*/ 37042 h 45"/>
                <a:gd name="T78" fmla="*/ 2381 w 4"/>
                <a:gd name="T79" fmla="*/ 32103 h 45"/>
                <a:gd name="T80" fmla="*/ 2381 w 4"/>
                <a:gd name="T81" fmla="*/ 29633 h 45"/>
                <a:gd name="T82" fmla="*/ 2381 w 4"/>
                <a:gd name="T83" fmla="*/ 29633 h 45"/>
                <a:gd name="T84" fmla="*/ 2381 w 4"/>
                <a:gd name="T85" fmla="*/ 27164 h 45"/>
                <a:gd name="T86" fmla="*/ 4763 w 4"/>
                <a:gd name="T87" fmla="*/ 24694 h 45"/>
                <a:gd name="T88" fmla="*/ 4763 w 4"/>
                <a:gd name="T89" fmla="*/ 24694 h 45"/>
                <a:gd name="T90" fmla="*/ 4763 w 4"/>
                <a:gd name="T91" fmla="*/ 22225 h 45"/>
                <a:gd name="T92" fmla="*/ 4763 w 4"/>
                <a:gd name="T93" fmla="*/ 19756 h 45"/>
                <a:gd name="T94" fmla="*/ 4763 w 4"/>
                <a:gd name="T95" fmla="*/ 19756 h 45"/>
                <a:gd name="T96" fmla="*/ 4763 w 4"/>
                <a:gd name="T97" fmla="*/ 17286 h 45"/>
                <a:gd name="T98" fmla="*/ 7144 w 4"/>
                <a:gd name="T99" fmla="*/ 14817 h 45"/>
                <a:gd name="T100" fmla="*/ 7144 w 4"/>
                <a:gd name="T101" fmla="*/ 14817 h 45"/>
                <a:gd name="T102" fmla="*/ 7144 w 4"/>
                <a:gd name="T103" fmla="*/ 12347 h 45"/>
                <a:gd name="T104" fmla="*/ 7144 w 4"/>
                <a:gd name="T105" fmla="*/ 9878 h 45"/>
                <a:gd name="T106" fmla="*/ 7144 w 4"/>
                <a:gd name="T107" fmla="*/ 9878 h 45"/>
                <a:gd name="T108" fmla="*/ 7144 w 4"/>
                <a:gd name="T109" fmla="*/ 7408 h 45"/>
                <a:gd name="T110" fmla="*/ 9525 w 4"/>
                <a:gd name="T111" fmla="*/ 4939 h 45"/>
                <a:gd name="T112" fmla="*/ 9525 w 4"/>
                <a:gd name="T113" fmla="*/ 2469 h 45"/>
                <a:gd name="T114" fmla="*/ 9525 w 4"/>
                <a:gd name="T115" fmla="*/ 0 h 4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6" name="Freeform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9769 w 78"/>
                <a:gd name="T1" fmla="*/ 129591 h 174"/>
                <a:gd name="T2" fmla="*/ 9769 w 78"/>
                <a:gd name="T3" fmla="*/ 132036 h 174"/>
                <a:gd name="T4" fmla="*/ 7327 w 78"/>
                <a:gd name="T5" fmla="*/ 134481 h 174"/>
                <a:gd name="T6" fmla="*/ 7327 w 78"/>
                <a:gd name="T7" fmla="*/ 136926 h 174"/>
                <a:gd name="T8" fmla="*/ 7327 w 78"/>
                <a:gd name="T9" fmla="*/ 136926 h 174"/>
                <a:gd name="T10" fmla="*/ 7327 w 78"/>
                <a:gd name="T11" fmla="*/ 139372 h 174"/>
                <a:gd name="T12" fmla="*/ 7327 w 78"/>
                <a:gd name="T13" fmla="*/ 141817 h 174"/>
                <a:gd name="T14" fmla="*/ 7327 w 78"/>
                <a:gd name="T15" fmla="*/ 141817 h 174"/>
                <a:gd name="T16" fmla="*/ 4885 w 78"/>
                <a:gd name="T17" fmla="*/ 144262 h 174"/>
                <a:gd name="T18" fmla="*/ 4885 w 78"/>
                <a:gd name="T19" fmla="*/ 146707 h 174"/>
                <a:gd name="T20" fmla="*/ 4885 w 78"/>
                <a:gd name="T21" fmla="*/ 149152 h 174"/>
                <a:gd name="T22" fmla="*/ 4885 w 78"/>
                <a:gd name="T23" fmla="*/ 149152 h 174"/>
                <a:gd name="T24" fmla="*/ 4885 w 78"/>
                <a:gd name="T25" fmla="*/ 151597 h 174"/>
                <a:gd name="T26" fmla="*/ 4885 w 78"/>
                <a:gd name="T27" fmla="*/ 154042 h 174"/>
                <a:gd name="T28" fmla="*/ 2442 w 78"/>
                <a:gd name="T29" fmla="*/ 154042 h 174"/>
                <a:gd name="T30" fmla="*/ 2442 w 78"/>
                <a:gd name="T31" fmla="*/ 156487 h 174"/>
                <a:gd name="T32" fmla="*/ 2442 w 78"/>
                <a:gd name="T33" fmla="*/ 158932 h 174"/>
                <a:gd name="T34" fmla="*/ 2442 w 78"/>
                <a:gd name="T35" fmla="*/ 161378 h 174"/>
                <a:gd name="T36" fmla="*/ 2442 w 78"/>
                <a:gd name="T37" fmla="*/ 163823 h 174"/>
                <a:gd name="T38" fmla="*/ 2442 w 78"/>
                <a:gd name="T39" fmla="*/ 166268 h 174"/>
                <a:gd name="T40" fmla="*/ 0 w 78"/>
                <a:gd name="T41" fmla="*/ 168713 h 174"/>
                <a:gd name="T42" fmla="*/ 0 w 78"/>
                <a:gd name="T43" fmla="*/ 171158 h 174"/>
                <a:gd name="T44" fmla="*/ 0 w 78"/>
                <a:gd name="T45" fmla="*/ 173603 h 174"/>
                <a:gd name="T46" fmla="*/ 0 w 78"/>
                <a:gd name="T47" fmla="*/ 173603 h 174"/>
                <a:gd name="T48" fmla="*/ 0 w 78"/>
                <a:gd name="T49" fmla="*/ 178493 h 174"/>
                <a:gd name="T50" fmla="*/ 0 w 78"/>
                <a:gd name="T51" fmla="*/ 178493 h 174"/>
                <a:gd name="T52" fmla="*/ 0 w 78"/>
                <a:gd name="T53" fmla="*/ 180939 h 174"/>
                <a:gd name="T54" fmla="*/ 0 w 78"/>
                <a:gd name="T55" fmla="*/ 183384 h 174"/>
                <a:gd name="T56" fmla="*/ 0 w 78"/>
                <a:gd name="T57" fmla="*/ 185829 h 174"/>
                <a:gd name="T58" fmla="*/ 0 w 78"/>
                <a:gd name="T59" fmla="*/ 188274 h 174"/>
                <a:gd name="T60" fmla="*/ 0 w 78"/>
                <a:gd name="T61" fmla="*/ 188274 h 174"/>
                <a:gd name="T62" fmla="*/ 0 w 78"/>
                <a:gd name="T63" fmla="*/ 190719 h 174"/>
                <a:gd name="T64" fmla="*/ 0 w 78"/>
                <a:gd name="T65" fmla="*/ 193164 h 174"/>
                <a:gd name="T66" fmla="*/ 0 w 78"/>
                <a:gd name="T67" fmla="*/ 195609 h 174"/>
                <a:gd name="T68" fmla="*/ 0 w 78"/>
                <a:gd name="T69" fmla="*/ 198054 h 174"/>
                <a:gd name="T70" fmla="*/ 0 w 78"/>
                <a:gd name="T71" fmla="*/ 198054 h 174"/>
                <a:gd name="T72" fmla="*/ 0 w 78"/>
                <a:gd name="T73" fmla="*/ 200499 h 174"/>
                <a:gd name="T74" fmla="*/ 0 w 78"/>
                <a:gd name="T75" fmla="*/ 202945 h 174"/>
                <a:gd name="T76" fmla="*/ 0 w 78"/>
                <a:gd name="T77" fmla="*/ 205390 h 174"/>
                <a:gd name="T78" fmla="*/ 0 w 78"/>
                <a:gd name="T79" fmla="*/ 205390 h 174"/>
                <a:gd name="T80" fmla="*/ 0 w 78"/>
                <a:gd name="T81" fmla="*/ 207835 h 174"/>
                <a:gd name="T82" fmla="*/ 0 w 78"/>
                <a:gd name="T83" fmla="*/ 210280 h 174"/>
                <a:gd name="T84" fmla="*/ 0 w 78"/>
                <a:gd name="T85" fmla="*/ 212725 h 174"/>
                <a:gd name="T86" fmla="*/ 0 w 78"/>
                <a:gd name="T87" fmla="*/ 212725 h 174"/>
                <a:gd name="T88" fmla="*/ 0 w 78"/>
                <a:gd name="T89" fmla="*/ 215170 h 174"/>
                <a:gd name="T90" fmla="*/ 0 w 78"/>
                <a:gd name="T91" fmla="*/ 217615 h 174"/>
                <a:gd name="T92" fmla="*/ 0 w 78"/>
                <a:gd name="T93" fmla="*/ 220060 h 174"/>
                <a:gd name="T94" fmla="*/ 0 w 78"/>
                <a:gd name="T95" fmla="*/ 220060 h 174"/>
                <a:gd name="T96" fmla="*/ 0 w 78"/>
                <a:gd name="T97" fmla="*/ 222505 h 174"/>
                <a:gd name="T98" fmla="*/ 0 w 78"/>
                <a:gd name="T99" fmla="*/ 224951 h 174"/>
                <a:gd name="T100" fmla="*/ 0 w 78"/>
                <a:gd name="T101" fmla="*/ 224951 h 174"/>
                <a:gd name="T102" fmla="*/ 0 w 78"/>
                <a:gd name="T103" fmla="*/ 229841 h 174"/>
                <a:gd name="T104" fmla="*/ 0 w 78"/>
                <a:gd name="T105" fmla="*/ 229841 h 174"/>
                <a:gd name="T106" fmla="*/ 2442 w 78"/>
                <a:gd name="T107" fmla="*/ 237176 h 174"/>
                <a:gd name="T108" fmla="*/ 36635 w 78"/>
                <a:gd name="T109" fmla="*/ 190719 h 1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Rectangle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58" name="Oval 107"/>
          <p:cNvSpPr>
            <a:spLocks noChangeArrowheads="1"/>
          </p:cNvSpPr>
          <p:nvPr/>
        </p:nvSpPr>
        <p:spPr bwMode="auto">
          <a:xfrm>
            <a:off x="11745679" y="961265"/>
            <a:ext cx="75949" cy="49215"/>
          </a:xfrm>
          <a:prstGeom prst="ellipse">
            <a:avLst/>
          </a:pr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2400" ker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Oval 12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</a:p>
        </p:txBody>
      </p:sp>
      <p:sp>
        <p:nvSpPr>
          <p:cNvPr id="60" name="Oval 13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61" name="Oval 14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62" name="Oval 15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63" name="Oval 16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64" name="Oval 17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  <p:sp>
        <p:nvSpPr>
          <p:cNvPr id="65" name="Oval 18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</a:p>
        </p:txBody>
      </p:sp>
      <p:sp>
        <p:nvSpPr>
          <p:cNvPr id="66" name="Oval 19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</a:p>
        </p:txBody>
      </p:sp>
      <p:sp>
        <p:nvSpPr>
          <p:cNvPr id="67" name="Oval 20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</a:p>
        </p:txBody>
      </p:sp>
      <p:sp>
        <p:nvSpPr>
          <p:cNvPr id="68" name="Oval 21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</a:p>
        </p:txBody>
      </p:sp>
      <p:sp>
        <p:nvSpPr>
          <p:cNvPr id="69" name="Oval 22"/>
          <p:cNvSpPr>
            <a:spLocks noChangeArrowheads="1"/>
          </p:cNvSpPr>
          <p:nvPr/>
        </p:nvSpPr>
        <p:spPr bwMode="auto">
          <a:xfrm>
            <a:off x="10612703" y="367271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3301896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7" presetID="4" presetClass="exit" presetSubtype="16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4" presetClass="exit" presetSubtype="16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3" presetID="4" presetClass="exit" presetSubtype="16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6" presetID="4" presetClass="exit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9" presetID="4" presetClass="exit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2" presetID="4" presetClass="exit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5" presetID="4" presetClass="exit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8" presetID="4" presetClass="exit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1" presetID="4" presetClass="exit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Snip Diagonal Corner Rectangle 3"/>
              <p:cNvSpPr/>
              <p:nvPr/>
            </p:nvSpPr>
            <p:spPr>
              <a:xfrm>
                <a:off x="2221721" y="622155"/>
                <a:ext cx="8487983" cy="2155307"/>
              </a:xfrm>
              <a:prstGeom prst="snip2DiagRect">
                <a:avLst/>
              </a:prstGeom>
              <a:solidFill>
                <a:schemeClr val="bg1">
                  <a:alpha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defTabSz="685766">
                  <a:defRPr/>
                </a:pPr>
                <a:r>
                  <a:rPr lang="en-US" sz="3600" b="1" dirty="0">
                    <a:solidFill>
                      <a:srgbClr val="7030A0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CÂU 4: </a:t>
                </a:r>
                <a:r>
                  <a:rPr lang="en-US" sz="4000" dirty="0" err="1">
                    <a:solidFill>
                      <a:srgbClr val="7030A0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Với</a:t>
                </a:r>
                <a:r>
                  <a:rPr lang="en-US" sz="4000" dirty="0">
                    <a:solidFill>
                      <a:srgbClr val="7030A0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rgbClr val="7030A0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điều</a:t>
                </a:r>
                <a:r>
                  <a:rPr lang="en-US" sz="4000" dirty="0">
                    <a:solidFill>
                      <a:srgbClr val="7030A0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rgbClr val="7030A0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kiện</a:t>
                </a:r>
                <a:r>
                  <a:rPr lang="en-US" sz="4000" dirty="0">
                    <a:solidFill>
                      <a:srgbClr val="7030A0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rgbClr val="7030A0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nào</a:t>
                </a:r>
                <a:r>
                  <a:rPr lang="en-US" sz="4000" dirty="0">
                    <a:solidFill>
                      <a:srgbClr val="7030A0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rgbClr val="7030A0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4000" dirty="0">
                    <a:solidFill>
                      <a:srgbClr val="7030A0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4000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rPr>
                      <m:t>𝑥</m:t>
                    </m:r>
                  </m:oMath>
                </a14:m>
                <a:r>
                  <a:rPr lang="en-US" sz="4000" dirty="0">
                    <a:solidFill>
                      <a:srgbClr val="7030A0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rgbClr val="7030A0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thì</a:t>
                </a:r>
                <a:r>
                  <a:rPr lang="en-US" sz="4000" dirty="0">
                    <a:solidFill>
                      <a:srgbClr val="7030A0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rgbClr val="7030A0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phân</a:t>
                </a:r>
                <a:r>
                  <a:rPr lang="en-US" sz="4000" dirty="0">
                    <a:solidFill>
                      <a:srgbClr val="7030A0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rgbClr val="7030A0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4000" dirty="0">
                    <a:solidFill>
                      <a:srgbClr val="7030A0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Tahoma" panose="020B060403050404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40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Tahoma" panose="020B060403050404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40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Tahoma" panose="020B0604030504040204" pitchFamily="34" charset="0"/>
                            <a:cs typeface="Times New Roman" panose="02020603050405020304" pitchFamily="18" charset="0"/>
                          </a:rPr>
                          <m:t>−1</m:t>
                        </m:r>
                      </m:num>
                      <m:den>
                        <m:r>
                          <a:rPr lang="en-US" sz="40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Tahoma" panose="020B060403050404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40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Tahoma" panose="020B0604030504040204" pitchFamily="34" charset="0"/>
                            <a:cs typeface="Times New Roman" panose="02020603050405020304" pitchFamily="18" charset="0"/>
                          </a:rPr>
                          <m:t>−2</m:t>
                        </m:r>
                      </m:den>
                    </m:f>
                  </m:oMath>
                </a14:m>
                <a:r>
                  <a:rPr lang="en-US" sz="4000" dirty="0">
                    <a:solidFill>
                      <a:srgbClr val="7030A0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rgbClr val="7030A0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có</a:t>
                </a:r>
                <a:r>
                  <a:rPr lang="en-US" sz="4000" dirty="0">
                    <a:solidFill>
                      <a:srgbClr val="7030A0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rgbClr val="7030A0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nghĩa</a:t>
                </a:r>
                <a:r>
                  <a:rPr lang="en-US" sz="4000" dirty="0">
                    <a:solidFill>
                      <a:srgbClr val="7030A0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>
                    <a:solidFill>
                      <a:srgbClr val="7030A0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?</a:t>
                </a:r>
              </a:p>
              <a:p>
                <a:pPr defTabSz="685766">
                  <a:defRPr/>
                </a:pPr>
                <a:endParaRPr lang="vi-VN" sz="3600" b="1" dirty="0">
                  <a:solidFill>
                    <a:srgbClr val="7030A0"/>
                  </a:solidFill>
                  <a:latin typeface="Times New Roman" panose="02020603050405020304" pitchFamily="18" charset="0"/>
                  <a:ea typeface="Tahoma" panose="020B060403050404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Snip Diagonal Corner 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1721" y="622155"/>
                <a:ext cx="8487983" cy="2155307"/>
              </a:xfrm>
              <a:prstGeom prst="snip2DiagRect">
                <a:avLst/>
              </a:prstGeom>
              <a:blipFill>
                <a:blip r:embed="rId6"/>
                <a:stretch>
                  <a:fillRect l="-431" t="-4237"/>
                </a:stretch>
              </a:blipFill>
              <a:ln w="7620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Snip Diagonal Corner Rectangle 4"/>
              <p:cNvSpPr/>
              <p:nvPr/>
            </p:nvSpPr>
            <p:spPr>
              <a:xfrm>
                <a:off x="2945645" y="2850953"/>
                <a:ext cx="6399523" cy="2101908"/>
              </a:xfrm>
              <a:prstGeom prst="snip2DiagRect">
                <a:avLst/>
              </a:prstGeom>
              <a:solidFill>
                <a:srgbClr val="7030A0">
                  <a:alpha val="75000"/>
                </a:srgb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53592" indent="-253592" defTabSz="685766">
                  <a:lnSpc>
                    <a:spcPct val="150000"/>
                  </a:lnSpc>
                  <a:defRPr/>
                </a:pPr>
                <a:r>
                  <a:rPr lang="en-US" sz="3600" b="1" dirty="0">
                    <a:solidFill>
                      <a:prstClr val="white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A. </a:t>
                </a:r>
                <a14:m>
                  <m:oMath xmlns:m="http://schemas.openxmlformats.org/officeDocument/2006/math">
                    <m:r>
                      <a:rPr lang="en-US" sz="3600" b="1" i="1">
                        <a:solidFill>
                          <a:prstClr val="white"/>
                        </a:solidFill>
                        <a:latin typeface="Cambria Math" panose="020405030504060302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rPr>
                      <m:t>𝒙</m:t>
                    </m:r>
                    <m:r>
                      <a:rPr lang="en-US" sz="3600" b="1" i="1">
                        <a:solidFill>
                          <a:prstClr val="white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≠</m:t>
                    </m:r>
                    <m:r>
                      <a:rPr lang="en-US" sz="3600" b="1" i="1">
                        <a:solidFill>
                          <a:prstClr val="white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𝟏</m:t>
                    </m:r>
                  </m:oMath>
                </a14:m>
                <a:r>
                  <a:rPr lang="en-US" sz="3600" b="1" dirty="0">
                    <a:solidFill>
                      <a:prstClr val="white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			C. </a:t>
                </a:r>
                <a14:m>
                  <m:oMath xmlns:m="http://schemas.openxmlformats.org/officeDocument/2006/math">
                    <m:r>
                      <a:rPr lang="en-US" sz="3600" b="1" i="1">
                        <a:solidFill>
                          <a:prstClr val="white"/>
                        </a:solidFill>
                        <a:latin typeface="Cambria Math" panose="020405030504060302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rPr>
                      <m:t>𝒙</m:t>
                    </m:r>
                    <m:r>
                      <a:rPr lang="en-US" sz="3600" b="1" i="1">
                        <a:solidFill>
                          <a:prstClr val="white"/>
                        </a:solidFill>
                        <a:latin typeface="Cambria Math" panose="020405030504060302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3600" b="1" i="1">
                        <a:solidFill>
                          <a:prstClr val="white"/>
                        </a:solidFill>
                        <a:latin typeface="Cambria Math" panose="020405030504060302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rPr>
                      <m:t>𝟐</m:t>
                    </m:r>
                  </m:oMath>
                </a14:m>
                <a:endParaRPr lang="en-US" sz="3600" b="1" dirty="0">
                  <a:solidFill>
                    <a:prstClr val="white"/>
                  </a:solidFill>
                  <a:latin typeface="Times New Roman" panose="02020603050405020304" pitchFamily="18" charset="0"/>
                  <a:ea typeface="Tahoma" panose="020B0604030504040204" pitchFamily="34" charset="0"/>
                  <a:cs typeface="Times New Roman" panose="02020603050405020304" pitchFamily="18" charset="0"/>
                </a:endParaRPr>
              </a:p>
              <a:p>
                <a:pPr marL="253592" indent="-253592" defTabSz="685766">
                  <a:lnSpc>
                    <a:spcPct val="150000"/>
                  </a:lnSpc>
                  <a:defRPr/>
                </a:pPr>
                <a:r>
                  <a:rPr lang="en-US" sz="3600" b="1" dirty="0">
                    <a:solidFill>
                      <a:prstClr val="white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B. </a:t>
                </a:r>
                <a14:m>
                  <m:oMath xmlns:m="http://schemas.openxmlformats.org/officeDocument/2006/math">
                    <m:r>
                      <a:rPr lang="en-US" sz="3600" b="1" i="1">
                        <a:solidFill>
                          <a:prstClr val="white"/>
                        </a:solidFill>
                        <a:latin typeface="Cambria Math" panose="020405030504060302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rPr>
                      <m:t>𝒙</m:t>
                    </m:r>
                    <m:r>
                      <a:rPr lang="en-US" sz="3600" b="1" i="1">
                        <a:solidFill>
                          <a:prstClr val="white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≤</m:t>
                    </m:r>
                    <m:r>
                      <a:rPr lang="en-US" sz="3600" b="1" i="1">
                        <a:solidFill>
                          <a:prstClr val="white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𝟐</m:t>
                    </m:r>
                  </m:oMath>
                </a14:m>
                <a:r>
                  <a:rPr lang="en-US" sz="3600" b="1" dirty="0">
                    <a:solidFill>
                      <a:prstClr val="white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			D. </a:t>
                </a:r>
                <a14:m>
                  <m:oMath xmlns:m="http://schemas.openxmlformats.org/officeDocument/2006/math">
                    <m:r>
                      <a:rPr lang="en-US" sz="3600" b="1" i="1">
                        <a:solidFill>
                          <a:prstClr val="white"/>
                        </a:solidFill>
                        <a:latin typeface="Cambria Math" panose="020405030504060302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rPr>
                      <m:t>𝒙</m:t>
                    </m:r>
                    <m:r>
                      <a:rPr lang="en-US" sz="3600" b="1" i="1">
                        <a:solidFill>
                          <a:prstClr val="white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≠</m:t>
                    </m:r>
                    <m:r>
                      <a:rPr lang="en-US" sz="3600" b="1" i="1">
                        <a:solidFill>
                          <a:prstClr val="white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𝟐</m:t>
                    </m:r>
                  </m:oMath>
                </a14:m>
                <a:endParaRPr lang="en-US" sz="3600" b="1" dirty="0">
                  <a:solidFill>
                    <a:prstClr val="white"/>
                  </a:solidFill>
                  <a:latin typeface="Times New Roman" panose="02020603050405020304" pitchFamily="18" charset="0"/>
                  <a:ea typeface="Tahoma" panose="020B0604030504040204" pitchFamily="34" charset="0"/>
                  <a:cs typeface="Times New Roman" panose="02020603050405020304" pitchFamily="18" charset="0"/>
                </a:endParaRPr>
              </a:p>
              <a:p>
                <a:pPr marL="253592" indent="-253592" defTabSz="685766">
                  <a:lnSpc>
                    <a:spcPct val="150000"/>
                  </a:lnSpc>
                  <a:defRPr/>
                </a:pPr>
                <a:endParaRPr lang="en-US" sz="3600" b="1" dirty="0">
                  <a:solidFill>
                    <a:prstClr val="white"/>
                  </a:solidFill>
                  <a:latin typeface="Times New Roman" panose="02020603050405020304" pitchFamily="18" charset="0"/>
                  <a:ea typeface="Tahoma" panose="020B060403050404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Snip Diagonal Corner 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5645" y="2850953"/>
                <a:ext cx="6399523" cy="2101908"/>
              </a:xfrm>
              <a:prstGeom prst="snip2DiagRect">
                <a:avLst/>
              </a:prstGeom>
              <a:blipFill>
                <a:blip r:embed="rId7"/>
                <a:stretch>
                  <a:fillRect l="-190" t="-7267"/>
                </a:stretch>
              </a:blipFill>
              <a:ln w="7620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Pentagon 5">
            <a:hlinkClick r:id="rId8" action="ppaction://hlinksldjump"/>
          </p:cNvPr>
          <p:cNvSpPr/>
          <p:nvPr/>
        </p:nvSpPr>
        <p:spPr>
          <a:xfrm flipH="1">
            <a:off x="8748595" y="5440253"/>
            <a:ext cx="1787788" cy="430475"/>
          </a:xfrm>
          <a:prstGeom prst="homePlate">
            <a:avLst/>
          </a:prstGeom>
          <a:ln w="38100"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>
              <a:defRPr/>
            </a:pPr>
            <a:r>
              <a:rPr lang="en-US" sz="21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lang="vi-VN" sz="2100" b="1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071" y="367271"/>
            <a:ext cx="1219677" cy="1492612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6569729" y="3570459"/>
            <a:ext cx="487455" cy="662896"/>
          </a:xfrm>
          <a:prstGeom prst="ellipse">
            <a:avLst/>
          </a:prstGeom>
          <a:noFill/>
          <a:ln w="5715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>
              <a:defRPr/>
            </a:pPr>
            <a:endParaRPr lang="vi-VN" sz="1351">
              <a:solidFill>
                <a:prstClr val="white"/>
              </a:solidFill>
            </a:endParaRPr>
          </a:p>
        </p:txBody>
      </p:sp>
      <p:grpSp>
        <p:nvGrpSpPr>
          <p:cNvPr id="9" name="Group 34"/>
          <p:cNvGrpSpPr>
            <a:grpSpLocks/>
          </p:cNvGrpSpPr>
          <p:nvPr/>
        </p:nvGrpSpPr>
        <p:grpSpPr bwMode="auto">
          <a:xfrm>
            <a:off x="11853221" y="514212"/>
            <a:ext cx="100675" cy="65619"/>
            <a:chOff x="2455863" y="2411803"/>
            <a:chExt cx="566738" cy="566738"/>
          </a:xfrm>
        </p:grpSpPr>
        <p:sp>
          <p:nvSpPr>
            <p:cNvPr id="12" name="Oval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Oval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Freeform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106186 h 45"/>
                <a:gd name="T2" fmla="*/ 0 w 4"/>
                <a:gd name="T3" fmla="*/ 103717 h 45"/>
                <a:gd name="T4" fmla="*/ 0 w 4"/>
                <a:gd name="T5" fmla="*/ 101247 h 45"/>
                <a:gd name="T6" fmla="*/ 0 w 4"/>
                <a:gd name="T7" fmla="*/ 98778 h 45"/>
                <a:gd name="T8" fmla="*/ 0 w 4"/>
                <a:gd name="T9" fmla="*/ 98778 h 45"/>
                <a:gd name="T10" fmla="*/ 0 w 4"/>
                <a:gd name="T11" fmla="*/ 96308 h 45"/>
                <a:gd name="T12" fmla="*/ 0 w 4"/>
                <a:gd name="T13" fmla="*/ 93839 h 45"/>
                <a:gd name="T14" fmla="*/ 0 w 4"/>
                <a:gd name="T15" fmla="*/ 93839 h 45"/>
                <a:gd name="T16" fmla="*/ 0 w 4"/>
                <a:gd name="T17" fmla="*/ 91369 h 45"/>
                <a:gd name="T18" fmla="*/ 0 w 4"/>
                <a:gd name="T19" fmla="*/ 88900 h 45"/>
                <a:gd name="T20" fmla="*/ 0 w 4"/>
                <a:gd name="T21" fmla="*/ 88900 h 45"/>
                <a:gd name="T22" fmla="*/ 0 w 4"/>
                <a:gd name="T23" fmla="*/ 86431 h 45"/>
                <a:gd name="T24" fmla="*/ 0 w 4"/>
                <a:gd name="T25" fmla="*/ 83961 h 45"/>
                <a:gd name="T26" fmla="*/ 0 w 4"/>
                <a:gd name="T27" fmla="*/ 83961 h 45"/>
                <a:gd name="T28" fmla="*/ 0 w 4"/>
                <a:gd name="T29" fmla="*/ 81492 h 45"/>
                <a:gd name="T30" fmla="*/ 0 w 4"/>
                <a:gd name="T31" fmla="*/ 79022 h 45"/>
                <a:gd name="T32" fmla="*/ 0 w 4"/>
                <a:gd name="T33" fmla="*/ 76553 h 45"/>
                <a:gd name="T34" fmla="*/ 0 w 4"/>
                <a:gd name="T35" fmla="*/ 76553 h 45"/>
                <a:gd name="T36" fmla="*/ 0 w 4"/>
                <a:gd name="T37" fmla="*/ 74083 h 45"/>
                <a:gd name="T38" fmla="*/ 0 w 4"/>
                <a:gd name="T39" fmla="*/ 71614 h 45"/>
                <a:gd name="T40" fmla="*/ 0 w 4"/>
                <a:gd name="T41" fmla="*/ 71614 h 45"/>
                <a:gd name="T42" fmla="*/ 0 w 4"/>
                <a:gd name="T43" fmla="*/ 69144 h 45"/>
                <a:gd name="T44" fmla="*/ 0 w 4"/>
                <a:gd name="T45" fmla="*/ 66675 h 45"/>
                <a:gd name="T46" fmla="*/ 0 w 4"/>
                <a:gd name="T47" fmla="*/ 64206 h 45"/>
                <a:gd name="T48" fmla="*/ 0 w 4"/>
                <a:gd name="T49" fmla="*/ 64206 h 45"/>
                <a:gd name="T50" fmla="*/ 0 w 4"/>
                <a:gd name="T51" fmla="*/ 61736 h 45"/>
                <a:gd name="T52" fmla="*/ 0 w 4"/>
                <a:gd name="T53" fmla="*/ 59267 h 45"/>
                <a:gd name="T54" fmla="*/ 0 w 4"/>
                <a:gd name="T55" fmla="*/ 56797 h 45"/>
                <a:gd name="T56" fmla="*/ 0 w 4"/>
                <a:gd name="T57" fmla="*/ 54328 h 45"/>
                <a:gd name="T58" fmla="*/ 0 w 4"/>
                <a:gd name="T59" fmla="*/ 54328 h 45"/>
                <a:gd name="T60" fmla="*/ 0 w 4"/>
                <a:gd name="T61" fmla="*/ 51858 h 45"/>
                <a:gd name="T62" fmla="*/ 0 w 4"/>
                <a:gd name="T63" fmla="*/ 49389 h 45"/>
                <a:gd name="T64" fmla="*/ 0 w 4"/>
                <a:gd name="T65" fmla="*/ 46919 h 45"/>
                <a:gd name="T66" fmla="*/ 0 w 4"/>
                <a:gd name="T67" fmla="*/ 44450 h 45"/>
                <a:gd name="T68" fmla="*/ 0 w 4"/>
                <a:gd name="T69" fmla="*/ 44450 h 45"/>
                <a:gd name="T70" fmla="*/ 0 w 4"/>
                <a:gd name="T71" fmla="*/ 41981 h 45"/>
                <a:gd name="T72" fmla="*/ 2381 w 4"/>
                <a:gd name="T73" fmla="*/ 39511 h 45"/>
                <a:gd name="T74" fmla="*/ 2381 w 4"/>
                <a:gd name="T75" fmla="*/ 37042 h 45"/>
                <a:gd name="T76" fmla="*/ 2381 w 4"/>
                <a:gd name="T77" fmla="*/ 37042 h 45"/>
                <a:gd name="T78" fmla="*/ 2381 w 4"/>
                <a:gd name="T79" fmla="*/ 32103 h 45"/>
                <a:gd name="T80" fmla="*/ 2381 w 4"/>
                <a:gd name="T81" fmla="*/ 29633 h 45"/>
                <a:gd name="T82" fmla="*/ 2381 w 4"/>
                <a:gd name="T83" fmla="*/ 29633 h 45"/>
                <a:gd name="T84" fmla="*/ 2381 w 4"/>
                <a:gd name="T85" fmla="*/ 27164 h 45"/>
                <a:gd name="T86" fmla="*/ 4763 w 4"/>
                <a:gd name="T87" fmla="*/ 24694 h 45"/>
                <a:gd name="T88" fmla="*/ 4763 w 4"/>
                <a:gd name="T89" fmla="*/ 24694 h 45"/>
                <a:gd name="T90" fmla="*/ 4763 w 4"/>
                <a:gd name="T91" fmla="*/ 22225 h 45"/>
                <a:gd name="T92" fmla="*/ 4763 w 4"/>
                <a:gd name="T93" fmla="*/ 19756 h 45"/>
                <a:gd name="T94" fmla="*/ 4763 w 4"/>
                <a:gd name="T95" fmla="*/ 19756 h 45"/>
                <a:gd name="T96" fmla="*/ 4763 w 4"/>
                <a:gd name="T97" fmla="*/ 17286 h 45"/>
                <a:gd name="T98" fmla="*/ 7144 w 4"/>
                <a:gd name="T99" fmla="*/ 14817 h 45"/>
                <a:gd name="T100" fmla="*/ 7144 w 4"/>
                <a:gd name="T101" fmla="*/ 14817 h 45"/>
                <a:gd name="T102" fmla="*/ 7144 w 4"/>
                <a:gd name="T103" fmla="*/ 12347 h 45"/>
                <a:gd name="T104" fmla="*/ 7144 w 4"/>
                <a:gd name="T105" fmla="*/ 9878 h 45"/>
                <a:gd name="T106" fmla="*/ 7144 w 4"/>
                <a:gd name="T107" fmla="*/ 9878 h 45"/>
                <a:gd name="T108" fmla="*/ 7144 w 4"/>
                <a:gd name="T109" fmla="*/ 7408 h 45"/>
                <a:gd name="T110" fmla="*/ 9525 w 4"/>
                <a:gd name="T111" fmla="*/ 4939 h 45"/>
                <a:gd name="T112" fmla="*/ 9525 w 4"/>
                <a:gd name="T113" fmla="*/ 2469 h 45"/>
                <a:gd name="T114" fmla="*/ 9525 w 4"/>
                <a:gd name="T115" fmla="*/ 0 h 4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Freeform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9769 w 78"/>
                <a:gd name="T1" fmla="*/ 129591 h 174"/>
                <a:gd name="T2" fmla="*/ 9769 w 78"/>
                <a:gd name="T3" fmla="*/ 132036 h 174"/>
                <a:gd name="T4" fmla="*/ 7327 w 78"/>
                <a:gd name="T5" fmla="*/ 134481 h 174"/>
                <a:gd name="T6" fmla="*/ 7327 w 78"/>
                <a:gd name="T7" fmla="*/ 136926 h 174"/>
                <a:gd name="T8" fmla="*/ 7327 w 78"/>
                <a:gd name="T9" fmla="*/ 136926 h 174"/>
                <a:gd name="T10" fmla="*/ 7327 w 78"/>
                <a:gd name="T11" fmla="*/ 139372 h 174"/>
                <a:gd name="T12" fmla="*/ 7327 w 78"/>
                <a:gd name="T13" fmla="*/ 141817 h 174"/>
                <a:gd name="T14" fmla="*/ 7327 w 78"/>
                <a:gd name="T15" fmla="*/ 141817 h 174"/>
                <a:gd name="T16" fmla="*/ 4885 w 78"/>
                <a:gd name="T17" fmla="*/ 144262 h 174"/>
                <a:gd name="T18" fmla="*/ 4885 w 78"/>
                <a:gd name="T19" fmla="*/ 146707 h 174"/>
                <a:gd name="T20" fmla="*/ 4885 w 78"/>
                <a:gd name="T21" fmla="*/ 149152 h 174"/>
                <a:gd name="T22" fmla="*/ 4885 w 78"/>
                <a:gd name="T23" fmla="*/ 149152 h 174"/>
                <a:gd name="T24" fmla="*/ 4885 w 78"/>
                <a:gd name="T25" fmla="*/ 151597 h 174"/>
                <a:gd name="T26" fmla="*/ 4885 w 78"/>
                <a:gd name="T27" fmla="*/ 154042 h 174"/>
                <a:gd name="T28" fmla="*/ 2442 w 78"/>
                <a:gd name="T29" fmla="*/ 154042 h 174"/>
                <a:gd name="T30" fmla="*/ 2442 w 78"/>
                <a:gd name="T31" fmla="*/ 156487 h 174"/>
                <a:gd name="T32" fmla="*/ 2442 w 78"/>
                <a:gd name="T33" fmla="*/ 158932 h 174"/>
                <a:gd name="T34" fmla="*/ 2442 w 78"/>
                <a:gd name="T35" fmla="*/ 161378 h 174"/>
                <a:gd name="T36" fmla="*/ 2442 w 78"/>
                <a:gd name="T37" fmla="*/ 163823 h 174"/>
                <a:gd name="T38" fmla="*/ 2442 w 78"/>
                <a:gd name="T39" fmla="*/ 166268 h 174"/>
                <a:gd name="T40" fmla="*/ 0 w 78"/>
                <a:gd name="T41" fmla="*/ 168713 h 174"/>
                <a:gd name="T42" fmla="*/ 0 w 78"/>
                <a:gd name="T43" fmla="*/ 171158 h 174"/>
                <a:gd name="T44" fmla="*/ 0 w 78"/>
                <a:gd name="T45" fmla="*/ 173603 h 174"/>
                <a:gd name="T46" fmla="*/ 0 w 78"/>
                <a:gd name="T47" fmla="*/ 173603 h 174"/>
                <a:gd name="T48" fmla="*/ 0 w 78"/>
                <a:gd name="T49" fmla="*/ 178493 h 174"/>
                <a:gd name="T50" fmla="*/ 0 w 78"/>
                <a:gd name="T51" fmla="*/ 178493 h 174"/>
                <a:gd name="T52" fmla="*/ 0 w 78"/>
                <a:gd name="T53" fmla="*/ 180939 h 174"/>
                <a:gd name="T54" fmla="*/ 0 w 78"/>
                <a:gd name="T55" fmla="*/ 183384 h 174"/>
                <a:gd name="T56" fmla="*/ 0 w 78"/>
                <a:gd name="T57" fmla="*/ 185829 h 174"/>
                <a:gd name="T58" fmla="*/ 0 w 78"/>
                <a:gd name="T59" fmla="*/ 188274 h 174"/>
                <a:gd name="T60" fmla="*/ 0 w 78"/>
                <a:gd name="T61" fmla="*/ 188274 h 174"/>
                <a:gd name="T62" fmla="*/ 0 w 78"/>
                <a:gd name="T63" fmla="*/ 190719 h 174"/>
                <a:gd name="T64" fmla="*/ 0 w 78"/>
                <a:gd name="T65" fmla="*/ 193164 h 174"/>
                <a:gd name="T66" fmla="*/ 0 w 78"/>
                <a:gd name="T67" fmla="*/ 195609 h 174"/>
                <a:gd name="T68" fmla="*/ 0 w 78"/>
                <a:gd name="T69" fmla="*/ 198054 h 174"/>
                <a:gd name="T70" fmla="*/ 0 w 78"/>
                <a:gd name="T71" fmla="*/ 198054 h 174"/>
                <a:gd name="T72" fmla="*/ 0 w 78"/>
                <a:gd name="T73" fmla="*/ 200499 h 174"/>
                <a:gd name="T74" fmla="*/ 0 w 78"/>
                <a:gd name="T75" fmla="*/ 202945 h 174"/>
                <a:gd name="T76" fmla="*/ 0 w 78"/>
                <a:gd name="T77" fmla="*/ 205390 h 174"/>
                <a:gd name="T78" fmla="*/ 0 w 78"/>
                <a:gd name="T79" fmla="*/ 205390 h 174"/>
                <a:gd name="T80" fmla="*/ 0 w 78"/>
                <a:gd name="T81" fmla="*/ 207835 h 174"/>
                <a:gd name="T82" fmla="*/ 0 w 78"/>
                <a:gd name="T83" fmla="*/ 210280 h 174"/>
                <a:gd name="T84" fmla="*/ 0 w 78"/>
                <a:gd name="T85" fmla="*/ 212725 h 174"/>
                <a:gd name="T86" fmla="*/ 0 w 78"/>
                <a:gd name="T87" fmla="*/ 212725 h 174"/>
                <a:gd name="T88" fmla="*/ 0 w 78"/>
                <a:gd name="T89" fmla="*/ 215170 h 174"/>
                <a:gd name="T90" fmla="*/ 0 w 78"/>
                <a:gd name="T91" fmla="*/ 217615 h 174"/>
                <a:gd name="T92" fmla="*/ 0 w 78"/>
                <a:gd name="T93" fmla="*/ 220060 h 174"/>
                <a:gd name="T94" fmla="*/ 0 w 78"/>
                <a:gd name="T95" fmla="*/ 220060 h 174"/>
                <a:gd name="T96" fmla="*/ 0 w 78"/>
                <a:gd name="T97" fmla="*/ 222505 h 174"/>
                <a:gd name="T98" fmla="*/ 0 w 78"/>
                <a:gd name="T99" fmla="*/ 224951 h 174"/>
                <a:gd name="T100" fmla="*/ 0 w 78"/>
                <a:gd name="T101" fmla="*/ 224951 h 174"/>
                <a:gd name="T102" fmla="*/ 0 w 78"/>
                <a:gd name="T103" fmla="*/ 229841 h 174"/>
                <a:gd name="T104" fmla="*/ 0 w 78"/>
                <a:gd name="T105" fmla="*/ 229841 h 174"/>
                <a:gd name="T106" fmla="*/ 2442 w 78"/>
                <a:gd name="T107" fmla="*/ 237176 h 174"/>
                <a:gd name="T108" fmla="*/ 36635 w 78"/>
                <a:gd name="T109" fmla="*/ 190719 h 1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Rectangle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7" name="Group 40"/>
          <p:cNvGrpSpPr>
            <a:grpSpLocks/>
          </p:cNvGrpSpPr>
          <p:nvPr/>
        </p:nvGrpSpPr>
        <p:grpSpPr bwMode="auto">
          <a:xfrm>
            <a:off x="11855336" y="1249445"/>
            <a:ext cx="100677" cy="66987"/>
            <a:chOff x="2455863" y="2411803"/>
            <a:chExt cx="566738" cy="566738"/>
          </a:xfrm>
        </p:grpSpPr>
        <p:sp>
          <p:nvSpPr>
            <p:cNvPr id="18" name="Oval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Oval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" name="Freeform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106186 h 45"/>
                <a:gd name="T2" fmla="*/ 0 w 4"/>
                <a:gd name="T3" fmla="*/ 103717 h 45"/>
                <a:gd name="T4" fmla="*/ 0 w 4"/>
                <a:gd name="T5" fmla="*/ 101247 h 45"/>
                <a:gd name="T6" fmla="*/ 0 w 4"/>
                <a:gd name="T7" fmla="*/ 98778 h 45"/>
                <a:gd name="T8" fmla="*/ 0 w 4"/>
                <a:gd name="T9" fmla="*/ 98778 h 45"/>
                <a:gd name="T10" fmla="*/ 0 w 4"/>
                <a:gd name="T11" fmla="*/ 96308 h 45"/>
                <a:gd name="T12" fmla="*/ 0 w 4"/>
                <a:gd name="T13" fmla="*/ 93839 h 45"/>
                <a:gd name="T14" fmla="*/ 0 w 4"/>
                <a:gd name="T15" fmla="*/ 93839 h 45"/>
                <a:gd name="T16" fmla="*/ 0 w 4"/>
                <a:gd name="T17" fmla="*/ 91369 h 45"/>
                <a:gd name="T18" fmla="*/ 0 w 4"/>
                <a:gd name="T19" fmla="*/ 88900 h 45"/>
                <a:gd name="T20" fmla="*/ 0 w 4"/>
                <a:gd name="T21" fmla="*/ 88900 h 45"/>
                <a:gd name="T22" fmla="*/ 0 w 4"/>
                <a:gd name="T23" fmla="*/ 86431 h 45"/>
                <a:gd name="T24" fmla="*/ 0 w 4"/>
                <a:gd name="T25" fmla="*/ 83961 h 45"/>
                <a:gd name="T26" fmla="*/ 0 w 4"/>
                <a:gd name="T27" fmla="*/ 83961 h 45"/>
                <a:gd name="T28" fmla="*/ 0 w 4"/>
                <a:gd name="T29" fmla="*/ 81492 h 45"/>
                <a:gd name="T30" fmla="*/ 0 w 4"/>
                <a:gd name="T31" fmla="*/ 79022 h 45"/>
                <a:gd name="T32" fmla="*/ 0 w 4"/>
                <a:gd name="T33" fmla="*/ 76553 h 45"/>
                <a:gd name="T34" fmla="*/ 0 w 4"/>
                <a:gd name="T35" fmla="*/ 76553 h 45"/>
                <a:gd name="T36" fmla="*/ 0 w 4"/>
                <a:gd name="T37" fmla="*/ 74083 h 45"/>
                <a:gd name="T38" fmla="*/ 0 w 4"/>
                <a:gd name="T39" fmla="*/ 71614 h 45"/>
                <a:gd name="T40" fmla="*/ 0 w 4"/>
                <a:gd name="T41" fmla="*/ 71614 h 45"/>
                <a:gd name="T42" fmla="*/ 0 w 4"/>
                <a:gd name="T43" fmla="*/ 69144 h 45"/>
                <a:gd name="T44" fmla="*/ 0 w 4"/>
                <a:gd name="T45" fmla="*/ 66675 h 45"/>
                <a:gd name="T46" fmla="*/ 0 w 4"/>
                <a:gd name="T47" fmla="*/ 64206 h 45"/>
                <a:gd name="T48" fmla="*/ 0 w 4"/>
                <a:gd name="T49" fmla="*/ 64206 h 45"/>
                <a:gd name="T50" fmla="*/ 0 w 4"/>
                <a:gd name="T51" fmla="*/ 61736 h 45"/>
                <a:gd name="T52" fmla="*/ 0 w 4"/>
                <a:gd name="T53" fmla="*/ 59267 h 45"/>
                <a:gd name="T54" fmla="*/ 0 w 4"/>
                <a:gd name="T55" fmla="*/ 56797 h 45"/>
                <a:gd name="T56" fmla="*/ 0 w 4"/>
                <a:gd name="T57" fmla="*/ 54328 h 45"/>
                <a:gd name="T58" fmla="*/ 0 w 4"/>
                <a:gd name="T59" fmla="*/ 54328 h 45"/>
                <a:gd name="T60" fmla="*/ 0 w 4"/>
                <a:gd name="T61" fmla="*/ 51858 h 45"/>
                <a:gd name="T62" fmla="*/ 0 w 4"/>
                <a:gd name="T63" fmla="*/ 49389 h 45"/>
                <a:gd name="T64" fmla="*/ 0 w 4"/>
                <a:gd name="T65" fmla="*/ 46919 h 45"/>
                <a:gd name="T66" fmla="*/ 0 w 4"/>
                <a:gd name="T67" fmla="*/ 44450 h 45"/>
                <a:gd name="T68" fmla="*/ 0 w 4"/>
                <a:gd name="T69" fmla="*/ 44450 h 45"/>
                <a:gd name="T70" fmla="*/ 0 w 4"/>
                <a:gd name="T71" fmla="*/ 41981 h 45"/>
                <a:gd name="T72" fmla="*/ 2381 w 4"/>
                <a:gd name="T73" fmla="*/ 39511 h 45"/>
                <a:gd name="T74" fmla="*/ 2381 w 4"/>
                <a:gd name="T75" fmla="*/ 37042 h 45"/>
                <a:gd name="T76" fmla="*/ 2381 w 4"/>
                <a:gd name="T77" fmla="*/ 37042 h 45"/>
                <a:gd name="T78" fmla="*/ 2381 w 4"/>
                <a:gd name="T79" fmla="*/ 32103 h 45"/>
                <a:gd name="T80" fmla="*/ 2381 w 4"/>
                <a:gd name="T81" fmla="*/ 29633 h 45"/>
                <a:gd name="T82" fmla="*/ 2381 w 4"/>
                <a:gd name="T83" fmla="*/ 29633 h 45"/>
                <a:gd name="T84" fmla="*/ 2381 w 4"/>
                <a:gd name="T85" fmla="*/ 27164 h 45"/>
                <a:gd name="T86" fmla="*/ 4763 w 4"/>
                <a:gd name="T87" fmla="*/ 24694 h 45"/>
                <a:gd name="T88" fmla="*/ 4763 w 4"/>
                <a:gd name="T89" fmla="*/ 24694 h 45"/>
                <a:gd name="T90" fmla="*/ 4763 w 4"/>
                <a:gd name="T91" fmla="*/ 22225 h 45"/>
                <a:gd name="T92" fmla="*/ 4763 w 4"/>
                <a:gd name="T93" fmla="*/ 19756 h 45"/>
                <a:gd name="T94" fmla="*/ 4763 w 4"/>
                <a:gd name="T95" fmla="*/ 19756 h 45"/>
                <a:gd name="T96" fmla="*/ 4763 w 4"/>
                <a:gd name="T97" fmla="*/ 17286 h 45"/>
                <a:gd name="T98" fmla="*/ 7144 w 4"/>
                <a:gd name="T99" fmla="*/ 14817 h 45"/>
                <a:gd name="T100" fmla="*/ 7144 w 4"/>
                <a:gd name="T101" fmla="*/ 14817 h 45"/>
                <a:gd name="T102" fmla="*/ 7144 w 4"/>
                <a:gd name="T103" fmla="*/ 12347 h 45"/>
                <a:gd name="T104" fmla="*/ 7144 w 4"/>
                <a:gd name="T105" fmla="*/ 9878 h 45"/>
                <a:gd name="T106" fmla="*/ 7144 w 4"/>
                <a:gd name="T107" fmla="*/ 9878 h 45"/>
                <a:gd name="T108" fmla="*/ 7144 w 4"/>
                <a:gd name="T109" fmla="*/ 7408 h 45"/>
                <a:gd name="T110" fmla="*/ 9525 w 4"/>
                <a:gd name="T111" fmla="*/ 4939 h 45"/>
                <a:gd name="T112" fmla="*/ 9525 w 4"/>
                <a:gd name="T113" fmla="*/ 2469 h 45"/>
                <a:gd name="T114" fmla="*/ 9525 w 4"/>
                <a:gd name="T115" fmla="*/ 0 h 4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Freeform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9769 w 78"/>
                <a:gd name="T1" fmla="*/ 129591 h 174"/>
                <a:gd name="T2" fmla="*/ 9769 w 78"/>
                <a:gd name="T3" fmla="*/ 132036 h 174"/>
                <a:gd name="T4" fmla="*/ 7327 w 78"/>
                <a:gd name="T5" fmla="*/ 134481 h 174"/>
                <a:gd name="T6" fmla="*/ 7327 w 78"/>
                <a:gd name="T7" fmla="*/ 136926 h 174"/>
                <a:gd name="T8" fmla="*/ 7327 w 78"/>
                <a:gd name="T9" fmla="*/ 136926 h 174"/>
                <a:gd name="T10" fmla="*/ 7327 w 78"/>
                <a:gd name="T11" fmla="*/ 139372 h 174"/>
                <a:gd name="T12" fmla="*/ 7327 w 78"/>
                <a:gd name="T13" fmla="*/ 141817 h 174"/>
                <a:gd name="T14" fmla="*/ 7327 w 78"/>
                <a:gd name="T15" fmla="*/ 141817 h 174"/>
                <a:gd name="T16" fmla="*/ 4885 w 78"/>
                <a:gd name="T17" fmla="*/ 144262 h 174"/>
                <a:gd name="T18" fmla="*/ 4885 w 78"/>
                <a:gd name="T19" fmla="*/ 146707 h 174"/>
                <a:gd name="T20" fmla="*/ 4885 w 78"/>
                <a:gd name="T21" fmla="*/ 149152 h 174"/>
                <a:gd name="T22" fmla="*/ 4885 w 78"/>
                <a:gd name="T23" fmla="*/ 149152 h 174"/>
                <a:gd name="T24" fmla="*/ 4885 w 78"/>
                <a:gd name="T25" fmla="*/ 151597 h 174"/>
                <a:gd name="T26" fmla="*/ 4885 w 78"/>
                <a:gd name="T27" fmla="*/ 154042 h 174"/>
                <a:gd name="T28" fmla="*/ 2442 w 78"/>
                <a:gd name="T29" fmla="*/ 154042 h 174"/>
                <a:gd name="T30" fmla="*/ 2442 w 78"/>
                <a:gd name="T31" fmla="*/ 156487 h 174"/>
                <a:gd name="T32" fmla="*/ 2442 w 78"/>
                <a:gd name="T33" fmla="*/ 158932 h 174"/>
                <a:gd name="T34" fmla="*/ 2442 w 78"/>
                <a:gd name="T35" fmla="*/ 161378 h 174"/>
                <a:gd name="T36" fmla="*/ 2442 w 78"/>
                <a:gd name="T37" fmla="*/ 163823 h 174"/>
                <a:gd name="T38" fmla="*/ 2442 w 78"/>
                <a:gd name="T39" fmla="*/ 166268 h 174"/>
                <a:gd name="T40" fmla="*/ 0 w 78"/>
                <a:gd name="T41" fmla="*/ 168713 h 174"/>
                <a:gd name="T42" fmla="*/ 0 w 78"/>
                <a:gd name="T43" fmla="*/ 171158 h 174"/>
                <a:gd name="T44" fmla="*/ 0 w 78"/>
                <a:gd name="T45" fmla="*/ 173603 h 174"/>
                <a:gd name="T46" fmla="*/ 0 w 78"/>
                <a:gd name="T47" fmla="*/ 173603 h 174"/>
                <a:gd name="T48" fmla="*/ 0 w 78"/>
                <a:gd name="T49" fmla="*/ 178493 h 174"/>
                <a:gd name="T50" fmla="*/ 0 w 78"/>
                <a:gd name="T51" fmla="*/ 178493 h 174"/>
                <a:gd name="T52" fmla="*/ 0 w 78"/>
                <a:gd name="T53" fmla="*/ 180939 h 174"/>
                <a:gd name="T54" fmla="*/ 0 w 78"/>
                <a:gd name="T55" fmla="*/ 183384 h 174"/>
                <a:gd name="T56" fmla="*/ 0 w 78"/>
                <a:gd name="T57" fmla="*/ 185829 h 174"/>
                <a:gd name="T58" fmla="*/ 0 w 78"/>
                <a:gd name="T59" fmla="*/ 188274 h 174"/>
                <a:gd name="T60" fmla="*/ 0 w 78"/>
                <a:gd name="T61" fmla="*/ 188274 h 174"/>
                <a:gd name="T62" fmla="*/ 0 w 78"/>
                <a:gd name="T63" fmla="*/ 190719 h 174"/>
                <a:gd name="T64" fmla="*/ 0 w 78"/>
                <a:gd name="T65" fmla="*/ 193164 h 174"/>
                <a:gd name="T66" fmla="*/ 0 w 78"/>
                <a:gd name="T67" fmla="*/ 195609 h 174"/>
                <a:gd name="T68" fmla="*/ 0 w 78"/>
                <a:gd name="T69" fmla="*/ 198054 h 174"/>
                <a:gd name="T70" fmla="*/ 0 w 78"/>
                <a:gd name="T71" fmla="*/ 198054 h 174"/>
                <a:gd name="T72" fmla="*/ 0 w 78"/>
                <a:gd name="T73" fmla="*/ 200499 h 174"/>
                <a:gd name="T74" fmla="*/ 0 w 78"/>
                <a:gd name="T75" fmla="*/ 202945 h 174"/>
                <a:gd name="T76" fmla="*/ 0 w 78"/>
                <a:gd name="T77" fmla="*/ 205390 h 174"/>
                <a:gd name="T78" fmla="*/ 0 w 78"/>
                <a:gd name="T79" fmla="*/ 205390 h 174"/>
                <a:gd name="T80" fmla="*/ 0 w 78"/>
                <a:gd name="T81" fmla="*/ 207835 h 174"/>
                <a:gd name="T82" fmla="*/ 0 w 78"/>
                <a:gd name="T83" fmla="*/ 210280 h 174"/>
                <a:gd name="T84" fmla="*/ 0 w 78"/>
                <a:gd name="T85" fmla="*/ 212725 h 174"/>
                <a:gd name="T86" fmla="*/ 0 w 78"/>
                <a:gd name="T87" fmla="*/ 212725 h 174"/>
                <a:gd name="T88" fmla="*/ 0 w 78"/>
                <a:gd name="T89" fmla="*/ 215170 h 174"/>
                <a:gd name="T90" fmla="*/ 0 w 78"/>
                <a:gd name="T91" fmla="*/ 217615 h 174"/>
                <a:gd name="T92" fmla="*/ 0 w 78"/>
                <a:gd name="T93" fmla="*/ 220060 h 174"/>
                <a:gd name="T94" fmla="*/ 0 w 78"/>
                <a:gd name="T95" fmla="*/ 220060 h 174"/>
                <a:gd name="T96" fmla="*/ 0 w 78"/>
                <a:gd name="T97" fmla="*/ 222505 h 174"/>
                <a:gd name="T98" fmla="*/ 0 w 78"/>
                <a:gd name="T99" fmla="*/ 224951 h 174"/>
                <a:gd name="T100" fmla="*/ 0 w 78"/>
                <a:gd name="T101" fmla="*/ 224951 h 174"/>
                <a:gd name="T102" fmla="*/ 0 w 78"/>
                <a:gd name="T103" fmla="*/ 229841 h 174"/>
                <a:gd name="T104" fmla="*/ 0 w 78"/>
                <a:gd name="T105" fmla="*/ 229841 h 174"/>
                <a:gd name="T106" fmla="*/ 2442 w 78"/>
                <a:gd name="T107" fmla="*/ 237176 h 174"/>
                <a:gd name="T108" fmla="*/ 36635 w 78"/>
                <a:gd name="T109" fmla="*/ 190719 h 1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Rectangle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3" name="Group 54"/>
          <p:cNvGrpSpPr>
            <a:grpSpLocks/>
          </p:cNvGrpSpPr>
          <p:nvPr/>
        </p:nvGrpSpPr>
        <p:grpSpPr bwMode="auto">
          <a:xfrm>
            <a:off x="12251153" y="903677"/>
            <a:ext cx="100675" cy="65619"/>
            <a:chOff x="2455863" y="2411803"/>
            <a:chExt cx="566738" cy="566738"/>
          </a:xfrm>
        </p:grpSpPr>
        <p:sp>
          <p:nvSpPr>
            <p:cNvPr id="24" name="Oval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Oval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Freeform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106186 h 45"/>
                <a:gd name="T2" fmla="*/ 0 w 4"/>
                <a:gd name="T3" fmla="*/ 103717 h 45"/>
                <a:gd name="T4" fmla="*/ 0 w 4"/>
                <a:gd name="T5" fmla="*/ 101247 h 45"/>
                <a:gd name="T6" fmla="*/ 0 w 4"/>
                <a:gd name="T7" fmla="*/ 98778 h 45"/>
                <a:gd name="T8" fmla="*/ 0 w 4"/>
                <a:gd name="T9" fmla="*/ 98778 h 45"/>
                <a:gd name="T10" fmla="*/ 0 w 4"/>
                <a:gd name="T11" fmla="*/ 96308 h 45"/>
                <a:gd name="T12" fmla="*/ 0 w 4"/>
                <a:gd name="T13" fmla="*/ 93839 h 45"/>
                <a:gd name="T14" fmla="*/ 0 w 4"/>
                <a:gd name="T15" fmla="*/ 93839 h 45"/>
                <a:gd name="T16" fmla="*/ 0 w 4"/>
                <a:gd name="T17" fmla="*/ 91369 h 45"/>
                <a:gd name="T18" fmla="*/ 0 w 4"/>
                <a:gd name="T19" fmla="*/ 88900 h 45"/>
                <a:gd name="T20" fmla="*/ 0 w 4"/>
                <a:gd name="T21" fmla="*/ 88900 h 45"/>
                <a:gd name="T22" fmla="*/ 0 w 4"/>
                <a:gd name="T23" fmla="*/ 86431 h 45"/>
                <a:gd name="T24" fmla="*/ 0 w 4"/>
                <a:gd name="T25" fmla="*/ 83961 h 45"/>
                <a:gd name="T26" fmla="*/ 0 w 4"/>
                <a:gd name="T27" fmla="*/ 83961 h 45"/>
                <a:gd name="T28" fmla="*/ 0 w 4"/>
                <a:gd name="T29" fmla="*/ 81492 h 45"/>
                <a:gd name="T30" fmla="*/ 0 w 4"/>
                <a:gd name="T31" fmla="*/ 79022 h 45"/>
                <a:gd name="T32" fmla="*/ 0 w 4"/>
                <a:gd name="T33" fmla="*/ 76553 h 45"/>
                <a:gd name="T34" fmla="*/ 0 w 4"/>
                <a:gd name="T35" fmla="*/ 76553 h 45"/>
                <a:gd name="T36" fmla="*/ 0 w 4"/>
                <a:gd name="T37" fmla="*/ 74083 h 45"/>
                <a:gd name="T38" fmla="*/ 0 w 4"/>
                <a:gd name="T39" fmla="*/ 71614 h 45"/>
                <a:gd name="T40" fmla="*/ 0 w 4"/>
                <a:gd name="T41" fmla="*/ 71614 h 45"/>
                <a:gd name="T42" fmla="*/ 0 w 4"/>
                <a:gd name="T43" fmla="*/ 69144 h 45"/>
                <a:gd name="T44" fmla="*/ 0 w 4"/>
                <a:gd name="T45" fmla="*/ 66675 h 45"/>
                <a:gd name="T46" fmla="*/ 0 w 4"/>
                <a:gd name="T47" fmla="*/ 64206 h 45"/>
                <a:gd name="T48" fmla="*/ 0 w 4"/>
                <a:gd name="T49" fmla="*/ 64206 h 45"/>
                <a:gd name="T50" fmla="*/ 0 w 4"/>
                <a:gd name="T51" fmla="*/ 61736 h 45"/>
                <a:gd name="T52" fmla="*/ 0 w 4"/>
                <a:gd name="T53" fmla="*/ 59267 h 45"/>
                <a:gd name="T54" fmla="*/ 0 w 4"/>
                <a:gd name="T55" fmla="*/ 56797 h 45"/>
                <a:gd name="T56" fmla="*/ 0 w 4"/>
                <a:gd name="T57" fmla="*/ 54328 h 45"/>
                <a:gd name="T58" fmla="*/ 0 w 4"/>
                <a:gd name="T59" fmla="*/ 54328 h 45"/>
                <a:gd name="T60" fmla="*/ 0 w 4"/>
                <a:gd name="T61" fmla="*/ 51858 h 45"/>
                <a:gd name="T62" fmla="*/ 0 w 4"/>
                <a:gd name="T63" fmla="*/ 49389 h 45"/>
                <a:gd name="T64" fmla="*/ 0 w 4"/>
                <a:gd name="T65" fmla="*/ 46919 h 45"/>
                <a:gd name="T66" fmla="*/ 0 w 4"/>
                <a:gd name="T67" fmla="*/ 44450 h 45"/>
                <a:gd name="T68" fmla="*/ 0 w 4"/>
                <a:gd name="T69" fmla="*/ 44450 h 45"/>
                <a:gd name="T70" fmla="*/ 0 w 4"/>
                <a:gd name="T71" fmla="*/ 41981 h 45"/>
                <a:gd name="T72" fmla="*/ 2381 w 4"/>
                <a:gd name="T73" fmla="*/ 39511 h 45"/>
                <a:gd name="T74" fmla="*/ 2381 w 4"/>
                <a:gd name="T75" fmla="*/ 37042 h 45"/>
                <a:gd name="T76" fmla="*/ 2381 w 4"/>
                <a:gd name="T77" fmla="*/ 37042 h 45"/>
                <a:gd name="T78" fmla="*/ 2381 w 4"/>
                <a:gd name="T79" fmla="*/ 32103 h 45"/>
                <a:gd name="T80" fmla="*/ 2381 w 4"/>
                <a:gd name="T81" fmla="*/ 29633 h 45"/>
                <a:gd name="T82" fmla="*/ 2381 w 4"/>
                <a:gd name="T83" fmla="*/ 29633 h 45"/>
                <a:gd name="T84" fmla="*/ 2381 w 4"/>
                <a:gd name="T85" fmla="*/ 27164 h 45"/>
                <a:gd name="T86" fmla="*/ 4763 w 4"/>
                <a:gd name="T87" fmla="*/ 24694 h 45"/>
                <a:gd name="T88" fmla="*/ 4763 w 4"/>
                <a:gd name="T89" fmla="*/ 24694 h 45"/>
                <a:gd name="T90" fmla="*/ 4763 w 4"/>
                <a:gd name="T91" fmla="*/ 22225 h 45"/>
                <a:gd name="T92" fmla="*/ 4763 w 4"/>
                <a:gd name="T93" fmla="*/ 19756 h 45"/>
                <a:gd name="T94" fmla="*/ 4763 w 4"/>
                <a:gd name="T95" fmla="*/ 19756 h 45"/>
                <a:gd name="T96" fmla="*/ 4763 w 4"/>
                <a:gd name="T97" fmla="*/ 17286 h 45"/>
                <a:gd name="T98" fmla="*/ 7144 w 4"/>
                <a:gd name="T99" fmla="*/ 14817 h 45"/>
                <a:gd name="T100" fmla="*/ 7144 w 4"/>
                <a:gd name="T101" fmla="*/ 14817 h 45"/>
                <a:gd name="T102" fmla="*/ 7144 w 4"/>
                <a:gd name="T103" fmla="*/ 12347 h 45"/>
                <a:gd name="T104" fmla="*/ 7144 w 4"/>
                <a:gd name="T105" fmla="*/ 9878 h 45"/>
                <a:gd name="T106" fmla="*/ 7144 w 4"/>
                <a:gd name="T107" fmla="*/ 9878 h 45"/>
                <a:gd name="T108" fmla="*/ 7144 w 4"/>
                <a:gd name="T109" fmla="*/ 7408 h 45"/>
                <a:gd name="T110" fmla="*/ 9525 w 4"/>
                <a:gd name="T111" fmla="*/ 4939 h 45"/>
                <a:gd name="T112" fmla="*/ 9525 w 4"/>
                <a:gd name="T113" fmla="*/ 2469 h 45"/>
                <a:gd name="T114" fmla="*/ 9525 w 4"/>
                <a:gd name="T115" fmla="*/ 0 h 4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Freeform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9769 w 78"/>
                <a:gd name="T1" fmla="*/ 129591 h 174"/>
                <a:gd name="T2" fmla="*/ 9769 w 78"/>
                <a:gd name="T3" fmla="*/ 132036 h 174"/>
                <a:gd name="T4" fmla="*/ 7327 w 78"/>
                <a:gd name="T5" fmla="*/ 134481 h 174"/>
                <a:gd name="T6" fmla="*/ 7327 w 78"/>
                <a:gd name="T7" fmla="*/ 136926 h 174"/>
                <a:gd name="T8" fmla="*/ 7327 w 78"/>
                <a:gd name="T9" fmla="*/ 136926 h 174"/>
                <a:gd name="T10" fmla="*/ 7327 w 78"/>
                <a:gd name="T11" fmla="*/ 139372 h 174"/>
                <a:gd name="T12" fmla="*/ 7327 w 78"/>
                <a:gd name="T13" fmla="*/ 141817 h 174"/>
                <a:gd name="T14" fmla="*/ 7327 w 78"/>
                <a:gd name="T15" fmla="*/ 141817 h 174"/>
                <a:gd name="T16" fmla="*/ 4885 w 78"/>
                <a:gd name="T17" fmla="*/ 144262 h 174"/>
                <a:gd name="T18" fmla="*/ 4885 w 78"/>
                <a:gd name="T19" fmla="*/ 146707 h 174"/>
                <a:gd name="T20" fmla="*/ 4885 w 78"/>
                <a:gd name="T21" fmla="*/ 149152 h 174"/>
                <a:gd name="T22" fmla="*/ 4885 w 78"/>
                <a:gd name="T23" fmla="*/ 149152 h 174"/>
                <a:gd name="T24" fmla="*/ 4885 w 78"/>
                <a:gd name="T25" fmla="*/ 151597 h 174"/>
                <a:gd name="T26" fmla="*/ 4885 w 78"/>
                <a:gd name="T27" fmla="*/ 154042 h 174"/>
                <a:gd name="T28" fmla="*/ 2442 w 78"/>
                <a:gd name="T29" fmla="*/ 154042 h 174"/>
                <a:gd name="T30" fmla="*/ 2442 w 78"/>
                <a:gd name="T31" fmla="*/ 156487 h 174"/>
                <a:gd name="T32" fmla="*/ 2442 w 78"/>
                <a:gd name="T33" fmla="*/ 158932 h 174"/>
                <a:gd name="T34" fmla="*/ 2442 w 78"/>
                <a:gd name="T35" fmla="*/ 161378 h 174"/>
                <a:gd name="T36" fmla="*/ 2442 w 78"/>
                <a:gd name="T37" fmla="*/ 163823 h 174"/>
                <a:gd name="T38" fmla="*/ 2442 w 78"/>
                <a:gd name="T39" fmla="*/ 166268 h 174"/>
                <a:gd name="T40" fmla="*/ 0 w 78"/>
                <a:gd name="T41" fmla="*/ 168713 h 174"/>
                <a:gd name="T42" fmla="*/ 0 w 78"/>
                <a:gd name="T43" fmla="*/ 171158 h 174"/>
                <a:gd name="T44" fmla="*/ 0 w 78"/>
                <a:gd name="T45" fmla="*/ 173603 h 174"/>
                <a:gd name="T46" fmla="*/ 0 w 78"/>
                <a:gd name="T47" fmla="*/ 173603 h 174"/>
                <a:gd name="T48" fmla="*/ 0 w 78"/>
                <a:gd name="T49" fmla="*/ 178493 h 174"/>
                <a:gd name="T50" fmla="*/ 0 w 78"/>
                <a:gd name="T51" fmla="*/ 178493 h 174"/>
                <a:gd name="T52" fmla="*/ 0 w 78"/>
                <a:gd name="T53" fmla="*/ 180939 h 174"/>
                <a:gd name="T54" fmla="*/ 0 w 78"/>
                <a:gd name="T55" fmla="*/ 183384 h 174"/>
                <a:gd name="T56" fmla="*/ 0 w 78"/>
                <a:gd name="T57" fmla="*/ 185829 h 174"/>
                <a:gd name="T58" fmla="*/ 0 w 78"/>
                <a:gd name="T59" fmla="*/ 188274 h 174"/>
                <a:gd name="T60" fmla="*/ 0 w 78"/>
                <a:gd name="T61" fmla="*/ 188274 h 174"/>
                <a:gd name="T62" fmla="*/ 0 w 78"/>
                <a:gd name="T63" fmla="*/ 190719 h 174"/>
                <a:gd name="T64" fmla="*/ 0 w 78"/>
                <a:gd name="T65" fmla="*/ 193164 h 174"/>
                <a:gd name="T66" fmla="*/ 0 w 78"/>
                <a:gd name="T67" fmla="*/ 195609 h 174"/>
                <a:gd name="T68" fmla="*/ 0 w 78"/>
                <a:gd name="T69" fmla="*/ 198054 h 174"/>
                <a:gd name="T70" fmla="*/ 0 w 78"/>
                <a:gd name="T71" fmla="*/ 198054 h 174"/>
                <a:gd name="T72" fmla="*/ 0 w 78"/>
                <a:gd name="T73" fmla="*/ 200499 h 174"/>
                <a:gd name="T74" fmla="*/ 0 w 78"/>
                <a:gd name="T75" fmla="*/ 202945 h 174"/>
                <a:gd name="T76" fmla="*/ 0 w 78"/>
                <a:gd name="T77" fmla="*/ 205390 h 174"/>
                <a:gd name="T78" fmla="*/ 0 w 78"/>
                <a:gd name="T79" fmla="*/ 205390 h 174"/>
                <a:gd name="T80" fmla="*/ 0 w 78"/>
                <a:gd name="T81" fmla="*/ 207835 h 174"/>
                <a:gd name="T82" fmla="*/ 0 w 78"/>
                <a:gd name="T83" fmla="*/ 210280 h 174"/>
                <a:gd name="T84" fmla="*/ 0 w 78"/>
                <a:gd name="T85" fmla="*/ 212725 h 174"/>
                <a:gd name="T86" fmla="*/ 0 w 78"/>
                <a:gd name="T87" fmla="*/ 212725 h 174"/>
                <a:gd name="T88" fmla="*/ 0 w 78"/>
                <a:gd name="T89" fmla="*/ 215170 h 174"/>
                <a:gd name="T90" fmla="*/ 0 w 78"/>
                <a:gd name="T91" fmla="*/ 217615 h 174"/>
                <a:gd name="T92" fmla="*/ 0 w 78"/>
                <a:gd name="T93" fmla="*/ 220060 h 174"/>
                <a:gd name="T94" fmla="*/ 0 w 78"/>
                <a:gd name="T95" fmla="*/ 220060 h 174"/>
                <a:gd name="T96" fmla="*/ 0 w 78"/>
                <a:gd name="T97" fmla="*/ 222505 h 174"/>
                <a:gd name="T98" fmla="*/ 0 w 78"/>
                <a:gd name="T99" fmla="*/ 224951 h 174"/>
                <a:gd name="T100" fmla="*/ 0 w 78"/>
                <a:gd name="T101" fmla="*/ 224951 h 174"/>
                <a:gd name="T102" fmla="*/ 0 w 78"/>
                <a:gd name="T103" fmla="*/ 229841 h 174"/>
                <a:gd name="T104" fmla="*/ 0 w 78"/>
                <a:gd name="T105" fmla="*/ 229841 h 174"/>
                <a:gd name="T106" fmla="*/ 2442 w 78"/>
                <a:gd name="T107" fmla="*/ 237176 h 174"/>
                <a:gd name="T108" fmla="*/ 36635 w 78"/>
                <a:gd name="T109" fmla="*/ 190719 h 1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Rectangle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9" name="Group 61"/>
          <p:cNvGrpSpPr>
            <a:grpSpLocks/>
          </p:cNvGrpSpPr>
          <p:nvPr/>
        </p:nvGrpSpPr>
        <p:grpSpPr bwMode="auto">
          <a:xfrm>
            <a:off x="11491268" y="937545"/>
            <a:ext cx="100677" cy="65619"/>
            <a:chOff x="2455863" y="2411803"/>
            <a:chExt cx="566738" cy="566738"/>
          </a:xfrm>
        </p:grpSpPr>
        <p:sp>
          <p:nvSpPr>
            <p:cNvPr id="30" name="Oval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1" name="Oval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" name="Freeform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106186 h 45"/>
                <a:gd name="T2" fmla="*/ 0 w 4"/>
                <a:gd name="T3" fmla="*/ 103717 h 45"/>
                <a:gd name="T4" fmla="*/ 0 w 4"/>
                <a:gd name="T5" fmla="*/ 101247 h 45"/>
                <a:gd name="T6" fmla="*/ 0 w 4"/>
                <a:gd name="T7" fmla="*/ 98778 h 45"/>
                <a:gd name="T8" fmla="*/ 0 w 4"/>
                <a:gd name="T9" fmla="*/ 98778 h 45"/>
                <a:gd name="T10" fmla="*/ 0 w 4"/>
                <a:gd name="T11" fmla="*/ 96308 h 45"/>
                <a:gd name="T12" fmla="*/ 0 w 4"/>
                <a:gd name="T13" fmla="*/ 93839 h 45"/>
                <a:gd name="T14" fmla="*/ 0 w 4"/>
                <a:gd name="T15" fmla="*/ 93839 h 45"/>
                <a:gd name="T16" fmla="*/ 0 w 4"/>
                <a:gd name="T17" fmla="*/ 91369 h 45"/>
                <a:gd name="T18" fmla="*/ 0 w 4"/>
                <a:gd name="T19" fmla="*/ 88900 h 45"/>
                <a:gd name="T20" fmla="*/ 0 w 4"/>
                <a:gd name="T21" fmla="*/ 88900 h 45"/>
                <a:gd name="T22" fmla="*/ 0 w 4"/>
                <a:gd name="T23" fmla="*/ 86431 h 45"/>
                <a:gd name="T24" fmla="*/ 0 w 4"/>
                <a:gd name="T25" fmla="*/ 83961 h 45"/>
                <a:gd name="T26" fmla="*/ 0 w 4"/>
                <a:gd name="T27" fmla="*/ 83961 h 45"/>
                <a:gd name="T28" fmla="*/ 0 w 4"/>
                <a:gd name="T29" fmla="*/ 81492 h 45"/>
                <a:gd name="T30" fmla="*/ 0 w 4"/>
                <a:gd name="T31" fmla="*/ 79022 h 45"/>
                <a:gd name="T32" fmla="*/ 0 w 4"/>
                <a:gd name="T33" fmla="*/ 76553 h 45"/>
                <a:gd name="T34" fmla="*/ 0 w 4"/>
                <a:gd name="T35" fmla="*/ 76553 h 45"/>
                <a:gd name="T36" fmla="*/ 0 w 4"/>
                <a:gd name="T37" fmla="*/ 74083 h 45"/>
                <a:gd name="T38" fmla="*/ 0 w 4"/>
                <a:gd name="T39" fmla="*/ 71614 h 45"/>
                <a:gd name="T40" fmla="*/ 0 w 4"/>
                <a:gd name="T41" fmla="*/ 71614 h 45"/>
                <a:gd name="T42" fmla="*/ 0 w 4"/>
                <a:gd name="T43" fmla="*/ 69144 h 45"/>
                <a:gd name="T44" fmla="*/ 0 w 4"/>
                <a:gd name="T45" fmla="*/ 66675 h 45"/>
                <a:gd name="T46" fmla="*/ 0 w 4"/>
                <a:gd name="T47" fmla="*/ 64206 h 45"/>
                <a:gd name="T48" fmla="*/ 0 w 4"/>
                <a:gd name="T49" fmla="*/ 64206 h 45"/>
                <a:gd name="T50" fmla="*/ 0 w 4"/>
                <a:gd name="T51" fmla="*/ 61736 h 45"/>
                <a:gd name="T52" fmla="*/ 0 w 4"/>
                <a:gd name="T53" fmla="*/ 59267 h 45"/>
                <a:gd name="T54" fmla="*/ 0 w 4"/>
                <a:gd name="T55" fmla="*/ 56797 h 45"/>
                <a:gd name="T56" fmla="*/ 0 w 4"/>
                <a:gd name="T57" fmla="*/ 54328 h 45"/>
                <a:gd name="T58" fmla="*/ 0 w 4"/>
                <a:gd name="T59" fmla="*/ 54328 h 45"/>
                <a:gd name="T60" fmla="*/ 0 w 4"/>
                <a:gd name="T61" fmla="*/ 51858 h 45"/>
                <a:gd name="T62" fmla="*/ 0 w 4"/>
                <a:gd name="T63" fmla="*/ 49389 h 45"/>
                <a:gd name="T64" fmla="*/ 0 w 4"/>
                <a:gd name="T65" fmla="*/ 46919 h 45"/>
                <a:gd name="T66" fmla="*/ 0 w 4"/>
                <a:gd name="T67" fmla="*/ 44450 h 45"/>
                <a:gd name="T68" fmla="*/ 0 w 4"/>
                <a:gd name="T69" fmla="*/ 44450 h 45"/>
                <a:gd name="T70" fmla="*/ 0 w 4"/>
                <a:gd name="T71" fmla="*/ 41981 h 45"/>
                <a:gd name="T72" fmla="*/ 2381 w 4"/>
                <a:gd name="T73" fmla="*/ 39511 h 45"/>
                <a:gd name="T74" fmla="*/ 2381 w 4"/>
                <a:gd name="T75" fmla="*/ 37042 h 45"/>
                <a:gd name="T76" fmla="*/ 2381 w 4"/>
                <a:gd name="T77" fmla="*/ 37042 h 45"/>
                <a:gd name="T78" fmla="*/ 2381 w 4"/>
                <a:gd name="T79" fmla="*/ 32103 h 45"/>
                <a:gd name="T80" fmla="*/ 2381 w 4"/>
                <a:gd name="T81" fmla="*/ 29633 h 45"/>
                <a:gd name="T82" fmla="*/ 2381 w 4"/>
                <a:gd name="T83" fmla="*/ 29633 h 45"/>
                <a:gd name="T84" fmla="*/ 2381 w 4"/>
                <a:gd name="T85" fmla="*/ 27164 h 45"/>
                <a:gd name="T86" fmla="*/ 4763 w 4"/>
                <a:gd name="T87" fmla="*/ 24694 h 45"/>
                <a:gd name="T88" fmla="*/ 4763 w 4"/>
                <a:gd name="T89" fmla="*/ 24694 h 45"/>
                <a:gd name="T90" fmla="*/ 4763 w 4"/>
                <a:gd name="T91" fmla="*/ 22225 h 45"/>
                <a:gd name="T92" fmla="*/ 4763 w 4"/>
                <a:gd name="T93" fmla="*/ 19756 h 45"/>
                <a:gd name="T94" fmla="*/ 4763 w 4"/>
                <a:gd name="T95" fmla="*/ 19756 h 45"/>
                <a:gd name="T96" fmla="*/ 4763 w 4"/>
                <a:gd name="T97" fmla="*/ 17286 h 45"/>
                <a:gd name="T98" fmla="*/ 7144 w 4"/>
                <a:gd name="T99" fmla="*/ 14817 h 45"/>
                <a:gd name="T100" fmla="*/ 7144 w 4"/>
                <a:gd name="T101" fmla="*/ 14817 h 45"/>
                <a:gd name="T102" fmla="*/ 7144 w 4"/>
                <a:gd name="T103" fmla="*/ 12347 h 45"/>
                <a:gd name="T104" fmla="*/ 7144 w 4"/>
                <a:gd name="T105" fmla="*/ 9878 h 45"/>
                <a:gd name="T106" fmla="*/ 7144 w 4"/>
                <a:gd name="T107" fmla="*/ 9878 h 45"/>
                <a:gd name="T108" fmla="*/ 7144 w 4"/>
                <a:gd name="T109" fmla="*/ 7408 h 45"/>
                <a:gd name="T110" fmla="*/ 9525 w 4"/>
                <a:gd name="T111" fmla="*/ 4939 h 45"/>
                <a:gd name="T112" fmla="*/ 9525 w 4"/>
                <a:gd name="T113" fmla="*/ 2469 h 45"/>
                <a:gd name="T114" fmla="*/ 9525 w 4"/>
                <a:gd name="T115" fmla="*/ 0 h 4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Freeform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9769 w 78"/>
                <a:gd name="T1" fmla="*/ 129591 h 174"/>
                <a:gd name="T2" fmla="*/ 9769 w 78"/>
                <a:gd name="T3" fmla="*/ 132036 h 174"/>
                <a:gd name="T4" fmla="*/ 7327 w 78"/>
                <a:gd name="T5" fmla="*/ 134481 h 174"/>
                <a:gd name="T6" fmla="*/ 7327 w 78"/>
                <a:gd name="T7" fmla="*/ 136926 h 174"/>
                <a:gd name="T8" fmla="*/ 7327 w 78"/>
                <a:gd name="T9" fmla="*/ 136926 h 174"/>
                <a:gd name="T10" fmla="*/ 7327 w 78"/>
                <a:gd name="T11" fmla="*/ 139372 h 174"/>
                <a:gd name="T12" fmla="*/ 7327 w 78"/>
                <a:gd name="T13" fmla="*/ 141817 h 174"/>
                <a:gd name="T14" fmla="*/ 7327 w 78"/>
                <a:gd name="T15" fmla="*/ 141817 h 174"/>
                <a:gd name="T16" fmla="*/ 4885 w 78"/>
                <a:gd name="T17" fmla="*/ 144262 h 174"/>
                <a:gd name="T18" fmla="*/ 4885 w 78"/>
                <a:gd name="T19" fmla="*/ 146707 h 174"/>
                <a:gd name="T20" fmla="*/ 4885 w 78"/>
                <a:gd name="T21" fmla="*/ 149152 h 174"/>
                <a:gd name="T22" fmla="*/ 4885 w 78"/>
                <a:gd name="T23" fmla="*/ 149152 h 174"/>
                <a:gd name="T24" fmla="*/ 4885 w 78"/>
                <a:gd name="T25" fmla="*/ 151597 h 174"/>
                <a:gd name="T26" fmla="*/ 4885 w 78"/>
                <a:gd name="T27" fmla="*/ 154042 h 174"/>
                <a:gd name="T28" fmla="*/ 2442 w 78"/>
                <a:gd name="T29" fmla="*/ 154042 h 174"/>
                <a:gd name="T30" fmla="*/ 2442 w 78"/>
                <a:gd name="T31" fmla="*/ 156487 h 174"/>
                <a:gd name="T32" fmla="*/ 2442 w 78"/>
                <a:gd name="T33" fmla="*/ 158932 h 174"/>
                <a:gd name="T34" fmla="*/ 2442 w 78"/>
                <a:gd name="T35" fmla="*/ 161378 h 174"/>
                <a:gd name="T36" fmla="*/ 2442 w 78"/>
                <a:gd name="T37" fmla="*/ 163823 h 174"/>
                <a:gd name="T38" fmla="*/ 2442 w 78"/>
                <a:gd name="T39" fmla="*/ 166268 h 174"/>
                <a:gd name="T40" fmla="*/ 0 w 78"/>
                <a:gd name="T41" fmla="*/ 168713 h 174"/>
                <a:gd name="T42" fmla="*/ 0 w 78"/>
                <a:gd name="T43" fmla="*/ 171158 h 174"/>
                <a:gd name="T44" fmla="*/ 0 w 78"/>
                <a:gd name="T45" fmla="*/ 173603 h 174"/>
                <a:gd name="T46" fmla="*/ 0 w 78"/>
                <a:gd name="T47" fmla="*/ 173603 h 174"/>
                <a:gd name="T48" fmla="*/ 0 w 78"/>
                <a:gd name="T49" fmla="*/ 178493 h 174"/>
                <a:gd name="T50" fmla="*/ 0 w 78"/>
                <a:gd name="T51" fmla="*/ 178493 h 174"/>
                <a:gd name="T52" fmla="*/ 0 w 78"/>
                <a:gd name="T53" fmla="*/ 180939 h 174"/>
                <a:gd name="T54" fmla="*/ 0 w 78"/>
                <a:gd name="T55" fmla="*/ 183384 h 174"/>
                <a:gd name="T56" fmla="*/ 0 w 78"/>
                <a:gd name="T57" fmla="*/ 185829 h 174"/>
                <a:gd name="T58" fmla="*/ 0 w 78"/>
                <a:gd name="T59" fmla="*/ 188274 h 174"/>
                <a:gd name="T60" fmla="*/ 0 w 78"/>
                <a:gd name="T61" fmla="*/ 188274 h 174"/>
                <a:gd name="T62" fmla="*/ 0 w 78"/>
                <a:gd name="T63" fmla="*/ 190719 h 174"/>
                <a:gd name="T64" fmla="*/ 0 w 78"/>
                <a:gd name="T65" fmla="*/ 193164 h 174"/>
                <a:gd name="T66" fmla="*/ 0 w 78"/>
                <a:gd name="T67" fmla="*/ 195609 h 174"/>
                <a:gd name="T68" fmla="*/ 0 w 78"/>
                <a:gd name="T69" fmla="*/ 198054 h 174"/>
                <a:gd name="T70" fmla="*/ 0 w 78"/>
                <a:gd name="T71" fmla="*/ 198054 h 174"/>
                <a:gd name="T72" fmla="*/ 0 w 78"/>
                <a:gd name="T73" fmla="*/ 200499 h 174"/>
                <a:gd name="T74" fmla="*/ 0 w 78"/>
                <a:gd name="T75" fmla="*/ 202945 h 174"/>
                <a:gd name="T76" fmla="*/ 0 w 78"/>
                <a:gd name="T77" fmla="*/ 205390 h 174"/>
                <a:gd name="T78" fmla="*/ 0 w 78"/>
                <a:gd name="T79" fmla="*/ 205390 h 174"/>
                <a:gd name="T80" fmla="*/ 0 w 78"/>
                <a:gd name="T81" fmla="*/ 207835 h 174"/>
                <a:gd name="T82" fmla="*/ 0 w 78"/>
                <a:gd name="T83" fmla="*/ 210280 h 174"/>
                <a:gd name="T84" fmla="*/ 0 w 78"/>
                <a:gd name="T85" fmla="*/ 212725 h 174"/>
                <a:gd name="T86" fmla="*/ 0 w 78"/>
                <a:gd name="T87" fmla="*/ 212725 h 174"/>
                <a:gd name="T88" fmla="*/ 0 w 78"/>
                <a:gd name="T89" fmla="*/ 215170 h 174"/>
                <a:gd name="T90" fmla="*/ 0 w 78"/>
                <a:gd name="T91" fmla="*/ 217615 h 174"/>
                <a:gd name="T92" fmla="*/ 0 w 78"/>
                <a:gd name="T93" fmla="*/ 220060 h 174"/>
                <a:gd name="T94" fmla="*/ 0 w 78"/>
                <a:gd name="T95" fmla="*/ 220060 h 174"/>
                <a:gd name="T96" fmla="*/ 0 w 78"/>
                <a:gd name="T97" fmla="*/ 222505 h 174"/>
                <a:gd name="T98" fmla="*/ 0 w 78"/>
                <a:gd name="T99" fmla="*/ 224951 h 174"/>
                <a:gd name="T100" fmla="*/ 0 w 78"/>
                <a:gd name="T101" fmla="*/ 224951 h 174"/>
                <a:gd name="T102" fmla="*/ 0 w 78"/>
                <a:gd name="T103" fmla="*/ 229841 h 174"/>
                <a:gd name="T104" fmla="*/ 0 w 78"/>
                <a:gd name="T105" fmla="*/ 229841 h 174"/>
                <a:gd name="T106" fmla="*/ 2442 w 78"/>
                <a:gd name="T107" fmla="*/ 237176 h 174"/>
                <a:gd name="T108" fmla="*/ 36635 w 78"/>
                <a:gd name="T109" fmla="*/ 190719 h 1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Rectangle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5" name="Oval 107"/>
          <p:cNvSpPr>
            <a:spLocks noChangeArrowheads="1"/>
          </p:cNvSpPr>
          <p:nvPr/>
        </p:nvSpPr>
        <p:spPr bwMode="auto">
          <a:xfrm>
            <a:off x="11868036" y="890450"/>
            <a:ext cx="75949" cy="49215"/>
          </a:xfrm>
          <a:prstGeom prst="ellipse">
            <a:avLst/>
          </a:pr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2400" ker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6" name="Group 38"/>
          <p:cNvGrpSpPr>
            <a:grpSpLocks/>
          </p:cNvGrpSpPr>
          <p:nvPr/>
        </p:nvGrpSpPr>
        <p:grpSpPr bwMode="auto">
          <a:xfrm>
            <a:off x="11730863" y="585027"/>
            <a:ext cx="100675" cy="65619"/>
            <a:chOff x="2455863" y="2411803"/>
            <a:chExt cx="566738" cy="566738"/>
          </a:xfrm>
        </p:grpSpPr>
        <p:sp>
          <p:nvSpPr>
            <p:cNvPr id="37" name="Oval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8" name="Oval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9" name="Freeform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106186 h 45"/>
                <a:gd name="T2" fmla="*/ 0 w 4"/>
                <a:gd name="T3" fmla="*/ 103717 h 45"/>
                <a:gd name="T4" fmla="*/ 0 w 4"/>
                <a:gd name="T5" fmla="*/ 101247 h 45"/>
                <a:gd name="T6" fmla="*/ 0 w 4"/>
                <a:gd name="T7" fmla="*/ 98778 h 45"/>
                <a:gd name="T8" fmla="*/ 0 w 4"/>
                <a:gd name="T9" fmla="*/ 98778 h 45"/>
                <a:gd name="T10" fmla="*/ 0 w 4"/>
                <a:gd name="T11" fmla="*/ 96308 h 45"/>
                <a:gd name="T12" fmla="*/ 0 w 4"/>
                <a:gd name="T13" fmla="*/ 93839 h 45"/>
                <a:gd name="T14" fmla="*/ 0 w 4"/>
                <a:gd name="T15" fmla="*/ 93839 h 45"/>
                <a:gd name="T16" fmla="*/ 0 w 4"/>
                <a:gd name="T17" fmla="*/ 91369 h 45"/>
                <a:gd name="T18" fmla="*/ 0 w 4"/>
                <a:gd name="T19" fmla="*/ 88900 h 45"/>
                <a:gd name="T20" fmla="*/ 0 w 4"/>
                <a:gd name="T21" fmla="*/ 88900 h 45"/>
                <a:gd name="T22" fmla="*/ 0 w 4"/>
                <a:gd name="T23" fmla="*/ 86431 h 45"/>
                <a:gd name="T24" fmla="*/ 0 w 4"/>
                <a:gd name="T25" fmla="*/ 83961 h 45"/>
                <a:gd name="T26" fmla="*/ 0 w 4"/>
                <a:gd name="T27" fmla="*/ 83961 h 45"/>
                <a:gd name="T28" fmla="*/ 0 w 4"/>
                <a:gd name="T29" fmla="*/ 81492 h 45"/>
                <a:gd name="T30" fmla="*/ 0 w 4"/>
                <a:gd name="T31" fmla="*/ 79022 h 45"/>
                <a:gd name="T32" fmla="*/ 0 w 4"/>
                <a:gd name="T33" fmla="*/ 76553 h 45"/>
                <a:gd name="T34" fmla="*/ 0 w 4"/>
                <a:gd name="T35" fmla="*/ 76553 h 45"/>
                <a:gd name="T36" fmla="*/ 0 w 4"/>
                <a:gd name="T37" fmla="*/ 74083 h 45"/>
                <a:gd name="T38" fmla="*/ 0 w 4"/>
                <a:gd name="T39" fmla="*/ 71614 h 45"/>
                <a:gd name="T40" fmla="*/ 0 w 4"/>
                <a:gd name="T41" fmla="*/ 71614 h 45"/>
                <a:gd name="T42" fmla="*/ 0 w 4"/>
                <a:gd name="T43" fmla="*/ 69144 h 45"/>
                <a:gd name="T44" fmla="*/ 0 w 4"/>
                <a:gd name="T45" fmla="*/ 66675 h 45"/>
                <a:gd name="T46" fmla="*/ 0 w 4"/>
                <a:gd name="T47" fmla="*/ 64206 h 45"/>
                <a:gd name="T48" fmla="*/ 0 w 4"/>
                <a:gd name="T49" fmla="*/ 64206 h 45"/>
                <a:gd name="T50" fmla="*/ 0 w 4"/>
                <a:gd name="T51" fmla="*/ 61736 h 45"/>
                <a:gd name="T52" fmla="*/ 0 w 4"/>
                <a:gd name="T53" fmla="*/ 59267 h 45"/>
                <a:gd name="T54" fmla="*/ 0 w 4"/>
                <a:gd name="T55" fmla="*/ 56797 h 45"/>
                <a:gd name="T56" fmla="*/ 0 w 4"/>
                <a:gd name="T57" fmla="*/ 54328 h 45"/>
                <a:gd name="T58" fmla="*/ 0 w 4"/>
                <a:gd name="T59" fmla="*/ 54328 h 45"/>
                <a:gd name="T60" fmla="*/ 0 w 4"/>
                <a:gd name="T61" fmla="*/ 51858 h 45"/>
                <a:gd name="T62" fmla="*/ 0 w 4"/>
                <a:gd name="T63" fmla="*/ 49389 h 45"/>
                <a:gd name="T64" fmla="*/ 0 w 4"/>
                <a:gd name="T65" fmla="*/ 46919 h 45"/>
                <a:gd name="T66" fmla="*/ 0 w 4"/>
                <a:gd name="T67" fmla="*/ 44450 h 45"/>
                <a:gd name="T68" fmla="*/ 0 w 4"/>
                <a:gd name="T69" fmla="*/ 44450 h 45"/>
                <a:gd name="T70" fmla="*/ 0 w 4"/>
                <a:gd name="T71" fmla="*/ 41981 h 45"/>
                <a:gd name="T72" fmla="*/ 2381 w 4"/>
                <a:gd name="T73" fmla="*/ 39511 h 45"/>
                <a:gd name="T74" fmla="*/ 2381 w 4"/>
                <a:gd name="T75" fmla="*/ 37042 h 45"/>
                <a:gd name="T76" fmla="*/ 2381 w 4"/>
                <a:gd name="T77" fmla="*/ 37042 h 45"/>
                <a:gd name="T78" fmla="*/ 2381 w 4"/>
                <a:gd name="T79" fmla="*/ 32103 h 45"/>
                <a:gd name="T80" fmla="*/ 2381 w 4"/>
                <a:gd name="T81" fmla="*/ 29633 h 45"/>
                <a:gd name="T82" fmla="*/ 2381 w 4"/>
                <a:gd name="T83" fmla="*/ 29633 h 45"/>
                <a:gd name="T84" fmla="*/ 2381 w 4"/>
                <a:gd name="T85" fmla="*/ 27164 h 45"/>
                <a:gd name="T86" fmla="*/ 4763 w 4"/>
                <a:gd name="T87" fmla="*/ 24694 h 45"/>
                <a:gd name="T88" fmla="*/ 4763 w 4"/>
                <a:gd name="T89" fmla="*/ 24694 h 45"/>
                <a:gd name="T90" fmla="*/ 4763 w 4"/>
                <a:gd name="T91" fmla="*/ 22225 h 45"/>
                <a:gd name="T92" fmla="*/ 4763 w 4"/>
                <a:gd name="T93" fmla="*/ 19756 h 45"/>
                <a:gd name="T94" fmla="*/ 4763 w 4"/>
                <a:gd name="T95" fmla="*/ 19756 h 45"/>
                <a:gd name="T96" fmla="*/ 4763 w 4"/>
                <a:gd name="T97" fmla="*/ 17286 h 45"/>
                <a:gd name="T98" fmla="*/ 7144 w 4"/>
                <a:gd name="T99" fmla="*/ 14817 h 45"/>
                <a:gd name="T100" fmla="*/ 7144 w 4"/>
                <a:gd name="T101" fmla="*/ 14817 h 45"/>
                <a:gd name="T102" fmla="*/ 7144 w 4"/>
                <a:gd name="T103" fmla="*/ 12347 h 45"/>
                <a:gd name="T104" fmla="*/ 7144 w 4"/>
                <a:gd name="T105" fmla="*/ 9878 h 45"/>
                <a:gd name="T106" fmla="*/ 7144 w 4"/>
                <a:gd name="T107" fmla="*/ 9878 h 45"/>
                <a:gd name="T108" fmla="*/ 7144 w 4"/>
                <a:gd name="T109" fmla="*/ 7408 h 45"/>
                <a:gd name="T110" fmla="*/ 9525 w 4"/>
                <a:gd name="T111" fmla="*/ 4939 h 45"/>
                <a:gd name="T112" fmla="*/ 9525 w 4"/>
                <a:gd name="T113" fmla="*/ 2469 h 45"/>
                <a:gd name="T114" fmla="*/ 9525 w 4"/>
                <a:gd name="T115" fmla="*/ 0 h 4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0" name="Freeform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9769 w 78"/>
                <a:gd name="T1" fmla="*/ 129591 h 174"/>
                <a:gd name="T2" fmla="*/ 9769 w 78"/>
                <a:gd name="T3" fmla="*/ 132036 h 174"/>
                <a:gd name="T4" fmla="*/ 7327 w 78"/>
                <a:gd name="T5" fmla="*/ 134481 h 174"/>
                <a:gd name="T6" fmla="*/ 7327 w 78"/>
                <a:gd name="T7" fmla="*/ 136926 h 174"/>
                <a:gd name="T8" fmla="*/ 7327 w 78"/>
                <a:gd name="T9" fmla="*/ 136926 h 174"/>
                <a:gd name="T10" fmla="*/ 7327 w 78"/>
                <a:gd name="T11" fmla="*/ 139372 h 174"/>
                <a:gd name="T12" fmla="*/ 7327 w 78"/>
                <a:gd name="T13" fmla="*/ 141817 h 174"/>
                <a:gd name="T14" fmla="*/ 7327 w 78"/>
                <a:gd name="T15" fmla="*/ 141817 h 174"/>
                <a:gd name="T16" fmla="*/ 4885 w 78"/>
                <a:gd name="T17" fmla="*/ 144262 h 174"/>
                <a:gd name="T18" fmla="*/ 4885 w 78"/>
                <a:gd name="T19" fmla="*/ 146707 h 174"/>
                <a:gd name="T20" fmla="*/ 4885 w 78"/>
                <a:gd name="T21" fmla="*/ 149152 h 174"/>
                <a:gd name="T22" fmla="*/ 4885 w 78"/>
                <a:gd name="T23" fmla="*/ 149152 h 174"/>
                <a:gd name="T24" fmla="*/ 4885 w 78"/>
                <a:gd name="T25" fmla="*/ 151597 h 174"/>
                <a:gd name="T26" fmla="*/ 4885 w 78"/>
                <a:gd name="T27" fmla="*/ 154042 h 174"/>
                <a:gd name="T28" fmla="*/ 2442 w 78"/>
                <a:gd name="T29" fmla="*/ 154042 h 174"/>
                <a:gd name="T30" fmla="*/ 2442 w 78"/>
                <a:gd name="T31" fmla="*/ 156487 h 174"/>
                <a:gd name="T32" fmla="*/ 2442 w 78"/>
                <a:gd name="T33" fmla="*/ 158932 h 174"/>
                <a:gd name="T34" fmla="*/ 2442 w 78"/>
                <a:gd name="T35" fmla="*/ 161378 h 174"/>
                <a:gd name="T36" fmla="*/ 2442 w 78"/>
                <a:gd name="T37" fmla="*/ 163823 h 174"/>
                <a:gd name="T38" fmla="*/ 2442 w 78"/>
                <a:gd name="T39" fmla="*/ 166268 h 174"/>
                <a:gd name="T40" fmla="*/ 0 w 78"/>
                <a:gd name="T41" fmla="*/ 168713 h 174"/>
                <a:gd name="T42" fmla="*/ 0 w 78"/>
                <a:gd name="T43" fmla="*/ 171158 h 174"/>
                <a:gd name="T44" fmla="*/ 0 w 78"/>
                <a:gd name="T45" fmla="*/ 173603 h 174"/>
                <a:gd name="T46" fmla="*/ 0 w 78"/>
                <a:gd name="T47" fmla="*/ 173603 h 174"/>
                <a:gd name="T48" fmla="*/ 0 w 78"/>
                <a:gd name="T49" fmla="*/ 178493 h 174"/>
                <a:gd name="T50" fmla="*/ 0 w 78"/>
                <a:gd name="T51" fmla="*/ 178493 h 174"/>
                <a:gd name="T52" fmla="*/ 0 w 78"/>
                <a:gd name="T53" fmla="*/ 180939 h 174"/>
                <a:gd name="T54" fmla="*/ 0 w 78"/>
                <a:gd name="T55" fmla="*/ 183384 h 174"/>
                <a:gd name="T56" fmla="*/ 0 w 78"/>
                <a:gd name="T57" fmla="*/ 185829 h 174"/>
                <a:gd name="T58" fmla="*/ 0 w 78"/>
                <a:gd name="T59" fmla="*/ 188274 h 174"/>
                <a:gd name="T60" fmla="*/ 0 w 78"/>
                <a:gd name="T61" fmla="*/ 188274 h 174"/>
                <a:gd name="T62" fmla="*/ 0 w 78"/>
                <a:gd name="T63" fmla="*/ 190719 h 174"/>
                <a:gd name="T64" fmla="*/ 0 w 78"/>
                <a:gd name="T65" fmla="*/ 193164 h 174"/>
                <a:gd name="T66" fmla="*/ 0 w 78"/>
                <a:gd name="T67" fmla="*/ 195609 h 174"/>
                <a:gd name="T68" fmla="*/ 0 w 78"/>
                <a:gd name="T69" fmla="*/ 198054 h 174"/>
                <a:gd name="T70" fmla="*/ 0 w 78"/>
                <a:gd name="T71" fmla="*/ 198054 h 174"/>
                <a:gd name="T72" fmla="*/ 0 w 78"/>
                <a:gd name="T73" fmla="*/ 200499 h 174"/>
                <a:gd name="T74" fmla="*/ 0 w 78"/>
                <a:gd name="T75" fmla="*/ 202945 h 174"/>
                <a:gd name="T76" fmla="*/ 0 w 78"/>
                <a:gd name="T77" fmla="*/ 205390 h 174"/>
                <a:gd name="T78" fmla="*/ 0 w 78"/>
                <a:gd name="T79" fmla="*/ 205390 h 174"/>
                <a:gd name="T80" fmla="*/ 0 w 78"/>
                <a:gd name="T81" fmla="*/ 207835 h 174"/>
                <a:gd name="T82" fmla="*/ 0 w 78"/>
                <a:gd name="T83" fmla="*/ 210280 h 174"/>
                <a:gd name="T84" fmla="*/ 0 w 78"/>
                <a:gd name="T85" fmla="*/ 212725 h 174"/>
                <a:gd name="T86" fmla="*/ 0 w 78"/>
                <a:gd name="T87" fmla="*/ 212725 h 174"/>
                <a:gd name="T88" fmla="*/ 0 w 78"/>
                <a:gd name="T89" fmla="*/ 215170 h 174"/>
                <a:gd name="T90" fmla="*/ 0 w 78"/>
                <a:gd name="T91" fmla="*/ 217615 h 174"/>
                <a:gd name="T92" fmla="*/ 0 w 78"/>
                <a:gd name="T93" fmla="*/ 220060 h 174"/>
                <a:gd name="T94" fmla="*/ 0 w 78"/>
                <a:gd name="T95" fmla="*/ 220060 h 174"/>
                <a:gd name="T96" fmla="*/ 0 w 78"/>
                <a:gd name="T97" fmla="*/ 222505 h 174"/>
                <a:gd name="T98" fmla="*/ 0 w 78"/>
                <a:gd name="T99" fmla="*/ 224951 h 174"/>
                <a:gd name="T100" fmla="*/ 0 w 78"/>
                <a:gd name="T101" fmla="*/ 224951 h 174"/>
                <a:gd name="T102" fmla="*/ 0 w 78"/>
                <a:gd name="T103" fmla="*/ 229841 h 174"/>
                <a:gd name="T104" fmla="*/ 0 w 78"/>
                <a:gd name="T105" fmla="*/ 229841 h 174"/>
                <a:gd name="T106" fmla="*/ 2442 w 78"/>
                <a:gd name="T107" fmla="*/ 237176 h 174"/>
                <a:gd name="T108" fmla="*/ 36635 w 78"/>
                <a:gd name="T109" fmla="*/ 190719 h 1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" name="Rectangle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2" name="Group 48"/>
          <p:cNvGrpSpPr>
            <a:grpSpLocks/>
          </p:cNvGrpSpPr>
          <p:nvPr/>
        </p:nvGrpSpPr>
        <p:grpSpPr bwMode="auto">
          <a:xfrm>
            <a:off x="11732978" y="1320260"/>
            <a:ext cx="100677" cy="66987"/>
            <a:chOff x="2455863" y="2411803"/>
            <a:chExt cx="566738" cy="566738"/>
          </a:xfrm>
        </p:grpSpPr>
        <p:sp>
          <p:nvSpPr>
            <p:cNvPr id="43" name="Oval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4" name="Oval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5" name="Freeform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106186 h 45"/>
                <a:gd name="T2" fmla="*/ 0 w 4"/>
                <a:gd name="T3" fmla="*/ 103717 h 45"/>
                <a:gd name="T4" fmla="*/ 0 w 4"/>
                <a:gd name="T5" fmla="*/ 101247 h 45"/>
                <a:gd name="T6" fmla="*/ 0 w 4"/>
                <a:gd name="T7" fmla="*/ 98778 h 45"/>
                <a:gd name="T8" fmla="*/ 0 w 4"/>
                <a:gd name="T9" fmla="*/ 98778 h 45"/>
                <a:gd name="T10" fmla="*/ 0 w 4"/>
                <a:gd name="T11" fmla="*/ 96308 h 45"/>
                <a:gd name="T12" fmla="*/ 0 w 4"/>
                <a:gd name="T13" fmla="*/ 93839 h 45"/>
                <a:gd name="T14" fmla="*/ 0 w 4"/>
                <a:gd name="T15" fmla="*/ 93839 h 45"/>
                <a:gd name="T16" fmla="*/ 0 w 4"/>
                <a:gd name="T17" fmla="*/ 91369 h 45"/>
                <a:gd name="T18" fmla="*/ 0 w 4"/>
                <a:gd name="T19" fmla="*/ 88900 h 45"/>
                <a:gd name="T20" fmla="*/ 0 w 4"/>
                <a:gd name="T21" fmla="*/ 88900 h 45"/>
                <a:gd name="T22" fmla="*/ 0 w 4"/>
                <a:gd name="T23" fmla="*/ 86431 h 45"/>
                <a:gd name="T24" fmla="*/ 0 w 4"/>
                <a:gd name="T25" fmla="*/ 83961 h 45"/>
                <a:gd name="T26" fmla="*/ 0 w 4"/>
                <a:gd name="T27" fmla="*/ 83961 h 45"/>
                <a:gd name="T28" fmla="*/ 0 w 4"/>
                <a:gd name="T29" fmla="*/ 81492 h 45"/>
                <a:gd name="T30" fmla="*/ 0 w 4"/>
                <a:gd name="T31" fmla="*/ 79022 h 45"/>
                <a:gd name="T32" fmla="*/ 0 w 4"/>
                <a:gd name="T33" fmla="*/ 76553 h 45"/>
                <a:gd name="T34" fmla="*/ 0 w 4"/>
                <a:gd name="T35" fmla="*/ 76553 h 45"/>
                <a:gd name="T36" fmla="*/ 0 w 4"/>
                <a:gd name="T37" fmla="*/ 74083 h 45"/>
                <a:gd name="T38" fmla="*/ 0 w 4"/>
                <a:gd name="T39" fmla="*/ 71614 h 45"/>
                <a:gd name="T40" fmla="*/ 0 w 4"/>
                <a:gd name="T41" fmla="*/ 71614 h 45"/>
                <a:gd name="T42" fmla="*/ 0 w 4"/>
                <a:gd name="T43" fmla="*/ 69144 h 45"/>
                <a:gd name="T44" fmla="*/ 0 w 4"/>
                <a:gd name="T45" fmla="*/ 66675 h 45"/>
                <a:gd name="T46" fmla="*/ 0 w 4"/>
                <a:gd name="T47" fmla="*/ 64206 h 45"/>
                <a:gd name="T48" fmla="*/ 0 w 4"/>
                <a:gd name="T49" fmla="*/ 64206 h 45"/>
                <a:gd name="T50" fmla="*/ 0 w 4"/>
                <a:gd name="T51" fmla="*/ 61736 h 45"/>
                <a:gd name="T52" fmla="*/ 0 w 4"/>
                <a:gd name="T53" fmla="*/ 59267 h 45"/>
                <a:gd name="T54" fmla="*/ 0 w 4"/>
                <a:gd name="T55" fmla="*/ 56797 h 45"/>
                <a:gd name="T56" fmla="*/ 0 w 4"/>
                <a:gd name="T57" fmla="*/ 54328 h 45"/>
                <a:gd name="T58" fmla="*/ 0 w 4"/>
                <a:gd name="T59" fmla="*/ 54328 h 45"/>
                <a:gd name="T60" fmla="*/ 0 w 4"/>
                <a:gd name="T61" fmla="*/ 51858 h 45"/>
                <a:gd name="T62" fmla="*/ 0 w 4"/>
                <a:gd name="T63" fmla="*/ 49389 h 45"/>
                <a:gd name="T64" fmla="*/ 0 w 4"/>
                <a:gd name="T65" fmla="*/ 46919 h 45"/>
                <a:gd name="T66" fmla="*/ 0 w 4"/>
                <a:gd name="T67" fmla="*/ 44450 h 45"/>
                <a:gd name="T68" fmla="*/ 0 w 4"/>
                <a:gd name="T69" fmla="*/ 44450 h 45"/>
                <a:gd name="T70" fmla="*/ 0 w 4"/>
                <a:gd name="T71" fmla="*/ 41981 h 45"/>
                <a:gd name="T72" fmla="*/ 2381 w 4"/>
                <a:gd name="T73" fmla="*/ 39511 h 45"/>
                <a:gd name="T74" fmla="*/ 2381 w 4"/>
                <a:gd name="T75" fmla="*/ 37042 h 45"/>
                <a:gd name="T76" fmla="*/ 2381 w 4"/>
                <a:gd name="T77" fmla="*/ 37042 h 45"/>
                <a:gd name="T78" fmla="*/ 2381 w 4"/>
                <a:gd name="T79" fmla="*/ 32103 h 45"/>
                <a:gd name="T80" fmla="*/ 2381 w 4"/>
                <a:gd name="T81" fmla="*/ 29633 h 45"/>
                <a:gd name="T82" fmla="*/ 2381 w 4"/>
                <a:gd name="T83" fmla="*/ 29633 h 45"/>
                <a:gd name="T84" fmla="*/ 2381 w 4"/>
                <a:gd name="T85" fmla="*/ 27164 h 45"/>
                <a:gd name="T86" fmla="*/ 4763 w 4"/>
                <a:gd name="T87" fmla="*/ 24694 h 45"/>
                <a:gd name="T88" fmla="*/ 4763 w 4"/>
                <a:gd name="T89" fmla="*/ 24694 h 45"/>
                <a:gd name="T90" fmla="*/ 4763 w 4"/>
                <a:gd name="T91" fmla="*/ 22225 h 45"/>
                <a:gd name="T92" fmla="*/ 4763 w 4"/>
                <a:gd name="T93" fmla="*/ 19756 h 45"/>
                <a:gd name="T94" fmla="*/ 4763 w 4"/>
                <a:gd name="T95" fmla="*/ 19756 h 45"/>
                <a:gd name="T96" fmla="*/ 4763 w 4"/>
                <a:gd name="T97" fmla="*/ 17286 h 45"/>
                <a:gd name="T98" fmla="*/ 7144 w 4"/>
                <a:gd name="T99" fmla="*/ 14817 h 45"/>
                <a:gd name="T100" fmla="*/ 7144 w 4"/>
                <a:gd name="T101" fmla="*/ 14817 h 45"/>
                <a:gd name="T102" fmla="*/ 7144 w 4"/>
                <a:gd name="T103" fmla="*/ 12347 h 45"/>
                <a:gd name="T104" fmla="*/ 7144 w 4"/>
                <a:gd name="T105" fmla="*/ 9878 h 45"/>
                <a:gd name="T106" fmla="*/ 7144 w 4"/>
                <a:gd name="T107" fmla="*/ 9878 h 45"/>
                <a:gd name="T108" fmla="*/ 7144 w 4"/>
                <a:gd name="T109" fmla="*/ 7408 h 45"/>
                <a:gd name="T110" fmla="*/ 9525 w 4"/>
                <a:gd name="T111" fmla="*/ 4939 h 45"/>
                <a:gd name="T112" fmla="*/ 9525 w 4"/>
                <a:gd name="T113" fmla="*/ 2469 h 45"/>
                <a:gd name="T114" fmla="*/ 9525 w 4"/>
                <a:gd name="T115" fmla="*/ 0 h 4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6" name="Freeform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9769 w 78"/>
                <a:gd name="T1" fmla="*/ 129591 h 174"/>
                <a:gd name="T2" fmla="*/ 9769 w 78"/>
                <a:gd name="T3" fmla="*/ 132036 h 174"/>
                <a:gd name="T4" fmla="*/ 7327 w 78"/>
                <a:gd name="T5" fmla="*/ 134481 h 174"/>
                <a:gd name="T6" fmla="*/ 7327 w 78"/>
                <a:gd name="T7" fmla="*/ 136926 h 174"/>
                <a:gd name="T8" fmla="*/ 7327 w 78"/>
                <a:gd name="T9" fmla="*/ 136926 h 174"/>
                <a:gd name="T10" fmla="*/ 7327 w 78"/>
                <a:gd name="T11" fmla="*/ 139372 h 174"/>
                <a:gd name="T12" fmla="*/ 7327 w 78"/>
                <a:gd name="T13" fmla="*/ 141817 h 174"/>
                <a:gd name="T14" fmla="*/ 7327 w 78"/>
                <a:gd name="T15" fmla="*/ 141817 h 174"/>
                <a:gd name="T16" fmla="*/ 4885 w 78"/>
                <a:gd name="T17" fmla="*/ 144262 h 174"/>
                <a:gd name="T18" fmla="*/ 4885 w 78"/>
                <a:gd name="T19" fmla="*/ 146707 h 174"/>
                <a:gd name="T20" fmla="*/ 4885 w 78"/>
                <a:gd name="T21" fmla="*/ 149152 h 174"/>
                <a:gd name="T22" fmla="*/ 4885 w 78"/>
                <a:gd name="T23" fmla="*/ 149152 h 174"/>
                <a:gd name="T24" fmla="*/ 4885 w 78"/>
                <a:gd name="T25" fmla="*/ 151597 h 174"/>
                <a:gd name="T26" fmla="*/ 4885 w 78"/>
                <a:gd name="T27" fmla="*/ 154042 h 174"/>
                <a:gd name="T28" fmla="*/ 2442 w 78"/>
                <a:gd name="T29" fmla="*/ 154042 h 174"/>
                <a:gd name="T30" fmla="*/ 2442 w 78"/>
                <a:gd name="T31" fmla="*/ 156487 h 174"/>
                <a:gd name="T32" fmla="*/ 2442 w 78"/>
                <a:gd name="T33" fmla="*/ 158932 h 174"/>
                <a:gd name="T34" fmla="*/ 2442 w 78"/>
                <a:gd name="T35" fmla="*/ 161378 h 174"/>
                <a:gd name="T36" fmla="*/ 2442 w 78"/>
                <a:gd name="T37" fmla="*/ 163823 h 174"/>
                <a:gd name="T38" fmla="*/ 2442 w 78"/>
                <a:gd name="T39" fmla="*/ 166268 h 174"/>
                <a:gd name="T40" fmla="*/ 0 w 78"/>
                <a:gd name="T41" fmla="*/ 168713 h 174"/>
                <a:gd name="T42" fmla="*/ 0 w 78"/>
                <a:gd name="T43" fmla="*/ 171158 h 174"/>
                <a:gd name="T44" fmla="*/ 0 w 78"/>
                <a:gd name="T45" fmla="*/ 173603 h 174"/>
                <a:gd name="T46" fmla="*/ 0 w 78"/>
                <a:gd name="T47" fmla="*/ 173603 h 174"/>
                <a:gd name="T48" fmla="*/ 0 w 78"/>
                <a:gd name="T49" fmla="*/ 178493 h 174"/>
                <a:gd name="T50" fmla="*/ 0 w 78"/>
                <a:gd name="T51" fmla="*/ 178493 h 174"/>
                <a:gd name="T52" fmla="*/ 0 w 78"/>
                <a:gd name="T53" fmla="*/ 180939 h 174"/>
                <a:gd name="T54" fmla="*/ 0 w 78"/>
                <a:gd name="T55" fmla="*/ 183384 h 174"/>
                <a:gd name="T56" fmla="*/ 0 w 78"/>
                <a:gd name="T57" fmla="*/ 185829 h 174"/>
                <a:gd name="T58" fmla="*/ 0 w 78"/>
                <a:gd name="T59" fmla="*/ 188274 h 174"/>
                <a:gd name="T60" fmla="*/ 0 w 78"/>
                <a:gd name="T61" fmla="*/ 188274 h 174"/>
                <a:gd name="T62" fmla="*/ 0 w 78"/>
                <a:gd name="T63" fmla="*/ 190719 h 174"/>
                <a:gd name="T64" fmla="*/ 0 w 78"/>
                <a:gd name="T65" fmla="*/ 193164 h 174"/>
                <a:gd name="T66" fmla="*/ 0 w 78"/>
                <a:gd name="T67" fmla="*/ 195609 h 174"/>
                <a:gd name="T68" fmla="*/ 0 w 78"/>
                <a:gd name="T69" fmla="*/ 198054 h 174"/>
                <a:gd name="T70" fmla="*/ 0 w 78"/>
                <a:gd name="T71" fmla="*/ 198054 h 174"/>
                <a:gd name="T72" fmla="*/ 0 w 78"/>
                <a:gd name="T73" fmla="*/ 200499 h 174"/>
                <a:gd name="T74" fmla="*/ 0 w 78"/>
                <a:gd name="T75" fmla="*/ 202945 h 174"/>
                <a:gd name="T76" fmla="*/ 0 w 78"/>
                <a:gd name="T77" fmla="*/ 205390 h 174"/>
                <a:gd name="T78" fmla="*/ 0 w 78"/>
                <a:gd name="T79" fmla="*/ 205390 h 174"/>
                <a:gd name="T80" fmla="*/ 0 w 78"/>
                <a:gd name="T81" fmla="*/ 207835 h 174"/>
                <a:gd name="T82" fmla="*/ 0 w 78"/>
                <a:gd name="T83" fmla="*/ 210280 h 174"/>
                <a:gd name="T84" fmla="*/ 0 w 78"/>
                <a:gd name="T85" fmla="*/ 212725 h 174"/>
                <a:gd name="T86" fmla="*/ 0 w 78"/>
                <a:gd name="T87" fmla="*/ 212725 h 174"/>
                <a:gd name="T88" fmla="*/ 0 w 78"/>
                <a:gd name="T89" fmla="*/ 215170 h 174"/>
                <a:gd name="T90" fmla="*/ 0 w 78"/>
                <a:gd name="T91" fmla="*/ 217615 h 174"/>
                <a:gd name="T92" fmla="*/ 0 w 78"/>
                <a:gd name="T93" fmla="*/ 220060 h 174"/>
                <a:gd name="T94" fmla="*/ 0 w 78"/>
                <a:gd name="T95" fmla="*/ 220060 h 174"/>
                <a:gd name="T96" fmla="*/ 0 w 78"/>
                <a:gd name="T97" fmla="*/ 222505 h 174"/>
                <a:gd name="T98" fmla="*/ 0 w 78"/>
                <a:gd name="T99" fmla="*/ 224951 h 174"/>
                <a:gd name="T100" fmla="*/ 0 w 78"/>
                <a:gd name="T101" fmla="*/ 224951 h 174"/>
                <a:gd name="T102" fmla="*/ 0 w 78"/>
                <a:gd name="T103" fmla="*/ 229841 h 174"/>
                <a:gd name="T104" fmla="*/ 0 w 78"/>
                <a:gd name="T105" fmla="*/ 229841 h 174"/>
                <a:gd name="T106" fmla="*/ 2442 w 78"/>
                <a:gd name="T107" fmla="*/ 237176 h 174"/>
                <a:gd name="T108" fmla="*/ 36635 w 78"/>
                <a:gd name="T109" fmla="*/ 190719 h 1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7" name="Rectangle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8" name="Group 54"/>
          <p:cNvGrpSpPr>
            <a:grpSpLocks/>
          </p:cNvGrpSpPr>
          <p:nvPr/>
        </p:nvGrpSpPr>
        <p:grpSpPr bwMode="auto">
          <a:xfrm>
            <a:off x="12128796" y="974493"/>
            <a:ext cx="100675" cy="65619"/>
            <a:chOff x="2455863" y="2411803"/>
            <a:chExt cx="566738" cy="566738"/>
          </a:xfrm>
        </p:grpSpPr>
        <p:sp>
          <p:nvSpPr>
            <p:cNvPr id="49" name="Oval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Oval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" name="Freeform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106186 h 45"/>
                <a:gd name="T2" fmla="*/ 0 w 4"/>
                <a:gd name="T3" fmla="*/ 103717 h 45"/>
                <a:gd name="T4" fmla="*/ 0 w 4"/>
                <a:gd name="T5" fmla="*/ 101247 h 45"/>
                <a:gd name="T6" fmla="*/ 0 w 4"/>
                <a:gd name="T7" fmla="*/ 98778 h 45"/>
                <a:gd name="T8" fmla="*/ 0 w 4"/>
                <a:gd name="T9" fmla="*/ 98778 h 45"/>
                <a:gd name="T10" fmla="*/ 0 w 4"/>
                <a:gd name="T11" fmla="*/ 96308 h 45"/>
                <a:gd name="T12" fmla="*/ 0 w 4"/>
                <a:gd name="T13" fmla="*/ 93839 h 45"/>
                <a:gd name="T14" fmla="*/ 0 w 4"/>
                <a:gd name="T15" fmla="*/ 93839 h 45"/>
                <a:gd name="T16" fmla="*/ 0 w 4"/>
                <a:gd name="T17" fmla="*/ 91369 h 45"/>
                <a:gd name="T18" fmla="*/ 0 w 4"/>
                <a:gd name="T19" fmla="*/ 88900 h 45"/>
                <a:gd name="T20" fmla="*/ 0 w 4"/>
                <a:gd name="T21" fmla="*/ 88900 h 45"/>
                <a:gd name="T22" fmla="*/ 0 w 4"/>
                <a:gd name="T23" fmla="*/ 86431 h 45"/>
                <a:gd name="T24" fmla="*/ 0 w 4"/>
                <a:gd name="T25" fmla="*/ 83961 h 45"/>
                <a:gd name="T26" fmla="*/ 0 w 4"/>
                <a:gd name="T27" fmla="*/ 83961 h 45"/>
                <a:gd name="T28" fmla="*/ 0 w 4"/>
                <a:gd name="T29" fmla="*/ 81492 h 45"/>
                <a:gd name="T30" fmla="*/ 0 w 4"/>
                <a:gd name="T31" fmla="*/ 79022 h 45"/>
                <a:gd name="T32" fmla="*/ 0 w 4"/>
                <a:gd name="T33" fmla="*/ 76553 h 45"/>
                <a:gd name="T34" fmla="*/ 0 w 4"/>
                <a:gd name="T35" fmla="*/ 76553 h 45"/>
                <a:gd name="T36" fmla="*/ 0 w 4"/>
                <a:gd name="T37" fmla="*/ 74083 h 45"/>
                <a:gd name="T38" fmla="*/ 0 w 4"/>
                <a:gd name="T39" fmla="*/ 71614 h 45"/>
                <a:gd name="T40" fmla="*/ 0 w 4"/>
                <a:gd name="T41" fmla="*/ 71614 h 45"/>
                <a:gd name="T42" fmla="*/ 0 w 4"/>
                <a:gd name="T43" fmla="*/ 69144 h 45"/>
                <a:gd name="T44" fmla="*/ 0 w 4"/>
                <a:gd name="T45" fmla="*/ 66675 h 45"/>
                <a:gd name="T46" fmla="*/ 0 w 4"/>
                <a:gd name="T47" fmla="*/ 64206 h 45"/>
                <a:gd name="T48" fmla="*/ 0 w 4"/>
                <a:gd name="T49" fmla="*/ 64206 h 45"/>
                <a:gd name="T50" fmla="*/ 0 w 4"/>
                <a:gd name="T51" fmla="*/ 61736 h 45"/>
                <a:gd name="T52" fmla="*/ 0 w 4"/>
                <a:gd name="T53" fmla="*/ 59267 h 45"/>
                <a:gd name="T54" fmla="*/ 0 w 4"/>
                <a:gd name="T55" fmla="*/ 56797 h 45"/>
                <a:gd name="T56" fmla="*/ 0 w 4"/>
                <a:gd name="T57" fmla="*/ 54328 h 45"/>
                <a:gd name="T58" fmla="*/ 0 w 4"/>
                <a:gd name="T59" fmla="*/ 54328 h 45"/>
                <a:gd name="T60" fmla="*/ 0 w 4"/>
                <a:gd name="T61" fmla="*/ 51858 h 45"/>
                <a:gd name="T62" fmla="*/ 0 w 4"/>
                <a:gd name="T63" fmla="*/ 49389 h 45"/>
                <a:gd name="T64" fmla="*/ 0 w 4"/>
                <a:gd name="T65" fmla="*/ 46919 h 45"/>
                <a:gd name="T66" fmla="*/ 0 w 4"/>
                <a:gd name="T67" fmla="*/ 44450 h 45"/>
                <a:gd name="T68" fmla="*/ 0 w 4"/>
                <a:gd name="T69" fmla="*/ 44450 h 45"/>
                <a:gd name="T70" fmla="*/ 0 w 4"/>
                <a:gd name="T71" fmla="*/ 41981 h 45"/>
                <a:gd name="T72" fmla="*/ 2381 w 4"/>
                <a:gd name="T73" fmla="*/ 39511 h 45"/>
                <a:gd name="T74" fmla="*/ 2381 w 4"/>
                <a:gd name="T75" fmla="*/ 37042 h 45"/>
                <a:gd name="T76" fmla="*/ 2381 w 4"/>
                <a:gd name="T77" fmla="*/ 37042 h 45"/>
                <a:gd name="T78" fmla="*/ 2381 w 4"/>
                <a:gd name="T79" fmla="*/ 32103 h 45"/>
                <a:gd name="T80" fmla="*/ 2381 w 4"/>
                <a:gd name="T81" fmla="*/ 29633 h 45"/>
                <a:gd name="T82" fmla="*/ 2381 w 4"/>
                <a:gd name="T83" fmla="*/ 29633 h 45"/>
                <a:gd name="T84" fmla="*/ 2381 w 4"/>
                <a:gd name="T85" fmla="*/ 27164 h 45"/>
                <a:gd name="T86" fmla="*/ 4763 w 4"/>
                <a:gd name="T87" fmla="*/ 24694 h 45"/>
                <a:gd name="T88" fmla="*/ 4763 w 4"/>
                <a:gd name="T89" fmla="*/ 24694 h 45"/>
                <a:gd name="T90" fmla="*/ 4763 w 4"/>
                <a:gd name="T91" fmla="*/ 22225 h 45"/>
                <a:gd name="T92" fmla="*/ 4763 w 4"/>
                <a:gd name="T93" fmla="*/ 19756 h 45"/>
                <a:gd name="T94" fmla="*/ 4763 w 4"/>
                <a:gd name="T95" fmla="*/ 19756 h 45"/>
                <a:gd name="T96" fmla="*/ 4763 w 4"/>
                <a:gd name="T97" fmla="*/ 17286 h 45"/>
                <a:gd name="T98" fmla="*/ 7144 w 4"/>
                <a:gd name="T99" fmla="*/ 14817 h 45"/>
                <a:gd name="T100" fmla="*/ 7144 w 4"/>
                <a:gd name="T101" fmla="*/ 14817 h 45"/>
                <a:gd name="T102" fmla="*/ 7144 w 4"/>
                <a:gd name="T103" fmla="*/ 12347 h 45"/>
                <a:gd name="T104" fmla="*/ 7144 w 4"/>
                <a:gd name="T105" fmla="*/ 9878 h 45"/>
                <a:gd name="T106" fmla="*/ 7144 w 4"/>
                <a:gd name="T107" fmla="*/ 9878 h 45"/>
                <a:gd name="T108" fmla="*/ 7144 w 4"/>
                <a:gd name="T109" fmla="*/ 7408 h 45"/>
                <a:gd name="T110" fmla="*/ 9525 w 4"/>
                <a:gd name="T111" fmla="*/ 4939 h 45"/>
                <a:gd name="T112" fmla="*/ 9525 w 4"/>
                <a:gd name="T113" fmla="*/ 2469 h 45"/>
                <a:gd name="T114" fmla="*/ 9525 w 4"/>
                <a:gd name="T115" fmla="*/ 0 h 4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" name="Freeform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9769 w 78"/>
                <a:gd name="T1" fmla="*/ 129591 h 174"/>
                <a:gd name="T2" fmla="*/ 9769 w 78"/>
                <a:gd name="T3" fmla="*/ 132036 h 174"/>
                <a:gd name="T4" fmla="*/ 7327 w 78"/>
                <a:gd name="T5" fmla="*/ 134481 h 174"/>
                <a:gd name="T6" fmla="*/ 7327 w 78"/>
                <a:gd name="T7" fmla="*/ 136926 h 174"/>
                <a:gd name="T8" fmla="*/ 7327 w 78"/>
                <a:gd name="T9" fmla="*/ 136926 h 174"/>
                <a:gd name="T10" fmla="*/ 7327 w 78"/>
                <a:gd name="T11" fmla="*/ 139372 h 174"/>
                <a:gd name="T12" fmla="*/ 7327 w 78"/>
                <a:gd name="T13" fmla="*/ 141817 h 174"/>
                <a:gd name="T14" fmla="*/ 7327 w 78"/>
                <a:gd name="T15" fmla="*/ 141817 h 174"/>
                <a:gd name="T16" fmla="*/ 4885 w 78"/>
                <a:gd name="T17" fmla="*/ 144262 h 174"/>
                <a:gd name="T18" fmla="*/ 4885 w 78"/>
                <a:gd name="T19" fmla="*/ 146707 h 174"/>
                <a:gd name="T20" fmla="*/ 4885 w 78"/>
                <a:gd name="T21" fmla="*/ 149152 h 174"/>
                <a:gd name="T22" fmla="*/ 4885 w 78"/>
                <a:gd name="T23" fmla="*/ 149152 h 174"/>
                <a:gd name="T24" fmla="*/ 4885 w 78"/>
                <a:gd name="T25" fmla="*/ 151597 h 174"/>
                <a:gd name="T26" fmla="*/ 4885 w 78"/>
                <a:gd name="T27" fmla="*/ 154042 h 174"/>
                <a:gd name="T28" fmla="*/ 2442 w 78"/>
                <a:gd name="T29" fmla="*/ 154042 h 174"/>
                <a:gd name="T30" fmla="*/ 2442 w 78"/>
                <a:gd name="T31" fmla="*/ 156487 h 174"/>
                <a:gd name="T32" fmla="*/ 2442 w 78"/>
                <a:gd name="T33" fmla="*/ 158932 h 174"/>
                <a:gd name="T34" fmla="*/ 2442 w 78"/>
                <a:gd name="T35" fmla="*/ 161378 h 174"/>
                <a:gd name="T36" fmla="*/ 2442 w 78"/>
                <a:gd name="T37" fmla="*/ 163823 h 174"/>
                <a:gd name="T38" fmla="*/ 2442 w 78"/>
                <a:gd name="T39" fmla="*/ 166268 h 174"/>
                <a:gd name="T40" fmla="*/ 0 w 78"/>
                <a:gd name="T41" fmla="*/ 168713 h 174"/>
                <a:gd name="T42" fmla="*/ 0 w 78"/>
                <a:gd name="T43" fmla="*/ 171158 h 174"/>
                <a:gd name="T44" fmla="*/ 0 w 78"/>
                <a:gd name="T45" fmla="*/ 173603 h 174"/>
                <a:gd name="T46" fmla="*/ 0 w 78"/>
                <a:gd name="T47" fmla="*/ 173603 h 174"/>
                <a:gd name="T48" fmla="*/ 0 w 78"/>
                <a:gd name="T49" fmla="*/ 178493 h 174"/>
                <a:gd name="T50" fmla="*/ 0 w 78"/>
                <a:gd name="T51" fmla="*/ 178493 h 174"/>
                <a:gd name="T52" fmla="*/ 0 w 78"/>
                <a:gd name="T53" fmla="*/ 180939 h 174"/>
                <a:gd name="T54" fmla="*/ 0 w 78"/>
                <a:gd name="T55" fmla="*/ 183384 h 174"/>
                <a:gd name="T56" fmla="*/ 0 w 78"/>
                <a:gd name="T57" fmla="*/ 185829 h 174"/>
                <a:gd name="T58" fmla="*/ 0 w 78"/>
                <a:gd name="T59" fmla="*/ 188274 h 174"/>
                <a:gd name="T60" fmla="*/ 0 w 78"/>
                <a:gd name="T61" fmla="*/ 188274 h 174"/>
                <a:gd name="T62" fmla="*/ 0 w 78"/>
                <a:gd name="T63" fmla="*/ 190719 h 174"/>
                <a:gd name="T64" fmla="*/ 0 w 78"/>
                <a:gd name="T65" fmla="*/ 193164 h 174"/>
                <a:gd name="T66" fmla="*/ 0 w 78"/>
                <a:gd name="T67" fmla="*/ 195609 h 174"/>
                <a:gd name="T68" fmla="*/ 0 w 78"/>
                <a:gd name="T69" fmla="*/ 198054 h 174"/>
                <a:gd name="T70" fmla="*/ 0 w 78"/>
                <a:gd name="T71" fmla="*/ 198054 h 174"/>
                <a:gd name="T72" fmla="*/ 0 w 78"/>
                <a:gd name="T73" fmla="*/ 200499 h 174"/>
                <a:gd name="T74" fmla="*/ 0 w 78"/>
                <a:gd name="T75" fmla="*/ 202945 h 174"/>
                <a:gd name="T76" fmla="*/ 0 w 78"/>
                <a:gd name="T77" fmla="*/ 205390 h 174"/>
                <a:gd name="T78" fmla="*/ 0 w 78"/>
                <a:gd name="T79" fmla="*/ 205390 h 174"/>
                <a:gd name="T80" fmla="*/ 0 w 78"/>
                <a:gd name="T81" fmla="*/ 207835 h 174"/>
                <a:gd name="T82" fmla="*/ 0 w 78"/>
                <a:gd name="T83" fmla="*/ 210280 h 174"/>
                <a:gd name="T84" fmla="*/ 0 w 78"/>
                <a:gd name="T85" fmla="*/ 212725 h 174"/>
                <a:gd name="T86" fmla="*/ 0 w 78"/>
                <a:gd name="T87" fmla="*/ 212725 h 174"/>
                <a:gd name="T88" fmla="*/ 0 w 78"/>
                <a:gd name="T89" fmla="*/ 215170 h 174"/>
                <a:gd name="T90" fmla="*/ 0 w 78"/>
                <a:gd name="T91" fmla="*/ 217615 h 174"/>
                <a:gd name="T92" fmla="*/ 0 w 78"/>
                <a:gd name="T93" fmla="*/ 220060 h 174"/>
                <a:gd name="T94" fmla="*/ 0 w 78"/>
                <a:gd name="T95" fmla="*/ 220060 h 174"/>
                <a:gd name="T96" fmla="*/ 0 w 78"/>
                <a:gd name="T97" fmla="*/ 222505 h 174"/>
                <a:gd name="T98" fmla="*/ 0 w 78"/>
                <a:gd name="T99" fmla="*/ 224951 h 174"/>
                <a:gd name="T100" fmla="*/ 0 w 78"/>
                <a:gd name="T101" fmla="*/ 224951 h 174"/>
                <a:gd name="T102" fmla="*/ 0 w 78"/>
                <a:gd name="T103" fmla="*/ 229841 h 174"/>
                <a:gd name="T104" fmla="*/ 0 w 78"/>
                <a:gd name="T105" fmla="*/ 229841 h 174"/>
                <a:gd name="T106" fmla="*/ 2442 w 78"/>
                <a:gd name="T107" fmla="*/ 237176 h 174"/>
                <a:gd name="T108" fmla="*/ 36635 w 78"/>
                <a:gd name="T109" fmla="*/ 190719 h 1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3" name="Rectangle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4" name="Group 60"/>
          <p:cNvGrpSpPr>
            <a:grpSpLocks/>
          </p:cNvGrpSpPr>
          <p:nvPr/>
        </p:nvGrpSpPr>
        <p:grpSpPr bwMode="auto">
          <a:xfrm>
            <a:off x="11368911" y="1008360"/>
            <a:ext cx="100677" cy="65619"/>
            <a:chOff x="2455863" y="2411803"/>
            <a:chExt cx="566738" cy="566738"/>
          </a:xfrm>
        </p:grpSpPr>
        <p:sp>
          <p:nvSpPr>
            <p:cNvPr id="55" name="Oval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6" name="Oval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Freeform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106186 h 45"/>
                <a:gd name="T2" fmla="*/ 0 w 4"/>
                <a:gd name="T3" fmla="*/ 103717 h 45"/>
                <a:gd name="T4" fmla="*/ 0 w 4"/>
                <a:gd name="T5" fmla="*/ 101247 h 45"/>
                <a:gd name="T6" fmla="*/ 0 w 4"/>
                <a:gd name="T7" fmla="*/ 98778 h 45"/>
                <a:gd name="T8" fmla="*/ 0 w 4"/>
                <a:gd name="T9" fmla="*/ 98778 h 45"/>
                <a:gd name="T10" fmla="*/ 0 w 4"/>
                <a:gd name="T11" fmla="*/ 96308 h 45"/>
                <a:gd name="T12" fmla="*/ 0 w 4"/>
                <a:gd name="T13" fmla="*/ 93839 h 45"/>
                <a:gd name="T14" fmla="*/ 0 w 4"/>
                <a:gd name="T15" fmla="*/ 93839 h 45"/>
                <a:gd name="T16" fmla="*/ 0 w 4"/>
                <a:gd name="T17" fmla="*/ 91369 h 45"/>
                <a:gd name="T18" fmla="*/ 0 w 4"/>
                <a:gd name="T19" fmla="*/ 88900 h 45"/>
                <a:gd name="T20" fmla="*/ 0 w 4"/>
                <a:gd name="T21" fmla="*/ 88900 h 45"/>
                <a:gd name="T22" fmla="*/ 0 w 4"/>
                <a:gd name="T23" fmla="*/ 86431 h 45"/>
                <a:gd name="T24" fmla="*/ 0 w 4"/>
                <a:gd name="T25" fmla="*/ 83961 h 45"/>
                <a:gd name="T26" fmla="*/ 0 w 4"/>
                <a:gd name="T27" fmla="*/ 83961 h 45"/>
                <a:gd name="T28" fmla="*/ 0 w 4"/>
                <a:gd name="T29" fmla="*/ 81492 h 45"/>
                <a:gd name="T30" fmla="*/ 0 w 4"/>
                <a:gd name="T31" fmla="*/ 79022 h 45"/>
                <a:gd name="T32" fmla="*/ 0 w 4"/>
                <a:gd name="T33" fmla="*/ 76553 h 45"/>
                <a:gd name="T34" fmla="*/ 0 w 4"/>
                <a:gd name="T35" fmla="*/ 76553 h 45"/>
                <a:gd name="T36" fmla="*/ 0 w 4"/>
                <a:gd name="T37" fmla="*/ 74083 h 45"/>
                <a:gd name="T38" fmla="*/ 0 w 4"/>
                <a:gd name="T39" fmla="*/ 71614 h 45"/>
                <a:gd name="T40" fmla="*/ 0 w 4"/>
                <a:gd name="T41" fmla="*/ 71614 h 45"/>
                <a:gd name="T42" fmla="*/ 0 w 4"/>
                <a:gd name="T43" fmla="*/ 69144 h 45"/>
                <a:gd name="T44" fmla="*/ 0 w 4"/>
                <a:gd name="T45" fmla="*/ 66675 h 45"/>
                <a:gd name="T46" fmla="*/ 0 w 4"/>
                <a:gd name="T47" fmla="*/ 64206 h 45"/>
                <a:gd name="T48" fmla="*/ 0 w 4"/>
                <a:gd name="T49" fmla="*/ 64206 h 45"/>
                <a:gd name="T50" fmla="*/ 0 w 4"/>
                <a:gd name="T51" fmla="*/ 61736 h 45"/>
                <a:gd name="T52" fmla="*/ 0 w 4"/>
                <a:gd name="T53" fmla="*/ 59267 h 45"/>
                <a:gd name="T54" fmla="*/ 0 w 4"/>
                <a:gd name="T55" fmla="*/ 56797 h 45"/>
                <a:gd name="T56" fmla="*/ 0 w 4"/>
                <a:gd name="T57" fmla="*/ 54328 h 45"/>
                <a:gd name="T58" fmla="*/ 0 w 4"/>
                <a:gd name="T59" fmla="*/ 54328 h 45"/>
                <a:gd name="T60" fmla="*/ 0 w 4"/>
                <a:gd name="T61" fmla="*/ 51858 h 45"/>
                <a:gd name="T62" fmla="*/ 0 w 4"/>
                <a:gd name="T63" fmla="*/ 49389 h 45"/>
                <a:gd name="T64" fmla="*/ 0 w 4"/>
                <a:gd name="T65" fmla="*/ 46919 h 45"/>
                <a:gd name="T66" fmla="*/ 0 w 4"/>
                <a:gd name="T67" fmla="*/ 44450 h 45"/>
                <a:gd name="T68" fmla="*/ 0 w 4"/>
                <a:gd name="T69" fmla="*/ 44450 h 45"/>
                <a:gd name="T70" fmla="*/ 0 w 4"/>
                <a:gd name="T71" fmla="*/ 41981 h 45"/>
                <a:gd name="T72" fmla="*/ 2381 w 4"/>
                <a:gd name="T73" fmla="*/ 39511 h 45"/>
                <a:gd name="T74" fmla="*/ 2381 w 4"/>
                <a:gd name="T75" fmla="*/ 37042 h 45"/>
                <a:gd name="T76" fmla="*/ 2381 w 4"/>
                <a:gd name="T77" fmla="*/ 37042 h 45"/>
                <a:gd name="T78" fmla="*/ 2381 w 4"/>
                <a:gd name="T79" fmla="*/ 32103 h 45"/>
                <a:gd name="T80" fmla="*/ 2381 w 4"/>
                <a:gd name="T81" fmla="*/ 29633 h 45"/>
                <a:gd name="T82" fmla="*/ 2381 w 4"/>
                <a:gd name="T83" fmla="*/ 29633 h 45"/>
                <a:gd name="T84" fmla="*/ 2381 w 4"/>
                <a:gd name="T85" fmla="*/ 27164 h 45"/>
                <a:gd name="T86" fmla="*/ 4763 w 4"/>
                <a:gd name="T87" fmla="*/ 24694 h 45"/>
                <a:gd name="T88" fmla="*/ 4763 w 4"/>
                <a:gd name="T89" fmla="*/ 24694 h 45"/>
                <a:gd name="T90" fmla="*/ 4763 w 4"/>
                <a:gd name="T91" fmla="*/ 22225 h 45"/>
                <a:gd name="T92" fmla="*/ 4763 w 4"/>
                <a:gd name="T93" fmla="*/ 19756 h 45"/>
                <a:gd name="T94" fmla="*/ 4763 w 4"/>
                <a:gd name="T95" fmla="*/ 19756 h 45"/>
                <a:gd name="T96" fmla="*/ 4763 w 4"/>
                <a:gd name="T97" fmla="*/ 17286 h 45"/>
                <a:gd name="T98" fmla="*/ 7144 w 4"/>
                <a:gd name="T99" fmla="*/ 14817 h 45"/>
                <a:gd name="T100" fmla="*/ 7144 w 4"/>
                <a:gd name="T101" fmla="*/ 14817 h 45"/>
                <a:gd name="T102" fmla="*/ 7144 w 4"/>
                <a:gd name="T103" fmla="*/ 12347 h 45"/>
                <a:gd name="T104" fmla="*/ 7144 w 4"/>
                <a:gd name="T105" fmla="*/ 9878 h 45"/>
                <a:gd name="T106" fmla="*/ 7144 w 4"/>
                <a:gd name="T107" fmla="*/ 9878 h 45"/>
                <a:gd name="T108" fmla="*/ 7144 w 4"/>
                <a:gd name="T109" fmla="*/ 7408 h 45"/>
                <a:gd name="T110" fmla="*/ 9525 w 4"/>
                <a:gd name="T111" fmla="*/ 4939 h 45"/>
                <a:gd name="T112" fmla="*/ 9525 w 4"/>
                <a:gd name="T113" fmla="*/ 2469 h 45"/>
                <a:gd name="T114" fmla="*/ 9525 w 4"/>
                <a:gd name="T115" fmla="*/ 0 h 4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Freeform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9769 w 78"/>
                <a:gd name="T1" fmla="*/ 129591 h 174"/>
                <a:gd name="T2" fmla="*/ 9769 w 78"/>
                <a:gd name="T3" fmla="*/ 132036 h 174"/>
                <a:gd name="T4" fmla="*/ 7327 w 78"/>
                <a:gd name="T5" fmla="*/ 134481 h 174"/>
                <a:gd name="T6" fmla="*/ 7327 w 78"/>
                <a:gd name="T7" fmla="*/ 136926 h 174"/>
                <a:gd name="T8" fmla="*/ 7327 w 78"/>
                <a:gd name="T9" fmla="*/ 136926 h 174"/>
                <a:gd name="T10" fmla="*/ 7327 w 78"/>
                <a:gd name="T11" fmla="*/ 139372 h 174"/>
                <a:gd name="T12" fmla="*/ 7327 w 78"/>
                <a:gd name="T13" fmla="*/ 141817 h 174"/>
                <a:gd name="T14" fmla="*/ 7327 w 78"/>
                <a:gd name="T15" fmla="*/ 141817 h 174"/>
                <a:gd name="T16" fmla="*/ 4885 w 78"/>
                <a:gd name="T17" fmla="*/ 144262 h 174"/>
                <a:gd name="T18" fmla="*/ 4885 w 78"/>
                <a:gd name="T19" fmla="*/ 146707 h 174"/>
                <a:gd name="T20" fmla="*/ 4885 w 78"/>
                <a:gd name="T21" fmla="*/ 149152 h 174"/>
                <a:gd name="T22" fmla="*/ 4885 w 78"/>
                <a:gd name="T23" fmla="*/ 149152 h 174"/>
                <a:gd name="T24" fmla="*/ 4885 w 78"/>
                <a:gd name="T25" fmla="*/ 151597 h 174"/>
                <a:gd name="T26" fmla="*/ 4885 w 78"/>
                <a:gd name="T27" fmla="*/ 154042 h 174"/>
                <a:gd name="T28" fmla="*/ 2442 w 78"/>
                <a:gd name="T29" fmla="*/ 154042 h 174"/>
                <a:gd name="T30" fmla="*/ 2442 w 78"/>
                <a:gd name="T31" fmla="*/ 156487 h 174"/>
                <a:gd name="T32" fmla="*/ 2442 w 78"/>
                <a:gd name="T33" fmla="*/ 158932 h 174"/>
                <a:gd name="T34" fmla="*/ 2442 w 78"/>
                <a:gd name="T35" fmla="*/ 161378 h 174"/>
                <a:gd name="T36" fmla="*/ 2442 w 78"/>
                <a:gd name="T37" fmla="*/ 163823 h 174"/>
                <a:gd name="T38" fmla="*/ 2442 w 78"/>
                <a:gd name="T39" fmla="*/ 166268 h 174"/>
                <a:gd name="T40" fmla="*/ 0 w 78"/>
                <a:gd name="T41" fmla="*/ 168713 h 174"/>
                <a:gd name="T42" fmla="*/ 0 w 78"/>
                <a:gd name="T43" fmla="*/ 171158 h 174"/>
                <a:gd name="T44" fmla="*/ 0 w 78"/>
                <a:gd name="T45" fmla="*/ 173603 h 174"/>
                <a:gd name="T46" fmla="*/ 0 w 78"/>
                <a:gd name="T47" fmla="*/ 173603 h 174"/>
                <a:gd name="T48" fmla="*/ 0 w 78"/>
                <a:gd name="T49" fmla="*/ 178493 h 174"/>
                <a:gd name="T50" fmla="*/ 0 w 78"/>
                <a:gd name="T51" fmla="*/ 178493 h 174"/>
                <a:gd name="T52" fmla="*/ 0 w 78"/>
                <a:gd name="T53" fmla="*/ 180939 h 174"/>
                <a:gd name="T54" fmla="*/ 0 w 78"/>
                <a:gd name="T55" fmla="*/ 183384 h 174"/>
                <a:gd name="T56" fmla="*/ 0 w 78"/>
                <a:gd name="T57" fmla="*/ 185829 h 174"/>
                <a:gd name="T58" fmla="*/ 0 w 78"/>
                <a:gd name="T59" fmla="*/ 188274 h 174"/>
                <a:gd name="T60" fmla="*/ 0 w 78"/>
                <a:gd name="T61" fmla="*/ 188274 h 174"/>
                <a:gd name="T62" fmla="*/ 0 w 78"/>
                <a:gd name="T63" fmla="*/ 190719 h 174"/>
                <a:gd name="T64" fmla="*/ 0 w 78"/>
                <a:gd name="T65" fmla="*/ 193164 h 174"/>
                <a:gd name="T66" fmla="*/ 0 w 78"/>
                <a:gd name="T67" fmla="*/ 195609 h 174"/>
                <a:gd name="T68" fmla="*/ 0 w 78"/>
                <a:gd name="T69" fmla="*/ 198054 h 174"/>
                <a:gd name="T70" fmla="*/ 0 w 78"/>
                <a:gd name="T71" fmla="*/ 198054 h 174"/>
                <a:gd name="T72" fmla="*/ 0 w 78"/>
                <a:gd name="T73" fmla="*/ 200499 h 174"/>
                <a:gd name="T74" fmla="*/ 0 w 78"/>
                <a:gd name="T75" fmla="*/ 202945 h 174"/>
                <a:gd name="T76" fmla="*/ 0 w 78"/>
                <a:gd name="T77" fmla="*/ 205390 h 174"/>
                <a:gd name="T78" fmla="*/ 0 w 78"/>
                <a:gd name="T79" fmla="*/ 205390 h 174"/>
                <a:gd name="T80" fmla="*/ 0 w 78"/>
                <a:gd name="T81" fmla="*/ 207835 h 174"/>
                <a:gd name="T82" fmla="*/ 0 w 78"/>
                <a:gd name="T83" fmla="*/ 210280 h 174"/>
                <a:gd name="T84" fmla="*/ 0 w 78"/>
                <a:gd name="T85" fmla="*/ 212725 h 174"/>
                <a:gd name="T86" fmla="*/ 0 w 78"/>
                <a:gd name="T87" fmla="*/ 212725 h 174"/>
                <a:gd name="T88" fmla="*/ 0 w 78"/>
                <a:gd name="T89" fmla="*/ 215170 h 174"/>
                <a:gd name="T90" fmla="*/ 0 w 78"/>
                <a:gd name="T91" fmla="*/ 217615 h 174"/>
                <a:gd name="T92" fmla="*/ 0 w 78"/>
                <a:gd name="T93" fmla="*/ 220060 h 174"/>
                <a:gd name="T94" fmla="*/ 0 w 78"/>
                <a:gd name="T95" fmla="*/ 220060 h 174"/>
                <a:gd name="T96" fmla="*/ 0 w 78"/>
                <a:gd name="T97" fmla="*/ 222505 h 174"/>
                <a:gd name="T98" fmla="*/ 0 w 78"/>
                <a:gd name="T99" fmla="*/ 224951 h 174"/>
                <a:gd name="T100" fmla="*/ 0 w 78"/>
                <a:gd name="T101" fmla="*/ 224951 h 174"/>
                <a:gd name="T102" fmla="*/ 0 w 78"/>
                <a:gd name="T103" fmla="*/ 229841 h 174"/>
                <a:gd name="T104" fmla="*/ 0 w 78"/>
                <a:gd name="T105" fmla="*/ 229841 h 174"/>
                <a:gd name="T106" fmla="*/ 2442 w 78"/>
                <a:gd name="T107" fmla="*/ 237176 h 174"/>
                <a:gd name="T108" fmla="*/ 36635 w 78"/>
                <a:gd name="T109" fmla="*/ 190719 h 1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37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9" name="Rectangle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400" ker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60" name="Oval 107"/>
          <p:cNvSpPr>
            <a:spLocks noChangeArrowheads="1"/>
          </p:cNvSpPr>
          <p:nvPr/>
        </p:nvSpPr>
        <p:spPr bwMode="auto">
          <a:xfrm>
            <a:off x="11745679" y="961265"/>
            <a:ext cx="75949" cy="49215"/>
          </a:xfrm>
          <a:prstGeom prst="ellipse">
            <a:avLst/>
          </a:pr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2400" ker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Oval 12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</a:p>
        </p:txBody>
      </p:sp>
      <p:sp>
        <p:nvSpPr>
          <p:cNvPr id="62" name="Oval 13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63" name="Oval 14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64" name="Oval 15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65" name="Oval 16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66" name="Oval 17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  <p:sp>
        <p:nvSpPr>
          <p:cNvPr id="67" name="Oval 18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</a:p>
        </p:txBody>
      </p:sp>
      <p:sp>
        <p:nvSpPr>
          <p:cNvPr id="68" name="Oval 19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</a:p>
        </p:txBody>
      </p:sp>
      <p:sp>
        <p:nvSpPr>
          <p:cNvPr id="69" name="Oval 20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</a:p>
        </p:txBody>
      </p:sp>
      <p:sp>
        <p:nvSpPr>
          <p:cNvPr id="70" name="Oval 21"/>
          <p:cNvSpPr>
            <a:spLocks noChangeArrowheads="1"/>
          </p:cNvSpPr>
          <p:nvPr/>
        </p:nvSpPr>
        <p:spPr bwMode="auto">
          <a:xfrm>
            <a:off x="10612703" y="351819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</a:p>
        </p:txBody>
      </p:sp>
      <p:sp>
        <p:nvSpPr>
          <p:cNvPr id="71" name="Oval 22"/>
          <p:cNvSpPr>
            <a:spLocks noChangeArrowheads="1"/>
          </p:cNvSpPr>
          <p:nvPr/>
        </p:nvSpPr>
        <p:spPr bwMode="auto">
          <a:xfrm>
            <a:off x="10612703" y="367271"/>
            <a:ext cx="1526039" cy="1131935"/>
          </a:xfrm>
          <a:prstGeom prst="ellipse">
            <a:avLst/>
          </a:prstGeom>
          <a:solidFill>
            <a:srgbClr val="FFFFFF"/>
          </a:solidFill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9600" ker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21842645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7" presetID="4" presetClass="exit" presetSubtype="16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4" presetClass="exit" presetSubtype="16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3" presetID="4" presetClass="exit" presetSubtype="16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6" presetID="4" presetClass="exit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9" presetID="4" presetClass="exit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2" presetID="4" presetClass="exit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5" presetID="4" presetClass="exit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8" presetID="4" presetClass="exit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1" presetID="4" presetClass="exit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Doraemon Cartoon Character - Free vector graphic on Pixabay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1209" y="3612924"/>
            <a:ext cx="2550688" cy="2973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561210" y="-105331"/>
            <a:ext cx="8598877" cy="3888641"/>
          </a:xfrm>
          <a:prstGeom prst="cloud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Cộng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trừ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phân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giống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như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cộng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phân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số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hay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không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cụ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cách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làm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như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thế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nào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?</a:t>
            </a:r>
            <a:endParaRPr lang="en-US" sz="40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60179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640" y="1253"/>
            <a:ext cx="12204640" cy="685549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582" y="-583050"/>
            <a:ext cx="11083635" cy="8181691"/>
          </a:xfrm>
          <a:prstGeom prst="rect">
            <a:avLst/>
          </a:prstGeom>
        </p:spPr>
      </p:pic>
      <p:sp>
        <p:nvSpPr>
          <p:cNvPr id="8" name="AutoShape 5"/>
          <p:cNvSpPr>
            <a:spLocks noChangeAspect="1" noChangeArrowheads="1" noTextEdit="1"/>
          </p:cNvSpPr>
          <p:nvPr/>
        </p:nvSpPr>
        <p:spPr bwMode="auto">
          <a:xfrm>
            <a:off x="-12640" y="4317365"/>
            <a:ext cx="12192000" cy="2563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798617" y="1717467"/>
            <a:ext cx="743989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7200" dirty="0" err="1">
                <a:solidFill>
                  <a:prstClr val="whit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Bài</a:t>
            </a:r>
            <a:r>
              <a:rPr lang="en-US" altLang="zh-CN" sz="7200" dirty="0">
                <a:solidFill>
                  <a:prstClr val="whit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2:Phép </a:t>
            </a:r>
            <a:r>
              <a:rPr lang="en-US" altLang="zh-CN" sz="7200" dirty="0" err="1">
                <a:solidFill>
                  <a:prstClr val="whit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cộng</a:t>
            </a:r>
            <a:r>
              <a:rPr lang="en-US" altLang="zh-CN" sz="7200" dirty="0">
                <a:solidFill>
                  <a:prstClr val="whit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zh-CN" sz="7200" dirty="0" err="1">
                <a:solidFill>
                  <a:prstClr val="whit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phép</a:t>
            </a:r>
            <a:r>
              <a:rPr lang="en-US" altLang="zh-CN" sz="7200" dirty="0">
                <a:solidFill>
                  <a:prstClr val="whit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7200" dirty="0" err="1">
                <a:solidFill>
                  <a:prstClr val="whit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trừ</a:t>
            </a:r>
            <a:r>
              <a:rPr lang="en-US" altLang="zh-CN" sz="7200" dirty="0">
                <a:solidFill>
                  <a:prstClr val="whit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7200" dirty="0" err="1">
                <a:solidFill>
                  <a:prstClr val="whit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phân</a:t>
            </a:r>
            <a:r>
              <a:rPr lang="en-US" altLang="zh-CN" sz="7200" dirty="0">
                <a:solidFill>
                  <a:prstClr val="whit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7200" dirty="0" err="1">
                <a:solidFill>
                  <a:prstClr val="whit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thức</a:t>
            </a:r>
            <a:r>
              <a:rPr lang="en-US" altLang="zh-CN" sz="7200" dirty="0">
                <a:solidFill>
                  <a:prstClr val="whit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7200" dirty="0" err="1">
                <a:solidFill>
                  <a:prstClr val="whit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đại</a:t>
            </a:r>
            <a:r>
              <a:rPr lang="en-US" altLang="zh-CN" sz="7200" dirty="0">
                <a:solidFill>
                  <a:prstClr val="whit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7200" dirty="0" err="1">
                <a:solidFill>
                  <a:prstClr val="whit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số</a:t>
            </a:r>
            <a:endParaRPr lang="zh-CN" altLang="en-US" sz="4267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48861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5930083" y="485857"/>
            <a:ext cx="31290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vi-VN" sz="3600" dirty="0">
                <a:solidFill>
                  <a:srgbClr val="006699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lang="vi-VN" sz="3600" dirty="0">
              <a:solidFill>
                <a:srgbClr val="0066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5819313" y="806900"/>
            <a:ext cx="30008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tabLst>
                <a:tab pos="114297" algn="l"/>
              </a:tabLst>
            </a:pPr>
            <a:r>
              <a:rPr lang="vi-VN" sz="3600">
                <a:solidFill>
                  <a:srgbClr val="0000CC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vi-VN" sz="360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 bwMode="auto">
          <a:xfrm>
            <a:off x="2278390" y="1484913"/>
            <a:ext cx="6920484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 rtlCol="0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mẫu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 Box 3"/>
              <p:cNvSpPr txBox="1">
                <a:spLocks noChangeArrowheads="1"/>
              </p:cNvSpPr>
              <p:nvPr/>
            </p:nvSpPr>
            <p:spPr bwMode="auto">
              <a:xfrm>
                <a:off x="2021613" y="2491660"/>
                <a:ext cx="9273919" cy="98142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en-US" sz="4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Hoạt </a:t>
                </a:r>
                <a:r>
                  <a:rPr lang="en-US" sz="40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4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1: </a:t>
                </a:r>
                <a:r>
                  <a:rPr lang="en-US" sz="40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Thực</a:t>
                </a:r>
                <a:r>
                  <a:rPr lang="en-US" sz="4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hiện</a:t>
                </a:r>
                <a:r>
                  <a:rPr lang="en-US" sz="4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phép</a:t>
                </a:r>
                <a:r>
                  <a:rPr lang="en-US" sz="4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tính</a:t>
                </a:r>
                <a:r>
                  <a:rPr lang="en-US" sz="4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4000" b="1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4000" b="1" i="1"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en-US" sz="4000" b="1" i="1">
                            <a:latin typeface="Cambria Math" panose="02040503050406030204" pitchFamily="18" charset="0"/>
                          </a:rPr>
                          <m:t>𝟓</m:t>
                        </m:r>
                      </m:den>
                    </m:f>
                    <m:r>
                      <a:rPr lang="en-US" sz="4000" b="1" i="1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sz="40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4000" b="1" i="1">
                            <a:latin typeface="Cambria Math" panose="02040503050406030204" pitchFamily="18" charset="0"/>
                          </a:rPr>
                          <m:t>𝟐𝟑</m:t>
                        </m:r>
                      </m:num>
                      <m:den>
                        <m:r>
                          <a:rPr lang="en-US" sz="4000" b="1" i="1">
                            <a:latin typeface="Cambria Math" panose="02040503050406030204" pitchFamily="18" charset="0"/>
                          </a:rPr>
                          <m:t>𝟓</m:t>
                        </m:r>
                      </m:den>
                    </m:f>
                  </m:oMath>
                </a14:m>
                <a:endParaRPr lang="en-US" sz="40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5" name="Text 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021613" y="2491660"/>
                <a:ext cx="9273919" cy="981423"/>
              </a:xfrm>
              <a:prstGeom prst="rect">
                <a:avLst/>
              </a:prstGeom>
              <a:blipFill>
                <a:blip r:embed="rId3"/>
                <a:stretch>
                  <a:fillRect l="-2367" b="-11801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2132833" y="126088"/>
            <a:ext cx="96198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2: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trừ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1" name="TextBox 10"/>
          <p:cNvSpPr txBox="1"/>
          <p:nvPr/>
        </p:nvSpPr>
        <p:spPr bwMode="auto">
          <a:xfrm>
            <a:off x="2345194" y="740325"/>
            <a:ext cx="6141425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 rtlCol="0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633156" y="4034277"/>
                <a:ext cx="6742072" cy="9814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fontAlgn="base">
                  <a:spcBef>
                    <a:spcPct val="50000"/>
                  </a:spcBef>
                  <a:spcAft>
                    <a:spcPct val="0"/>
                  </a:spcAft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40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4000" b="1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4000" b="1" i="1"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en-US" sz="4000" b="1" i="1">
                            <a:latin typeface="Cambria Math" panose="02040503050406030204" pitchFamily="18" charset="0"/>
                          </a:rPr>
                          <m:t>𝟓</m:t>
                        </m:r>
                      </m:den>
                    </m:f>
                    <m:r>
                      <a:rPr lang="en-US" sz="4000" b="1" i="1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sz="40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4000" b="1" i="1">
                            <a:latin typeface="Cambria Math" panose="02040503050406030204" pitchFamily="18" charset="0"/>
                          </a:rPr>
                          <m:t>𝟐𝟑</m:t>
                        </m:r>
                      </m:num>
                      <m:den>
                        <m:r>
                          <a:rPr lang="en-US" sz="4000" b="1" i="1">
                            <a:latin typeface="Cambria Math" panose="02040503050406030204" pitchFamily="18" charset="0"/>
                          </a:rPr>
                          <m:t>𝟓</m:t>
                        </m:r>
                      </m:den>
                    </m:f>
                    <m:r>
                      <a:rPr lang="en-US" sz="4000" b="1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40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4000" b="1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4000" b="1" i="1">
                            <a:latin typeface="Cambria Math" panose="02040503050406030204" pitchFamily="18" charset="0"/>
                          </a:rPr>
                          <m:t>𝟑</m:t>
                        </m:r>
                        <m:r>
                          <a:rPr lang="en-US" sz="4000" b="1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4000" b="1" i="1">
                            <a:latin typeface="Cambria Math" panose="02040503050406030204" pitchFamily="18" charset="0"/>
                          </a:rPr>
                          <m:t>𝟐𝟑</m:t>
                        </m:r>
                      </m:num>
                      <m:den>
                        <m:r>
                          <a:rPr lang="en-US" sz="4000" b="1" i="1">
                            <a:latin typeface="Cambria Math" panose="02040503050406030204" pitchFamily="18" charset="0"/>
                          </a:rPr>
                          <m:t>𝟓</m:t>
                        </m:r>
                      </m:den>
                    </m:f>
                    <m:r>
                      <a:rPr lang="en-US" sz="4000" b="1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40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4000" b="1" i="1">
                            <a:latin typeface="Cambria Math" panose="02040503050406030204" pitchFamily="18" charset="0"/>
                          </a:rPr>
                          <m:t>𝟐𝟎</m:t>
                        </m:r>
                      </m:num>
                      <m:den>
                        <m:r>
                          <a:rPr lang="en-US" sz="4000" b="1" i="1">
                            <a:latin typeface="Cambria Math" panose="02040503050406030204" pitchFamily="18" charset="0"/>
                          </a:rPr>
                          <m:t>𝟓</m:t>
                        </m:r>
                      </m:den>
                    </m:f>
                    <m:r>
                      <a:rPr lang="en-US" sz="4000" b="1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4000" b="1" i="1">
                        <a:latin typeface="Cambria Math" panose="02040503050406030204" pitchFamily="18" charset="0"/>
                      </a:rPr>
                      <m:t>𝟒</m:t>
                    </m:r>
                  </m:oMath>
                </a14:m>
                <a:r>
                  <a:rPr lang="en-US" sz="4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3156" y="4034277"/>
                <a:ext cx="6742072" cy="98142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 descr="Background pattern&#10;&#10;Description automatically generated">
            <a:extLst>
              <a:ext uri="{FF2B5EF4-FFF2-40B4-BE49-F238E27FC236}">
                <a16:creationId xmlns:a16="http://schemas.microsoft.com/office/drawing/2014/main" id="{EEA75D7F-8BEB-403A-A7C2-DC62D23C83A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36012" r="14448" b="2"/>
          <a:stretch/>
        </p:blipFill>
        <p:spPr>
          <a:xfrm rot="10800000">
            <a:off x="1120589" y="2352219"/>
            <a:ext cx="1058933" cy="1278031"/>
          </a:xfrm>
          <a:custGeom>
            <a:avLst/>
            <a:gdLst/>
            <a:ahLst/>
            <a:cxnLst/>
            <a:rect l="l" t="t" r="r" b="b"/>
            <a:pathLst>
              <a:path w="2577829" h="2926956">
                <a:moveTo>
                  <a:pt x="1114351" y="0"/>
                </a:moveTo>
                <a:cubicBezTo>
                  <a:pt x="1922608" y="0"/>
                  <a:pt x="2577829" y="655221"/>
                  <a:pt x="2577829" y="1463478"/>
                </a:cubicBezTo>
                <a:cubicBezTo>
                  <a:pt x="2577829" y="2271735"/>
                  <a:pt x="1922608" y="2926956"/>
                  <a:pt x="1114351" y="2926956"/>
                </a:cubicBezTo>
                <a:cubicBezTo>
                  <a:pt x="710223" y="2926956"/>
                  <a:pt x="344353" y="2763151"/>
                  <a:pt x="79516" y="2498313"/>
                </a:cubicBezTo>
                <a:lnTo>
                  <a:pt x="0" y="2410824"/>
                </a:lnTo>
                <a:lnTo>
                  <a:pt x="69413" y="2266732"/>
                </a:lnTo>
                <a:cubicBezTo>
                  <a:pt x="193516" y="1973319"/>
                  <a:pt x="262142" y="1650728"/>
                  <a:pt x="262142" y="1312109"/>
                </a:cubicBezTo>
                <a:cubicBezTo>
                  <a:pt x="262142" y="1058145"/>
                  <a:pt x="223540" y="813196"/>
                  <a:pt x="151883" y="582811"/>
                </a:cubicBezTo>
                <a:lnTo>
                  <a:pt x="91478" y="417771"/>
                </a:lnTo>
                <a:lnTo>
                  <a:pt x="183443" y="334187"/>
                </a:lnTo>
                <a:cubicBezTo>
                  <a:pt x="436418" y="125413"/>
                  <a:pt x="760739" y="0"/>
                  <a:pt x="1114351" y="0"/>
                </a:cubicBezTo>
                <a:close/>
              </a:path>
            </a:pathLst>
          </a:cu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1197972" y="2409895"/>
            <a:ext cx="1003826" cy="1063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191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ChangeArrowheads="1"/>
          </p:cNvSpPr>
          <p:nvPr/>
        </p:nvSpPr>
        <p:spPr bwMode="auto">
          <a:xfrm>
            <a:off x="5876295" y="701011"/>
            <a:ext cx="31290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vi-VN" sz="3600" dirty="0">
                <a:solidFill>
                  <a:srgbClr val="006699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lang="vi-VN" sz="3600" dirty="0">
              <a:solidFill>
                <a:srgbClr val="0066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5765525" y="1022052"/>
            <a:ext cx="30008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tabLst>
                <a:tab pos="114297" algn="l"/>
              </a:tabLst>
            </a:pPr>
            <a:r>
              <a:rPr lang="vi-VN" sz="3600">
                <a:solidFill>
                  <a:srgbClr val="0000CC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vi-VN" sz="360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Object 7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1216184275"/>
              </p:ext>
            </p:extLst>
          </p:nvPr>
        </p:nvGraphicFramePr>
        <p:xfrm>
          <a:off x="4287547" y="4037666"/>
          <a:ext cx="2799255" cy="10337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2" name="Equation" r:id="rId3" imgW="1066337" imgH="393529" progId="Equation.DSMT4">
                  <p:embed/>
                </p:oleObj>
              </mc:Choice>
              <mc:Fallback>
                <p:oleObj name="Equation" r:id="rId3" imgW="1066337" imgH="393529" progId="Equation.DSMT4">
                  <p:embed/>
                  <p:pic>
                    <p:nvPicPr>
                      <p:cNvPr id="2" name="Object 1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7547" y="4037666"/>
                        <a:ext cx="2799255" cy="1033729"/>
                      </a:xfrm>
                      <a:prstGeom prst="rect">
                        <a:avLst/>
                      </a:prstGeom>
                      <a:noFill/>
                      <a:ln w="57150">
                        <a:solidFill>
                          <a:srgbClr val="0000CC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22" descr="Stationery"/>
          <p:cNvSpPr>
            <a:spLocks noChangeArrowheads="1"/>
          </p:cNvSpPr>
          <p:nvPr/>
        </p:nvSpPr>
        <p:spPr bwMode="auto">
          <a:xfrm>
            <a:off x="2188700" y="2073772"/>
            <a:ext cx="8001000" cy="175432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sz="3600" dirty="0">
                <a:solidFill>
                  <a:srgbClr val="0000CC"/>
                </a:solidFill>
                <a:latin typeface="Times New Roman" pitchFamily="18" charset="0"/>
              </a:rPr>
              <a:t>          </a:t>
            </a:r>
            <a:r>
              <a:rPr lang="en-US" sz="3600" dirty="0" err="1">
                <a:solidFill>
                  <a:srgbClr val="020880"/>
                </a:solidFill>
                <a:latin typeface="Times New Roman" pitchFamily="18" charset="0"/>
              </a:rPr>
              <a:t>Muốn</a:t>
            </a:r>
            <a:r>
              <a:rPr lang="en-US" sz="3600" dirty="0">
                <a:solidFill>
                  <a:srgbClr val="020880"/>
                </a:solidFill>
                <a:latin typeface="Times New Roman" pitchFamily="18" charset="0"/>
              </a:rPr>
              <a:t> </a:t>
            </a:r>
            <a:r>
              <a:rPr lang="en-US" sz="3600" dirty="0" err="1">
                <a:solidFill>
                  <a:srgbClr val="020880"/>
                </a:solidFill>
                <a:latin typeface="Times New Roman" pitchFamily="18" charset="0"/>
              </a:rPr>
              <a:t>cộng</a:t>
            </a:r>
            <a:r>
              <a:rPr lang="en-US" sz="3600" dirty="0">
                <a:solidFill>
                  <a:srgbClr val="020880"/>
                </a:solidFill>
                <a:latin typeface="Times New Roman" pitchFamily="18" charset="0"/>
              </a:rPr>
              <a:t> </a:t>
            </a:r>
            <a:r>
              <a:rPr lang="en-US" sz="3600" dirty="0" err="1">
                <a:solidFill>
                  <a:srgbClr val="020880"/>
                </a:solidFill>
                <a:latin typeface="Times New Roman" pitchFamily="18" charset="0"/>
              </a:rPr>
              <a:t>hai</a:t>
            </a:r>
            <a:r>
              <a:rPr lang="en-US" sz="3600" dirty="0">
                <a:solidFill>
                  <a:srgbClr val="020880"/>
                </a:solidFill>
                <a:latin typeface="Times New Roman" pitchFamily="18" charset="0"/>
              </a:rPr>
              <a:t> </a:t>
            </a:r>
            <a:r>
              <a:rPr lang="en-US" sz="3600" dirty="0" err="1">
                <a:solidFill>
                  <a:srgbClr val="020880"/>
                </a:solidFill>
                <a:latin typeface="Times New Roman" pitchFamily="18" charset="0"/>
              </a:rPr>
              <a:t>phân</a:t>
            </a:r>
            <a:r>
              <a:rPr lang="en-US" sz="3600" dirty="0">
                <a:solidFill>
                  <a:srgbClr val="020880"/>
                </a:solidFill>
                <a:latin typeface="Times New Roman" pitchFamily="18" charset="0"/>
              </a:rPr>
              <a:t> </a:t>
            </a:r>
            <a:r>
              <a:rPr lang="en-US" sz="3600" dirty="0" err="1">
                <a:solidFill>
                  <a:srgbClr val="020880"/>
                </a:solidFill>
                <a:latin typeface="Times New Roman" pitchFamily="18" charset="0"/>
              </a:rPr>
              <a:t>thức</a:t>
            </a:r>
            <a:r>
              <a:rPr lang="en-US" sz="3600" dirty="0">
                <a:solidFill>
                  <a:srgbClr val="020880"/>
                </a:solidFill>
                <a:latin typeface="Times New Roman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</a:rPr>
              <a:t>có</a:t>
            </a:r>
            <a:r>
              <a:rPr lang="en-US" sz="3600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</a:rPr>
              <a:t>cùng</a:t>
            </a:r>
            <a:r>
              <a:rPr lang="en-US" sz="3600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</a:rPr>
              <a:t>mẫu</a:t>
            </a:r>
            <a:r>
              <a:rPr lang="en-US" sz="3600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</a:rPr>
              <a:t>thức</a:t>
            </a:r>
            <a:r>
              <a:rPr lang="en-US" sz="3600" dirty="0">
                <a:solidFill>
                  <a:srgbClr val="020880"/>
                </a:solidFill>
                <a:latin typeface="Times New Roman" pitchFamily="18" charset="0"/>
              </a:rPr>
              <a:t>, ta</a:t>
            </a:r>
            <a:r>
              <a:rPr lang="en-US" sz="3600" dirty="0">
                <a:solidFill>
                  <a:srgbClr val="0000CC"/>
                </a:solidFill>
                <a:latin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</a:rPr>
              <a:t>cộng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</a:rPr>
              <a:t>các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</a:rPr>
              <a:t>tử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3600" dirty="0" err="1">
                <a:solidFill>
                  <a:srgbClr val="020880"/>
                </a:solidFill>
                <a:latin typeface="Times New Roman" pitchFamily="18" charset="0"/>
              </a:rPr>
              <a:t>và</a:t>
            </a:r>
            <a:r>
              <a:rPr lang="en-US" sz="3600" dirty="0">
                <a:solidFill>
                  <a:srgbClr val="020880"/>
                </a:solidFill>
                <a:latin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</a:rPr>
              <a:t>giữ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</a:rPr>
              <a:t>nguyên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</a:rPr>
              <a:t>mẫu</a:t>
            </a:r>
            <a:r>
              <a:rPr lang="en-US" sz="3600" dirty="0">
                <a:solidFill>
                  <a:srgbClr val="97295B"/>
                </a:solidFill>
                <a:latin typeface="Times New Roman" pitchFamily="18" charset="0"/>
              </a:rPr>
              <a:t>.</a:t>
            </a:r>
            <a:endParaRPr lang="en-US" sz="3600" u="sng" dirty="0">
              <a:solidFill>
                <a:srgbClr val="97295B"/>
              </a:solidFill>
              <a:latin typeface="Times New Roman" pitchFamily="18" charset="0"/>
            </a:endParaRPr>
          </a:p>
        </p:txBody>
      </p:sp>
      <p:sp>
        <p:nvSpPr>
          <p:cNvPr id="12" name="Cloud 11">
            <a:extLst>
              <a:ext uri="{FF2B5EF4-FFF2-40B4-BE49-F238E27FC236}">
                <a16:creationId xmlns:a16="http://schemas.microsoft.com/office/drawing/2014/main" id="{3B455B87-9046-487D-BAA7-27C9C906328E}"/>
              </a:ext>
            </a:extLst>
          </p:cNvPr>
          <p:cNvSpPr/>
          <p:nvPr/>
        </p:nvSpPr>
        <p:spPr>
          <a:xfrm>
            <a:off x="3612776" y="1048550"/>
            <a:ext cx="8229600" cy="2161217"/>
          </a:xfrm>
          <a:prstGeom prst="cloud">
            <a:avLst/>
          </a:prstGeom>
          <a:solidFill>
            <a:srgbClr val="FFFFD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just"/>
            <a:r>
              <a:rPr lang="en-US" sz="3200" b="1" i="1" dirty="0" err="1">
                <a:ln/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Từ</a:t>
            </a:r>
            <a:r>
              <a:rPr lang="en-US" sz="3200" b="1" i="1" dirty="0">
                <a:ln/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HĐ1 </a:t>
            </a:r>
            <a:r>
              <a:rPr lang="en-US" sz="3200" b="1" i="1" dirty="0" err="1">
                <a:ln/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hãy</a:t>
            </a:r>
            <a:r>
              <a:rPr lang="en-US" sz="3200" b="1" i="1" dirty="0">
                <a:ln/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i="1" dirty="0" err="1">
                <a:ln/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rút</a:t>
            </a:r>
            <a:r>
              <a:rPr lang="en-US" sz="3200" b="1" i="1" dirty="0">
                <a:ln/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i="1" dirty="0" err="1">
                <a:ln/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</a:t>
            </a:r>
            <a:r>
              <a:rPr lang="en-US" sz="3200" b="1" i="1" dirty="0">
                <a:ln/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i="1" dirty="0" err="1">
                <a:ln/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</a:t>
            </a:r>
            <a:r>
              <a:rPr lang="en-US" sz="3200" b="1" i="1" dirty="0">
                <a:ln/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i="1" dirty="0" err="1">
                <a:ln/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tắc</a:t>
            </a:r>
            <a:r>
              <a:rPr lang="en-US" sz="3200" b="1" i="1" dirty="0">
                <a:ln/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i="1" dirty="0" err="1">
                <a:ln/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cộng</a:t>
            </a:r>
            <a:r>
              <a:rPr lang="en-US" sz="3200" b="1" i="1" dirty="0">
                <a:ln/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i="1" dirty="0" err="1">
                <a:ln/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hai</a:t>
            </a:r>
            <a:r>
              <a:rPr lang="en-US" sz="3200" b="1" i="1" dirty="0">
                <a:ln/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i="1" dirty="0" err="1">
                <a:ln/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b="1" i="1" dirty="0">
                <a:ln/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i="1" dirty="0" err="1">
                <a:ln/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b="1" i="1" dirty="0">
                <a:ln/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i="1" dirty="0" err="1">
                <a:ln/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cùng</a:t>
            </a:r>
            <a:r>
              <a:rPr lang="en-US" sz="3200" b="1" i="1" dirty="0">
                <a:ln/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i="1" dirty="0" err="1">
                <a:ln/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mẫu</a:t>
            </a:r>
            <a:r>
              <a:rPr lang="en-US" sz="3200" b="1" i="1" dirty="0">
                <a:ln/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3B1847F-75D6-4558-B25F-178FB9E3382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120" y="847569"/>
            <a:ext cx="2331493" cy="2822935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TextBox 13"/>
          <p:cNvSpPr txBox="1"/>
          <p:nvPr/>
        </p:nvSpPr>
        <p:spPr>
          <a:xfrm>
            <a:off x="2779819" y="1052829"/>
            <a:ext cx="2709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tắc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5809" y="5157959"/>
            <a:ext cx="1023959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300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*</a:t>
            </a:r>
            <a:r>
              <a:rPr lang="en-US" sz="3300" kern="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Chú</a:t>
            </a:r>
            <a:r>
              <a:rPr lang="en-US" sz="3300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 ý</a:t>
            </a:r>
            <a:r>
              <a:rPr lang="en-US" sz="3300" kern="0" dirty="0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: </a:t>
            </a:r>
            <a:r>
              <a:rPr lang="en-US" sz="3300" kern="0" dirty="0" err="1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Kết</a:t>
            </a:r>
            <a:r>
              <a:rPr lang="en-US" sz="3300" kern="0" dirty="0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 </a:t>
            </a:r>
            <a:r>
              <a:rPr lang="en-US" sz="3300" kern="0" dirty="0" err="1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quả</a:t>
            </a:r>
            <a:r>
              <a:rPr lang="en-US" sz="3300" kern="0" dirty="0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 </a:t>
            </a:r>
            <a:r>
              <a:rPr lang="en-US" sz="3300" kern="0" dirty="0" err="1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của</a:t>
            </a:r>
            <a:r>
              <a:rPr lang="en-US" sz="3300" kern="0" dirty="0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 </a:t>
            </a:r>
            <a:r>
              <a:rPr lang="en-US" sz="3300" kern="0" dirty="0" err="1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phép</a:t>
            </a:r>
            <a:r>
              <a:rPr lang="en-US" sz="3300" kern="0" dirty="0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 </a:t>
            </a:r>
            <a:r>
              <a:rPr lang="en-US" sz="3300" kern="0" dirty="0" err="1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cộng</a:t>
            </a:r>
            <a:r>
              <a:rPr lang="en-US" sz="3300" kern="0" dirty="0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 </a:t>
            </a:r>
            <a:r>
              <a:rPr lang="en-US" sz="3300" kern="0" dirty="0" err="1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hai</a:t>
            </a:r>
            <a:r>
              <a:rPr lang="en-US" sz="3300" kern="0" dirty="0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 </a:t>
            </a:r>
            <a:r>
              <a:rPr lang="en-US" sz="3300" kern="0" dirty="0" err="1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phân</a:t>
            </a:r>
            <a:r>
              <a:rPr lang="en-US" sz="3300" kern="0" dirty="0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 </a:t>
            </a:r>
            <a:r>
              <a:rPr lang="en-US" sz="3300" kern="0" dirty="0" err="1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thức</a:t>
            </a:r>
            <a:r>
              <a:rPr lang="en-US" sz="3300" kern="0" dirty="0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 </a:t>
            </a:r>
            <a:r>
              <a:rPr lang="en-US" sz="3300" kern="0" dirty="0" err="1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được</a:t>
            </a:r>
            <a:r>
              <a:rPr lang="en-US" sz="3300" kern="0" dirty="0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 </a:t>
            </a:r>
            <a:r>
              <a:rPr lang="en-US" sz="3300" kern="0" dirty="0" err="1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gọi</a:t>
            </a:r>
            <a:r>
              <a:rPr lang="en-US" sz="3300" kern="0" dirty="0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 </a:t>
            </a:r>
            <a:r>
              <a:rPr lang="en-US" sz="3300" kern="0" dirty="0" err="1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là</a:t>
            </a:r>
            <a:r>
              <a:rPr lang="en-US" sz="3300" kern="0" dirty="0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 </a:t>
            </a:r>
            <a:r>
              <a:rPr lang="en-US" sz="3300" kern="0" dirty="0" err="1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tổng</a:t>
            </a:r>
            <a:r>
              <a:rPr lang="en-US" sz="3300" kern="0" dirty="0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. Ta </a:t>
            </a:r>
            <a:r>
              <a:rPr lang="en-US" sz="3300" kern="0" dirty="0" err="1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thường</a:t>
            </a:r>
            <a:r>
              <a:rPr lang="en-US" sz="3300" kern="0" dirty="0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 </a:t>
            </a:r>
            <a:r>
              <a:rPr lang="en-US" sz="3300" kern="0" dirty="0" err="1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viết</a:t>
            </a:r>
            <a:r>
              <a:rPr lang="en-US" sz="3300" kern="0" dirty="0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 </a:t>
            </a:r>
            <a:r>
              <a:rPr lang="en-US" sz="3300" kern="0" dirty="0" err="1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tổng</a:t>
            </a:r>
            <a:r>
              <a:rPr lang="en-US" sz="3300" kern="0" dirty="0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 </a:t>
            </a:r>
            <a:r>
              <a:rPr lang="en-US" sz="3300" kern="0" dirty="0" err="1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này</a:t>
            </a:r>
            <a:r>
              <a:rPr lang="en-US" sz="3300" kern="0" dirty="0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 </a:t>
            </a:r>
            <a:r>
              <a:rPr lang="en-US" sz="3300" kern="0" dirty="0" err="1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dưới</a:t>
            </a:r>
            <a:r>
              <a:rPr lang="en-US" sz="3300" kern="0" dirty="0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 </a:t>
            </a:r>
            <a:r>
              <a:rPr lang="en-US" sz="3300" kern="0" dirty="0" err="1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dạng</a:t>
            </a:r>
            <a:r>
              <a:rPr lang="en-US" sz="3300" kern="0" dirty="0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 </a:t>
            </a:r>
            <a:r>
              <a:rPr lang="en-US" sz="3300" kern="0" dirty="0" err="1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rút</a:t>
            </a:r>
            <a:r>
              <a:rPr lang="en-US" sz="3300" kern="0" dirty="0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 </a:t>
            </a:r>
            <a:r>
              <a:rPr lang="en-US" sz="3300" kern="0" dirty="0" err="1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gọn</a:t>
            </a:r>
            <a:r>
              <a:rPr lang="en-US" sz="3300" kern="0" dirty="0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Odibee Sans"/>
              </a:rPr>
              <a:t>. 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132833" y="126088"/>
            <a:ext cx="96198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2: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trừ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66437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4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236" y="0"/>
            <a:ext cx="12356520" cy="6858000"/>
          </a:xfrm>
          <a:prstGeom prst="rect">
            <a:avLst/>
          </a:prstGeom>
        </p:spPr>
      </p:pic>
      <p:sp>
        <p:nvSpPr>
          <p:cNvPr id="6" name="Cloud 5">
            <a:extLst>
              <a:ext uri="{FF2B5EF4-FFF2-40B4-BE49-F238E27FC236}">
                <a16:creationId xmlns:a16="http://schemas.microsoft.com/office/drawing/2014/main" id="{3B455B87-9046-487D-BAA7-27C9C906328E}"/>
              </a:ext>
            </a:extLst>
          </p:cNvPr>
          <p:cNvSpPr/>
          <p:nvPr/>
        </p:nvSpPr>
        <p:spPr>
          <a:xfrm>
            <a:off x="3342154" y="-94952"/>
            <a:ext cx="9243792" cy="2794444"/>
          </a:xfrm>
          <a:prstGeom prst="cloud">
            <a:avLst/>
          </a:prstGeom>
          <a:solidFill>
            <a:srgbClr val="FFFFD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just"/>
            <a:r>
              <a:rPr lang="en-US" sz="3200" b="1" i="1" dirty="0">
                <a:ln/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*</a:t>
            </a:r>
            <a:r>
              <a:rPr lang="en-US" sz="3200" b="1" i="1" dirty="0" err="1">
                <a:ln/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Luyện</a:t>
            </a:r>
            <a:r>
              <a:rPr lang="en-US" sz="3200" b="1" i="1" dirty="0">
                <a:ln/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i="1" dirty="0" err="1">
                <a:ln/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tập</a:t>
            </a:r>
            <a:r>
              <a:rPr lang="en-US" sz="3200" b="1" i="1" dirty="0">
                <a:ln/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1: </a:t>
            </a:r>
            <a:r>
              <a:rPr lang="en-US" sz="3200" b="1" i="1" dirty="0" err="1">
                <a:ln/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Tính</a:t>
            </a:r>
            <a:r>
              <a:rPr lang="en-US" sz="3200" b="1" i="1" dirty="0">
                <a:ln/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1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5923981"/>
              </p:ext>
            </p:extLst>
          </p:nvPr>
        </p:nvGraphicFramePr>
        <p:xfrm>
          <a:off x="7512389" y="760087"/>
          <a:ext cx="3597275" cy="127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6" name="Equation" r:id="rId7" imgW="3619440" imgH="1269720" progId="Equation.DSMT4">
                  <p:embed/>
                </p:oleObj>
              </mc:Choice>
              <mc:Fallback>
                <p:oleObj name="Equation" r:id="rId7" imgW="3619440" imgH="126972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12389" y="760087"/>
                        <a:ext cx="3597275" cy="1270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67603777"/>
              </p:ext>
            </p:extLst>
          </p:nvPr>
        </p:nvGraphicFramePr>
        <p:xfrm>
          <a:off x="3250174" y="2817863"/>
          <a:ext cx="3598863" cy="127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7" name="Equation" r:id="rId9" imgW="3619440" imgH="1269720" progId="Equation.DSMT4">
                  <p:embed/>
                </p:oleObj>
              </mc:Choice>
              <mc:Fallback>
                <p:oleObj name="Equation" r:id="rId9" imgW="3619440" imgH="126972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50174" y="2817863"/>
                        <a:ext cx="3598863" cy="1270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-67236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6615741"/>
              </p:ext>
            </p:extLst>
          </p:nvPr>
        </p:nvGraphicFramePr>
        <p:xfrm>
          <a:off x="7105931" y="2715470"/>
          <a:ext cx="4279900" cy="1338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8" name="Equation" r:id="rId11" imgW="4279680" imgH="1358640" progId="Equation.DSMT4">
                  <p:embed/>
                </p:oleObj>
              </mc:Choice>
              <mc:Fallback>
                <p:oleObj name="Equation" r:id="rId11" imgW="4279680" imgH="135864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05931" y="2715470"/>
                        <a:ext cx="4279900" cy="13382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-67236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33787031"/>
              </p:ext>
            </p:extLst>
          </p:nvPr>
        </p:nvGraphicFramePr>
        <p:xfrm>
          <a:off x="3180977" y="4386543"/>
          <a:ext cx="3544888" cy="127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9" name="Equation" r:id="rId13" imgW="3504960" imgH="1269720" progId="Equation.DSMT4">
                  <p:embed/>
                </p:oleObj>
              </mc:Choice>
              <mc:Fallback>
                <p:oleObj name="Equation" r:id="rId13" imgW="3504960" imgH="1269720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80977" y="4386543"/>
                        <a:ext cx="3544888" cy="1270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12"/>
          <p:cNvSpPr>
            <a:spLocks noChangeArrowheads="1"/>
          </p:cNvSpPr>
          <p:nvPr/>
        </p:nvSpPr>
        <p:spPr bwMode="auto">
          <a:xfrm>
            <a:off x="1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76439054"/>
              </p:ext>
            </p:extLst>
          </p:nvPr>
        </p:nvGraphicFramePr>
        <p:xfrm>
          <a:off x="3250173" y="5553729"/>
          <a:ext cx="1974851" cy="127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0" name="Equation" r:id="rId15" imgW="1993680" imgH="1269720" progId="Equation.DSMT4">
                  <p:embed/>
                </p:oleObj>
              </mc:Choice>
              <mc:Fallback>
                <p:oleObj name="Equation" r:id="rId15" imgW="1993680" imgH="1269720" progId="Equation.DSMT4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50173" y="5553729"/>
                        <a:ext cx="1974851" cy="1270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" name="Picture 19" descr="Background pattern&#10;&#10;Description automatically generated">
            <a:extLst>
              <a:ext uri="{FF2B5EF4-FFF2-40B4-BE49-F238E27FC236}">
                <a16:creationId xmlns:a16="http://schemas.microsoft.com/office/drawing/2014/main" id="{4E208DDE-5F53-487A-916C-A3AE276FA6AD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8"/>
              </a:ext>
            </a:extLst>
          </a:blip>
          <a:srcRect l="20349" r="20345" b="-4"/>
          <a:stretch/>
        </p:blipFill>
        <p:spPr>
          <a:xfrm>
            <a:off x="1569958" y="418539"/>
            <a:ext cx="1873087" cy="2126396"/>
          </a:xfrm>
          <a:custGeom>
            <a:avLst/>
            <a:gdLst/>
            <a:ahLst/>
            <a:cxnLst/>
            <a:rect l="l" t="t" r="r" b="b"/>
            <a:pathLst>
              <a:path w="2590737" h="2926956">
                <a:moveTo>
                  <a:pt x="1463478" y="0"/>
                </a:moveTo>
                <a:cubicBezTo>
                  <a:pt x="1867606" y="0"/>
                  <a:pt x="2233476" y="163805"/>
                  <a:pt x="2498313" y="428643"/>
                </a:cubicBezTo>
                <a:lnTo>
                  <a:pt x="2501029" y="431631"/>
                </a:lnTo>
                <a:lnTo>
                  <a:pt x="2445696" y="582811"/>
                </a:lnTo>
                <a:cubicBezTo>
                  <a:pt x="2374039" y="813196"/>
                  <a:pt x="2335437" y="1058145"/>
                  <a:pt x="2335437" y="1312109"/>
                </a:cubicBezTo>
                <a:cubicBezTo>
                  <a:pt x="2335437" y="1650728"/>
                  <a:pt x="2404063" y="1973319"/>
                  <a:pt x="2528166" y="2266732"/>
                </a:cubicBezTo>
                <a:lnTo>
                  <a:pt x="2590737" y="2396622"/>
                </a:lnTo>
                <a:lnTo>
                  <a:pt x="2498313" y="2498313"/>
                </a:lnTo>
                <a:cubicBezTo>
                  <a:pt x="2233476" y="2763151"/>
                  <a:pt x="1867606" y="2926956"/>
                  <a:pt x="1463478" y="2926956"/>
                </a:cubicBezTo>
                <a:cubicBezTo>
                  <a:pt x="655221" y="2926956"/>
                  <a:pt x="0" y="2271735"/>
                  <a:pt x="0" y="1463478"/>
                </a:cubicBezTo>
                <a:cubicBezTo>
                  <a:pt x="0" y="655221"/>
                  <a:pt x="655221" y="0"/>
                  <a:pt x="1463478" y="0"/>
                </a:cubicBezTo>
                <a:close/>
              </a:path>
            </a:pathLst>
          </a:custGeom>
        </p:spPr>
      </p:pic>
      <p:pic>
        <p:nvPicPr>
          <p:cNvPr id="21" name="Picture 2" descr="Trường TH Tân Sơn"/>
          <p:cNvPicPr>
            <a:picLocks noChangeAspect="1" noChangeArrowheads="1"/>
          </p:cNvPicPr>
          <p:nvPr/>
        </p:nvPicPr>
        <p:blipFill>
          <a:blip r:embed="rId19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5441" y="697187"/>
            <a:ext cx="1936713" cy="1537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2 phut">
            <a:hlinkClick r:id="" action="ppaction://media"/>
            <a:extLst>
              <a:ext uri="{FF2B5EF4-FFF2-40B4-BE49-F238E27FC236}">
                <a16:creationId xmlns:a16="http://schemas.microsoft.com/office/drawing/2014/main" id="{FCDD297A-7737-4ED1-9E6B-032A2410DCA5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80158" y="1129592"/>
            <a:ext cx="1600880" cy="900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5831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7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video>
              <p:cMediaNode vol="80000">
                <p:cTn id="28" fill="hold" display="0">
                  <p:stCondLst>
                    <p:cond delay="indefinite"/>
                  </p:stCondLst>
                </p:cTn>
                <p:tgtEl>
                  <p:spTgt spid="23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Card 3"/>
          <p:cNvSpPr/>
          <p:nvPr/>
        </p:nvSpPr>
        <p:spPr>
          <a:xfrm>
            <a:off x="6189786" y="910197"/>
            <a:ext cx="5763676" cy="2071473"/>
          </a:xfrm>
          <a:prstGeom prst="flowChartPunchedCard">
            <a:avLst/>
          </a:prstGeom>
          <a:ln>
            <a:solidFill>
              <a:srgbClr val="FFC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891" indent="-342891" algn="just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339966"/>
              </a:buClr>
            </a:pPr>
            <a:r>
              <a:rPr lang="en-US" sz="3200" b="1" i="1" kern="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kern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Muốn</a:t>
            </a:r>
            <a:r>
              <a:rPr lang="en-US" sz="3200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3200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3200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200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3200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200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3200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3200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ta </a:t>
            </a:r>
            <a:r>
              <a:rPr lang="en-US" sz="3200" kern="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3200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3200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3200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200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rồi</a:t>
            </a:r>
            <a:r>
              <a:rPr lang="en-US" sz="3200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3200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200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3200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3200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200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vừa</a:t>
            </a:r>
            <a:r>
              <a:rPr lang="en-US" sz="3200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3200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3200" kern="0" dirty="0">
              <a:latin typeface=".VnTime" panose="020B7200000000000000" pitchFamily="34" charset="0"/>
            </a:endParaRPr>
          </a:p>
        </p:txBody>
      </p:sp>
      <p:pic>
        <p:nvPicPr>
          <p:cNvPr id="6" name="Picture 4" descr="Doraemon Cartoon Character - Free vector graphic on Pixabay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536" y="2981670"/>
            <a:ext cx="2342928" cy="2731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242539" y="115358"/>
            <a:ext cx="3474720" cy="4638258"/>
          </a:xfrm>
          <a:prstGeom prst="cloud">
            <a:avLst/>
          </a:prstGeom>
          <a:gradFill rotWithShape="1">
            <a:gsLst>
              <a:gs pos="0">
                <a:srgbClr val="4BACC6">
                  <a:shade val="51000"/>
                  <a:satMod val="130000"/>
                </a:srgbClr>
              </a:gs>
              <a:gs pos="80000">
                <a:srgbClr val="4BACC6">
                  <a:shade val="93000"/>
                  <a:satMod val="130000"/>
                </a:srgbClr>
              </a:gs>
              <a:gs pos="100000">
                <a:srgbClr val="4BACC6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4BACC6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/>
            <a:r>
              <a:rPr lang="en-US" sz="3200" b="1" i="1" ker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Muốn cộng hai phân số có mẫu số khác nhau ta làm thế nào? . </a:t>
            </a:r>
            <a:endParaRPr lang="en-US" sz="3200" kern="0">
              <a:solidFill>
                <a:prstClr val="white"/>
              </a:solidFill>
              <a:latin typeface="Calibri"/>
              <a:cs typeface="Arial" panose="020B0604020202020204" pitchFamily="34" charset="0"/>
            </a:endParaRPr>
          </a:p>
        </p:txBody>
      </p:sp>
      <p:pic>
        <p:nvPicPr>
          <p:cNvPr id="9" name="Picture 2" descr="Nobi Nobita | Wikia Thế giới Anime | Fandom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7259" y="2817009"/>
            <a:ext cx="2403963" cy="2895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553499" y="2"/>
            <a:ext cx="3474720" cy="4638258"/>
          </a:xfrm>
          <a:prstGeom prst="cloud">
            <a:avLst/>
          </a:prstGeom>
          <a:solidFill>
            <a:srgbClr val="FFC000"/>
          </a:solidFill>
          <a:ln w="9525" cap="flat" cmpd="sng" algn="ctr">
            <a:solidFill>
              <a:srgbClr val="4BACC6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/>
            <a:r>
              <a:rPr lang="en-US" sz="3200" b="1" i="1" kern="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Muốn</a:t>
            </a:r>
            <a:r>
              <a:rPr lang="en-US" sz="3200" kern="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3200" kern="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3200" kern="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kern="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kern="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3200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3200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3200" kern="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sz="3200" kern="0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3200" kern="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3200" kern="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0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3200" kern="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en-US" sz="3200" kern="0" dirty="0">
              <a:solidFill>
                <a:prstClr val="white"/>
              </a:solidFill>
              <a:latin typeface="Calibri"/>
              <a:cs typeface="Arial" panose="020B0604020202020204" pitchFamily="34" charset="0"/>
            </a:endParaRPr>
          </a:p>
        </p:txBody>
      </p:sp>
      <p:pic>
        <p:nvPicPr>
          <p:cNvPr id="10" name="Picture 6" descr="Download angry gian doraemon download - de suneo png - Free PNG Images |  TOPpn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2014" y="3160740"/>
            <a:ext cx="1928311" cy="2373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 descr="Đâu mới là một xã hội học tôn giáo đúng nghĩa?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6169" y="1860625"/>
            <a:ext cx="1778812" cy="1778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8926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7" grpId="0" animBg="1"/>
      <p:bldP spid="7" grpId="1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56520" cy="6858000"/>
          </a:xfrm>
          <a:prstGeom prst="rect">
            <a:avLst/>
          </a:prstGeom>
        </p:spPr>
      </p:pic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57137" y="906023"/>
            <a:ext cx="997633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2.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Cộng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hai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phân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thức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có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mẫu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thức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khác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nhau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908148" y="1743754"/>
            <a:ext cx="9976339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HĐ2: Cho </a:t>
            </a:r>
            <a:r>
              <a:rPr lang="en-US" sz="36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hai</a:t>
            </a:r>
            <a:r>
              <a:rPr 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phân</a:t>
            </a:r>
            <a:r>
              <a:rPr 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thức</a:t>
            </a:r>
            <a:r>
              <a:rPr 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                    </a:t>
            </a:r>
          </a:p>
          <a:p>
            <a:pPr marL="742932" indent="-742932" fontAlgn="base">
              <a:spcBef>
                <a:spcPct val="50000"/>
              </a:spcBef>
              <a:spcAft>
                <a:spcPct val="0"/>
              </a:spcAft>
              <a:buAutoNum type="alphaLcParenR"/>
            </a:pPr>
            <a:r>
              <a:rPr lang="en-US" sz="36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Quy</a:t>
            </a:r>
            <a:r>
              <a:rPr 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đồng</a:t>
            </a:r>
            <a:r>
              <a:rPr 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mẫu</a:t>
            </a:r>
            <a:r>
              <a:rPr 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thức</a:t>
            </a:r>
            <a:r>
              <a:rPr 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hai</a:t>
            </a:r>
            <a:r>
              <a:rPr 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phân</a:t>
            </a:r>
            <a:r>
              <a:rPr 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thức</a:t>
            </a:r>
            <a:r>
              <a:rPr 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trên</a:t>
            </a:r>
            <a:r>
              <a:rPr 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.</a:t>
            </a:r>
          </a:p>
          <a:p>
            <a:pPr marL="742932" indent="-742932" fontAlgn="base">
              <a:spcBef>
                <a:spcPct val="50000"/>
              </a:spcBef>
              <a:spcAft>
                <a:spcPct val="0"/>
              </a:spcAft>
              <a:buAutoNum type="alphaLcParenR"/>
            </a:pPr>
            <a:r>
              <a:rPr lang="en-US" sz="36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Từ</a:t>
            </a:r>
            <a:r>
              <a:rPr 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câu</a:t>
            </a:r>
            <a:r>
              <a:rPr 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a </a:t>
            </a:r>
            <a:r>
              <a:rPr lang="en-US" sz="36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hãy</a:t>
            </a:r>
            <a:r>
              <a:rPr 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thực</a:t>
            </a:r>
            <a:r>
              <a:rPr 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hiện</a:t>
            </a:r>
            <a:r>
              <a:rPr 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phép</a:t>
            </a:r>
            <a:r>
              <a:rPr 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tính</a:t>
            </a:r>
            <a:r>
              <a:rPr 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: </a:t>
            </a: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1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70732256"/>
              </p:ext>
            </p:extLst>
          </p:nvPr>
        </p:nvGraphicFramePr>
        <p:xfrm>
          <a:off x="7284197" y="1673905"/>
          <a:ext cx="10160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0" name="Equation" r:id="rId4" imgW="1015920" imgH="1028520" progId="Equation.DSMT4">
                  <p:embed/>
                </p:oleObj>
              </mc:Choice>
              <mc:Fallback>
                <p:oleObj name="Equation" r:id="rId4" imgW="1015920" imgH="102852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84197" y="1673905"/>
                        <a:ext cx="1016000" cy="1028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1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83915386"/>
              </p:ext>
            </p:extLst>
          </p:nvPr>
        </p:nvGraphicFramePr>
        <p:xfrm>
          <a:off x="8344745" y="1678114"/>
          <a:ext cx="8636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1" name="Equation" r:id="rId6" imgW="863280" imgH="1028520" progId="Equation.DSMT4">
                  <p:embed/>
                </p:oleObj>
              </mc:Choice>
              <mc:Fallback>
                <p:oleObj name="Equation" r:id="rId6" imgW="863280" imgH="102852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44745" y="1678114"/>
                        <a:ext cx="863600" cy="1028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7303508"/>
              </p:ext>
            </p:extLst>
          </p:nvPr>
        </p:nvGraphicFramePr>
        <p:xfrm>
          <a:off x="8525275" y="3214779"/>
          <a:ext cx="21082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2" name="Equation" r:id="rId8" imgW="2108160" imgH="1028520" progId="Equation.DSMT4">
                  <p:embed/>
                </p:oleObj>
              </mc:Choice>
              <mc:Fallback>
                <p:oleObj name="Equation" r:id="rId8" imgW="2108160" imgH="102852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25275" y="3214779"/>
                        <a:ext cx="2108200" cy="1028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2132833" y="126088"/>
            <a:ext cx="96198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2: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trừ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4" name="Picture 13" descr="Background pattern&#10;&#10;Description automatically generated">
            <a:extLst>
              <a:ext uri="{FF2B5EF4-FFF2-40B4-BE49-F238E27FC236}">
                <a16:creationId xmlns:a16="http://schemas.microsoft.com/office/drawing/2014/main" id="{EEA75D7F-8BEB-403A-A7C2-DC62D23C83A4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rcRect l="36012" r="14448" b="2"/>
          <a:stretch/>
        </p:blipFill>
        <p:spPr>
          <a:xfrm rot="10800000">
            <a:off x="0" y="1424574"/>
            <a:ext cx="1058933" cy="1278031"/>
          </a:xfrm>
          <a:custGeom>
            <a:avLst/>
            <a:gdLst/>
            <a:ahLst/>
            <a:cxnLst/>
            <a:rect l="l" t="t" r="r" b="b"/>
            <a:pathLst>
              <a:path w="2577829" h="2926956">
                <a:moveTo>
                  <a:pt x="1114351" y="0"/>
                </a:moveTo>
                <a:cubicBezTo>
                  <a:pt x="1922608" y="0"/>
                  <a:pt x="2577829" y="655221"/>
                  <a:pt x="2577829" y="1463478"/>
                </a:cubicBezTo>
                <a:cubicBezTo>
                  <a:pt x="2577829" y="2271735"/>
                  <a:pt x="1922608" y="2926956"/>
                  <a:pt x="1114351" y="2926956"/>
                </a:cubicBezTo>
                <a:cubicBezTo>
                  <a:pt x="710223" y="2926956"/>
                  <a:pt x="344353" y="2763151"/>
                  <a:pt x="79516" y="2498313"/>
                </a:cubicBezTo>
                <a:lnTo>
                  <a:pt x="0" y="2410824"/>
                </a:lnTo>
                <a:lnTo>
                  <a:pt x="69413" y="2266732"/>
                </a:lnTo>
                <a:cubicBezTo>
                  <a:pt x="193516" y="1973319"/>
                  <a:pt x="262142" y="1650728"/>
                  <a:pt x="262142" y="1312109"/>
                </a:cubicBezTo>
                <a:cubicBezTo>
                  <a:pt x="262142" y="1058145"/>
                  <a:pt x="223540" y="813196"/>
                  <a:pt x="151883" y="582811"/>
                </a:cubicBezTo>
                <a:lnTo>
                  <a:pt x="91478" y="417771"/>
                </a:lnTo>
                <a:lnTo>
                  <a:pt x="183443" y="334187"/>
                </a:lnTo>
                <a:cubicBezTo>
                  <a:pt x="436418" y="125413"/>
                  <a:pt x="760739" y="0"/>
                  <a:pt x="1114351" y="0"/>
                </a:cubicBezTo>
                <a:close/>
              </a:path>
            </a:pathLst>
          </a:cu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77383" y="1482250"/>
            <a:ext cx="1003826" cy="1063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6733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56520" cy="6858000"/>
          </a:xfrm>
          <a:prstGeom prst="rect">
            <a:avLst/>
          </a:prstGeom>
        </p:spPr>
      </p:pic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2384612" y="212865"/>
            <a:ext cx="848294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HĐ2 : Cho </a:t>
            </a:r>
            <a:r>
              <a:rPr lang="en-US" sz="36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hai</a:t>
            </a:r>
            <a:r>
              <a:rPr 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phân</a:t>
            </a:r>
            <a:r>
              <a:rPr 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thức</a:t>
            </a:r>
            <a:r>
              <a:rPr 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                    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1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90649162"/>
              </p:ext>
            </p:extLst>
          </p:nvPr>
        </p:nvGraphicFramePr>
        <p:xfrm>
          <a:off x="7688131" y="98389"/>
          <a:ext cx="10160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4" name="Equation" r:id="rId4" imgW="1015920" imgH="1028520" progId="Equation.DSMT4">
                  <p:embed/>
                </p:oleObj>
              </mc:Choice>
              <mc:Fallback>
                <p:oleObj name="Equation" r:id="rId4" imgW="1015920" imgH="102852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88131" y="98389"/>
                        <a:ext cx="1016000" cy="1028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7637543"/>
              </p:ext>
            </p:extLst>
          </p:nvPr>
        </p:nvGraphicFramePr>
        <p:xfrm>
          <a:off x="8731744" y="138902"/>
          <a:ext cx="8636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5" name="Equation" r:id="rId6" imgW="863280" imgH="1028520" progId="Equation.DSMT4">
                  <p:embed/>
                </p:oleObj>
              </mc:Choice>
              <mc:Fallback>
                <p:oleObj name="Equation" r:id="rId6" imgW="863280" imgH="1028520" progId="Equation.DSMT4">
                  <p:embed/>
                  <p:pic>
                    <p:nvPicPr>
                      <p:cNvPr id="12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31744" y="138902"/>
                        <a:ext cx="863600" cy="1028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555812" y="1281057"/>
            <a:ext cx="116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555812" y="1187078"/>
            <a:ext cx="997633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Để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tính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:                     ta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thường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thực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hiện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: </a:t>
            </a:r>
          </a:p>
        </p:txBody>
      </p:sp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1435168"/>
              </p:ext>
            </p:extLst>
          </p:nvPr>
        </p:nvGraphicFramePr>
        <p:xfrm>
          <a:off x="2200007" y="1031539"/>
          <a:ext cx="21082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6" name="Equation" r:id="rId8" imgW="2108160" imgH="1028520" progId="Equation.DSMT4">
                  <p:embed/>
                </p:oleObj>
              </mc:Choice>
              <mc:Fallback>
                <p:oleObj name="Equation" r:id="rId8" imgW="2108160" imgH="102852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0007" y="1031539"/>
                        <a:ext cx="2108200" cy="1028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7788994"/>
              </p:ext>
            </p:extLst>
          </p:nvPr>
        </p:nvGraphicFramePr>
        <p:xfrm>
          <a:off x="1855695" y="2225509"/>
          <a:ext cx="21082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7" name="Equation" r:id="rId10" imgW="2108160" imgH="1028520" progId="Equation.DSMT4">
                  <p:embed/>
                </p:oleObj>
              </mc:Choice>
              <mc:Fallback>
                <p:oleObj name="Equation" r:id="rId10" imgW="2108160" imgH="1028520" progId="Equation.DSMT4">
                  <p:embed/>
                  <p:pic>
                    <p:nvPicPr>
                      <p:cNvPr id="17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55695" y="2225509"/>
                        <a:ext cx="2108200" cy="1028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07809473"/>
              </p:ext>
            </p:extLst>
          </p:nvPr>
        </p:nvGraphicFramePr>
        <p:xfrm>
          <a:off x="425051" y="3424723"/>
          <a:ext cx="5207000" cy="111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8" name="Equation" r:id="rId12" imgW="5206680" imgH="1117440" progId="Equation.DSMT4">
                  <p:embed/>
                </p:oleObj>
              </mc:Choice>
              <mc:Fallback>
                <p:oleObj name="Equation" r:id="rId12" imgW="5206680" imgH="1117440" progId="Equation.DSMT4">
                  <p:embed/>
                  <p:pic>
                    <p:nvPicPr>
                      <p:cNvPr id="18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5051" y="3424723"/>
                        <a:ext cx="5207000" cy="1117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6443345"/>
              </p:ext>
            </p:extLst>
          </p:nvPr>
        </p:nvGraphicFramePr>
        <p:xfrm>
          <a:off x="425051" y="4712839"/>
          <a:ext cx="2590800" cy="111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9" name="Equation" r:id="rId14" imgW="2590560" imgH="1117440" progId="Equation.DSMT4">
                  <p:embed/>
                </p:oleObj>
              </mc:Choice>
              <mc:Fallback>
                <p:oleObj name="Equation" r:id="rId14" imgW="2590560" imgH="1117440" progId="Equation.DSMT4">
                  <p:embed/>
                  <p:pic>
                    <p:nvPicPr>
                      <p:cNvPr id="19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5051" y="4712839"/>
                        <a:ext cx="2590800" cy="1117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8148626"/>
              </p:ext>
            </p:extLst>
          </p:nvPr>
        </p:nvGraphicFramePr>
        <p:xfrm>
          <a:off x="437751" y="5785395"/>
          <a:ext cx="2590800" cy="111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0" name="Equation" r:id="rId16" imgW="2590560" imgH="1117440" progId="Equation.DSMT4">
                  <p:embed/>
                </p:oleObj>
              </mc:Choice>
              <mc:Fallback>
                <p:oleObj name="Equation" r:id="rId16" imgW="2590560" imgH="1117440" progId="Equation.DSMT4">
                  <p:embed/>
                  <p:pic>
                    <p:nvPicPr>
                      <p:cNvPr id="2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7751" y="5785395"/>
                        <a:ext cx="2590800" cy="1117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 Box 3"/>
              <p:cNvSpPr txBox="1">
                <a:spLocks noChangeArrowheads="1"/>
              </p:cNvSpPr>
              <p:nvPr/>
            </p:nvSpPr>
            <p:spPr bwMode="auto">
              <a:xfrm>
                <a:off x="5879385" y="3660358"/>
                <a:ext cx="6477137" cy="9541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en-US" sz="2800" dirty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         </a:t>
                </a:r>
                <a:r>
                  <a:rPr lang="en-US" sz="2800" dirty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lấy </a:t>
                </a:r>
                <a:r>
                  <a:rPr lang="en-US" sz="2800" dirty="0" err="1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mẫu</a:t>
                </a:r>
                <a:r>
                  <a:rPr lang="en-US" sz="2800" dirty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thức</a:t>
                </a:r>
                <a:r>
                  <a:rPr lang="en-US" sz="2800" dirty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chung</a:t>
                </a:r>
                <a:r>
                  <a:rPr lang="en-US" sz="2800" dirty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là</a:t>
                </a:r>
                <a:r>
                  <a:rPr lang="en-US" sz="2800" dirty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+1</m:t>
                        </m:r>
                      </m:e>
                    </m:d>
                    <m:d>
                      <m:dPr>
                        <m:ctrlPr>
                          <a:rPr lang="en-US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e>
                    </m:d>
                  </m:oMath>
                </a14:m>
                <a:r>
                  <a:rPr lang="en-US" sz="2800" dirty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 quy </a:t>
                </a:r>
                <a:r>
                  <a:rPr lang="en-US" sz="2800" dirty="0" err="1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đồng</a:t>
                </a:r>
                <a:r>
                  <a:rPr lang="en-US" sz="2800" dirty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mẫu</a:t>
                </a:r>
                <a:r>
                  <a:rPr lang="en-US" sz="2800" dirty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thức</a:t>
                </a:r>
                <a:r>
                  <a:rPr lang="en-US" sz="2800" dirty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các</a:t>
                </a:r>
                <a:r>
                  <a:rPr lang="en-US" sz="2800" dirty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phân</a:t>
                </a:r>
                <a:r>
                  <a:rPr lang="en-US" sz="2800" dirty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thức</a:t>
                </a:r>
                <a:r>
                  <a:rPr lang="en-US" sz="2800" dirty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27" name="Text 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879385" y="3660358"/>
                <a:ext cx="6477137" cy="954107"/>
              </a:xfrm>
              <a:prstGeom prst="rect">
                <a:avLst/>
              </a:prstGeom>
              <a:blipFill>
                <a:blip r:embed="rId18"/>
                <a:stretch>
                  <a:fillRect l="-1881" t="-6369" b="-16561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Straight Arrow Connector 28"/>
          <p:cNvCxnSpPr/>
          <p:nvPr/>
        </p:nvCxnSpPr>
        <p:spPr>
          <a:xfrm flipH="1">
            <a:off x="6096000" y="3959845"/>
            <a:ext cx="603677" cy="896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2" name="Text Box 3"/>
          <p:cNvSpPr txBox="1">
            <a:spLocks noChangeArrowheads="1"/>
          </p:cNvSpPr>
          <p:nvPr/>
        </p:nvSpPr>
        <p:spPr bwMode="auto">
          <a:xfrm>
            <a:off x="3684429" y="4831289"/>
            <a:ext cx="64771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        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cộng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tử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giữ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nguyên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mẫu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</a:p>
        </p:txBody>
      </p:sp>
      <p:cxnSp>
        <p:nvCxnSpPr>
          <p:cNvPr id="33" name="Straight Arrow Connector 32"/>
          <p:cNvCxnSpPr/>
          <p:nvPr/>
        </p:nvCxnSpPr>
        <p:spPr>
          <a:xfrm flipH="1" flipV="1">
            <a:off x="3881719" y="5148123"/>
            <a:ext cx="609600" cy="257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9" name="Text Box 3"/>
          <p:cNvSpPr txBox="1">
            <a:spLocks noChangeArrowheads="1"/>
          </p:cNvSpPr>
          <p:nvPr/>
        </p:nvSpPr>
        <p:spPr bwMode="auto">
          <a:xfrm>
            <a:off x="2560133" y="5990479"/>
            <a:ext cx="64771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        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thu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gọn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tử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thức</a:t>
            </a:r>
            <a:endParaRPr 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cxnSp>
        <p:nvCxnSpPr>
          <p:cNvPr id="40" name="Straight Arrow Connector 39"/>
          <p:cNvCxnSpPr/>
          <p:nvPr/>
        </p:nvCxnSpPr>
        <p:spPr>
          <a:xfrm flipH="1" flipV="1">
            <a:off x="3015851" y="6270549"/>
            <a:ext cx="392299" cy="257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pic>
        <p:nvPicPr>
          <p:cNvPr id="21" name="Picture 20" descr="Background pattern&#10;&#10;Description automatically generated">
            <a:extLst>
              <a:ext uri="{FF2B5EF4-FFF2-40B4-BE49-F238E27FC236}">
                <a16:creationId xmlns:a16="http://schemas.microsoft.com/office/drawing/2014/main" id="{EEA75D7F-8BEB-403A-A7C2-DC62D23C83A4}"/>
              </a:ext>
            </a:extLst>
          </p:cNvPr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0"/>
              </a:ext>
            </a:extLst>
          </a:blip>
          <a:srcRect l="36012" r="14448" b="2"/>
          <a:stretch/>
        </p:blipFill>
        <p:spPr>
          <a:xfrm rot="10800000">
            <a:off x="1488134" y="69653"/>
            <a:ext cx="1058933" cy="1067291"/>
          </a:xfrm>
          <a:custGeom>
            <a:avLst/>
            <a:gdLst/>
            <a:ahLst/>
            <a:cxnLst/>
            <a:rect l="l" t="t" r="r" b="b"/>
            <a:pathLst>
              <a:path w="2577829" h="2926956">
                <a:moveTo>
                  <a:pt x="1114351" y="0"/>
                </a:moveTo>
                <a:cubicBezTo>
                  <a:pt x="1922608" y="0"/>
                  <a:pt x="2577829" y="655221"/>
                  <a:pt x="2577829" y="1463478"/>
                </a:cubicBezTo>
                <a:cubicBezTo>
                  <a:pt x="2577829" y="2271735"/>
                  <a:pt x="1922608" y="2926956"/>
                  <a:pt x="1114351" y="2926956"/>
                </a:cubicBezTo>
                <a:cubicBezTo>
                  <a:pt x="710223" y="2926956"/>
                  <a:pt x="344353" y="2763151"/>
                  <a:pt x="79516" y="2498313"/>
                </a:cubicBezTo>
                <a:lnTo>
                  <a:pt x="0" y="2410824"/>
                </a:lnTo>
                <a:lnTo>
                  <a:pt x="69413" y="2266732"/>
                </a:lnTo>
                <a:cubicBezTo>
                  <a:pt x="193516" y="1973319"/>
                  <a:pt x="262142" y="1650728"/>
                  <a:pt x="262142" y="1312109"/>
                </a:cubicBezTo>
                <a:cubicBezTo>
                  <a:pt x="262142" y="1058145"/>
                  <a:pt x="223540" y="813196"/>
                  <a:pt x="151883" y="582811"/>
                </a:cubicBezTo>
                <a:lnTo>
                  <a:pt x="91478" y="417771"/>
                </a:lnTo>
                <a:lnTo>
                  <a:pt x="183443" y="334187"/>
                </a:lnTo>
                <a:cubicBezTo>
                  <a:pt x="436418" y="125413"/>
                  <a:pt x="760739" y="0"/>
                  <a:pt x="1114351" y="0"/>
                </a:cubicBezTo>
                <a:close/>
              </a:path>
            </a:pathLst>
          </a:cu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1565518" y="91904"/>
            <a:ext cx="1003826" cy="887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225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6" grpId="0"/>
      <p:bldP spid="27" grpId="0"/>
      <p:bldP spid="32" grpId="0"/>
      <p:bldP spid="3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56520" cy="6858000"/>
          </a:xfrm>
          <a:prstGeom prst="rect">
            <a:avLst/>
          </a:prstGeom>
        </p:spPr>
      </p:pic>
      <p:pic>
        <p:nvPicPr>
          <p:cNvPr id="5" name="Picture 6" descr="Download angry gian doraemon download - de suneo png - Free PNG Images |  TOPpn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049" y="2300129"/>
            <a:ext cx="1928311" cy="2373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loud Callout 7"/>
          <p:cNvSpPr/>
          <p:nvPr/>
        </p:nvSpPr>
        <p:spPr>
          <a:xfrm>
            <a:off x="3558989" y="358589"/>
            <a:ext cx="6113929" cy="2692460"/>
          </a:xfrm>
          <a:prstGeom prst="cloudCallout">
            <a:avLst>
              <a:gd name="adj1" fmla="val -58076"/>
              <a:gd name="adj2" fmla="val 4551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3200" b="1" i="1" kern="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3200" b="1" i="1" kern="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3200" b="1" i="1" kern="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HĐ 2 </a:t>
            </a:r>
            <a:r>
              <a:rPr lang="en-US" sz="3200" b="1" i="1" kern="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3200" b="1" i="1" kern="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kern="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rút</a:t>
            </a:r>
            <a:r>
              <a:rPr lang="en-US" sz="3200" b="1" i="1" kern="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kern="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3200" b="1" i="1" kern="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kern="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3200" b="1" i="1" kern="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kern="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tắc</a:t>
            </a:r>
            <a:r>
              <a:rPr lang="en-US" sz="3200" b="1" i="1" kern="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kern="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3200" b="1" i="1" kern="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kern="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3200" b="1" i="1" kern="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kern="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b="1" i="1" kern="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kern="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b="1" i="1" kern="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kern="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b="1" i="1" kern="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kern="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3200" b="1" i="1" kern="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kern="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3200" b="1" i="1" kern="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kern="0" dirty="0">
              <a:solidFill>
                <a:srgbClr val="0000FF"/>
              </a:solidFill>
              <a:latin typeface="Calibri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9549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621277" y="1074282"/>
            <a:ext cx="997633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2.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Cộng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hai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phân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thức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có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mẫu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thức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khác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nhau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974395" y="2470447"/>
            <a:ext cx="9856304" cy="1754326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Muốn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cộng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hai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phân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thức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có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mẫu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thức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khác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nhau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>, ta</a:t>
            </a:r>
            <a:r>
              <a:rPr lang="en-US" sz="3600" dirty="0">
                <a:solidFill>
                  <a:srgbClr val="EEECE1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quy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đồng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mẫu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thức</a:t>
            </a:r>
            <a:r>
              <a:rPr lang="en-US" sz="3600" dirty="0">
                <a:solidFill>
                  <a:srgbClr val="EEECE1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rồi</a:t>
            </a:r>
            <a:r>
              <a:rPr lang="en-US" sz="3600" dirty="0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CC"/>
                </a:solidFill>
                <a:latin typeface="Times New Roman" panose="02020603050405020304" pitchFamily="18" charset="0"/>
              </a:rPr>
              <a:t>cộng</a:t>
            </a:r>
            <a:r>
              <a:rPr lang="en-US" sz="3600" dirty="0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các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phân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thức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có</a:t>
            </a:r>
            <a:r>
              <a:rPr lang="en-US" sz="3600" dirty="0">
                <a:solidFill>
                  <a:srgbClr val="EEECE1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CC"/>
                </a:solidFill>
                <a:latin typeface="Times New Roman" panose="02020603050405020304" pitchFamily="18" charset="0"/>
              </a:rPr>
              <a:t>cùng</a:t>
            </a:r>
            <a:r>
              <a:rPr lang="en-US" sz="36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CC"/>
                </a:solidFill>
                <a:latin typeface="Times New Roman" panose="02020603050405020304" pitchFamily="18" charset="0"/>
              </a:rPr>
              <a:t>mẫu</a:t>
            </a:r>
            <a:r>
              <a:rPr lang="en-US" sz="3600" b="1" dirty="0">
                <a:solidFill>
                  <a:srgbClr val="EEECE1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CC"/>
                </a:solidFill>
                <a:latin typeface="Times New Roman" panose="02020603050405020304" pitchFamily="18" charset="0"/>
              </a:rPr>
              <a:t>thức</a:t>
            </a:r>
            <a:r>
              <a:rPr lang="en-US" sz="3600" dirty="0">
                <a:solidFill>
                  <a:srgbClr val="EEECE1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vừa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tìm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được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884748" y="1720613"/>
            <a:ext cx="2667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*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Quy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tắc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: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132833" y="126088"/>
            <a:ext cx="96198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2: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trừ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21093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1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1"/>
          </a:xfrm>
        </p:spPr>
        <p:txBody>
          <a:bodyPr/>
          <a:lstStyle/>
          <a:p>
            <a:pPr>
              <a:defRPr/>
            </a:pPr>
            <a:fld id="{E57EF435-4F1E-42DF-8015-97061A16C1F4}" type="datetime11">
              <a:rPr lang="vi-VN" smtClean="0">
                <a:solidFill>
                  <a:srgbClr val="000000"/>
                </a:solidFill>
              </a:rPr>
              <a:pPr>
                <a:defRPr/>
              </a:pPr>
              <a:t>2:39:47 CH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1"/>
          </a:xfrm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4" y="0"/>
            <a:ext cx="12192000" cy="6858000"/>
          </a:xfrm>
          <a:prstGeom prst="rect">
            <a:avLst/>
          </a:prstGeom>
        </p:spPr>
      </p:pic>
      <p:pic>
        <p:nvPicPr>
          <p:cNvPr id="9" name="Picture 8" descr="Background pattern&#10;&#10;Description automatically generated">
            <a:extLst>
              <a:ext uri="{FF2B5EF4-FFF2-40B4-BE49-F238E27FC236}">
                <a16:creationId xmlns:a16="http://schemas.microsoft.com/office/drawing/2014/main" id="{4E208DDE-5F53-487A-916C-A3AE276FA6A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rcRect l="20349" r="20345" b="-4"/>
          <a:stretch/>
        </p:blipFill>
        <p:spPr>
          <a:xfrm>
            <a:off x="746787" y="3595663"/>
            <a:ext cx="1873087" cy="2126396"/>
          </a:xfrm>
          <a:custGeom>
            <a:avLst/>
            <a:gdLst/>
            <a:ahLst/>
            <a:cxnLst/>
            <a:rect l="l" t="t" r="r" b="b"/>
            <a:pathLst>
              <a:path w="2590737" h="2926956">
                <a:moveTo>
                  <a:pt x="1463478" y="0"/>
                </a:moveTo>
                <a:cubicBezTo>
                  <a:pt x="1867606" y="0"/>
                  <a:pt x="2233476" y="163805"/>
                  <a:pt x="2498313" y="428643"/>
                </a:cubicBezTo>
                <a:lnTo>
                  <a:pt x="2501029" y="431631"/>
                </a:lnTo>
                <a:lnTo>
                  <a:pt x="2445696" y="582811"/>
                </a:lnTo>
                <a:cubicBezTo>
                  <a:pt x="2374039" y="813196"/>
                  <a:pt x="2335437" y="1058145"/>
                  <a:pt x="2335437" y="1312109"/>
                </a:cubicBezTo>
                <a:cubicBezTo>
                  <a:pt x="2335437" y="1650728"/>
                  <a:pt x="2404063" y="1973319"/>
                  <a:pt x="2528166" y="2266732"/>
                </a:cubicBezTo>
                <a:lnTo>
                  <a:pt x="2590737" y="2396622"/>
                </a:lnTo>
                <a:lnTo>
                  <a:pt x="2498313" y="2498313"/>
                </a:lnTo>
                <a:cubicBezTo>
                  <a:pt x="2233476" y="2763151"/>
                  <a:pt x="1867606" y="2926956"/>
                  <a:pt x="1463478" y="2926956"/>
                </a:cubicBezTo>
                <a:cubicBezTo>
                  <a:pt x="655221" y="2926956"/>
                  <a:pt x="0" y="2271735"/>
                  <a:pt x="0" y="1463478"/>
                </a:cubicBezTo>
                <a:cubicBezTo>
                  <a:pt x="0" y="655221"/>
                  <a:pt x="655221" y="0"/>
                  <a:pt x="1463478" y="0"/>
                </a:cubicBezTo>
                <a:close/>
              </a:path>
            </a:pathLst>
          </a:custGeom>
        </p:spPr>
      </p:pic>
      <p:pic>
        <p:nvPicPr>
          <p:cNvPr id="10" name="Picture 2" descr="Trường TH Tân Sơn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845" y="3928940"/>
            <a:ext cx="1936713" cy="1537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loud Callout 10"/>
          <p:cNvSpPr/>
          <p:nvPr/>
        </p:nvSpPr>
        <p:spPr>
          <a:xfrm>
            <a:off x="3454400" y="941028"/>
            <a:ext cx="8513481" cy="3434831"/>
          </a:xfrm>
          <a:prstGeom prst="cloudCallout">
            <a:avLst>
              <a:gd name="adj1" fmla="val -60074"/>
              <a:gd name="adj2" fmla="val 5615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HĐ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3p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2: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1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5126165"/>
              </p:ext>
            </p:extLst>
          </p:nvPr>
        </p:nvGraphicFramePr>
        <p:xfrm>
          <a:off x="6045210" y="2922339"/>
          <a:ext cx="3116263" cy="111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58" name="Equation" r:id="rId9" imgW="3098520" imgH="1117440" progId="Equation.DSMT4">
                  <p:embed/>
                </p:oleObj>
              </mc:Choice>
              <mc:Fallback>
                <p:oleObj name="Equation" r:id="rId9" imgW="3098520" imgH="11174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45210" y="2922339"/>
                        <a:ext cx="3116263" cy="1117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7513132"/>
              </p:ext>
            </p:extLst>
          </p:nvPr>
        </p:nvGraphicFramePr>
        <p:xfrm>
          <a:off x="3184118" y="1445524"/>
          <a:ext cx="4519613" cy="134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59" name="Equation" r:id="rId11" imgW="4495680" imgH="1346040" progId="Equation.DSMT4">
                  <p:embed/>
                </p:oleObj>
              </mc:Choice>
              <mc:Fallback>
                <p:oleObj name="Equation" r:id="rId11" imgW="4495680" imgH="134604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84118" y="1445524"/>
                        <a:ext cx="4519613" cy="1346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1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3122759"/>
              </p:ext>
            </p:extLst>
          </p:nvPr>
        </p:nvGraphicFramePr>
        <p:xfrm>
          <a:off x="3830351" y="175524"/>
          <a:ext cx="3549651" cy="127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0" name="Equation" r:id="rId13" imgW="3530520" imgH="1269720" progId="Equation.DSMT4">
                  <p:embed/>
                </p:oleObj>
              </mc:Choice>
              <mc:Fallback>
                <p:oleObj name="Equation" r:id="rId13" imgW="3530520" imgH="126972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0351" y="175524"/>
                        <a:ext cx="3549651" cy="1270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8093029"/>
              </p:ext>
            </p:extLst>
          </p:nvPr>
        </p:nvGraphicFramePr>
        <p:xfrm>
          <a:off x="3184117" y="3000480"/>
          <a:ext cx="4953000" cy="134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1" name="Equation" r:id="rId15" imgW="4927320" imgH="1346040" progId="Equation.DSMT4">
                  <p:embed/>
                </p:oleObj>
              </mc:Choice>
              <mc:Fallback>
                <p:oleObj name="Equation" r:id="rId15" imgW="4927320" imgH="134604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84117" y="3000480"/>
                        <a:ext cx="4953000" cy="1346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0065414"/>
              </p:ext>
            </p:extLst>
          </p:nvPr>
        </p:nvGraphicFramePr>
        <p:xfrm>
          <a:off x="3184118" y="4375859"/>
          <a:ext cx="3536951" cy="134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2" name="Equation" r:id="rId17" imgW="3517560" imgH="1346040" progId="Equation.DSMT4">
                  <p:embed/>
                </p:oleObj>
              </mc:Choice>
              <mc:Fallback>
                <p:oleObj name="Equation" r:id="rId17" imgW="3517560" imgH="1346040" progId="Equation.DSMT4">
                  <p:embed/>
                  <p:pic>
                    <p:nvPicPr>
                      <p:cNvPr id="19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84118" y="4375859"/>
                        <a:ext cx="3536951" cy="1346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Color wheel &amp; 3 Minute Countdown With Music - 3 phút đếm ngược">
            <a:hlinkClick r:id="" action="ppaction://media"/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268087" y="149084"/>
            <a:ext cx="2351787" cy="1322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9795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42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57EF435-4F1E-42DF-8015-97061A16C1F4}" type="datetime11">
              <a:rPr lang="vi-VN" smtClean="0">
                <a:solidFill>
                  <a:srgbClr val="000000"/>
                </a:solidFill>
              </a:rPr>
              <a:pPr>
                <a:defRPr/>
              </a:pPr>
              <a:t>2:39:47 CH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35" y="0"/>
            <a:ext cx="12192000" cy="6858000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1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6" name="Picture 4" descr="Doraemon Cartoon Character - Free vector graphic on Pixabay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126722"/>
            <a:ext cx="2342928" cy="2731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al Callout 4"/>
          <p:cNvSpPr/>
          <p:nvPr/>
        </p:nvSpPr>
        <p:spPr>
          <a:xfrm>
            <a:off x="3061429" y="1720611"/>
            <a:ext cx="6804212" cy="2617695"/>
          </a:xfrm>
          <a:prstGeom prst="wedgeEllipseCallout">
            <a:avLst>
              <a:gd name="adj1" fmla="val -56274"/>
              <a:gd name="adj2" fmla="val 5976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621277" y="1074282"/>
            <a:ext cx="997633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3.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Tính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chất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của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phép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cộng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phân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thức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</a:p>
        </p:txBody>
      </p:sp>
      <p:pic>
        <p:nvPicPr>
          <p:cNvPr id="11" name="Picture 4" descr="Doraemon Cartoon Character - Free vector graphic on Pixabay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4540" y="4126722"/>
            <a:ext cx="2342928" cy="2731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val Callout 11"/>
          <p:cNvSpPr/>
          <p:nvPr/>
        </p:nvSpPr>
        <p:spPr>
          <a:xfrm>
            <a:off x="3259427" y="1723201"/>
            <a:ext cx="6804212" cy="3191435"/>
          </a:xfrm>
          <a:prstGeom prst="wedgeEllipseCallout">
            <a:avLst>
              <a:gd name="adj1" fmla="val 50840"/>
              <a:gd name="adj2" fmla="val 638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Giống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hoán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0.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41293" y="2214284"/>
            <a:ext cx="1079350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ý: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Nhờ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dãy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ta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dấu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ngoặc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132833" y="126088"/>
            <a:ext cx="96198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2: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trừ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854542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2" grpId="0" animBg="1"/>
      <p:bldP spid="12" grpId="1" animBg="1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0366913"/>
              </p:ext>
            </p:extLst>
          </p:nvPr>
        </p:nvGraphicFramePr>
        <p:xfrm>
          <a:off x="1" y="2575345"/>
          <a:ext cx="12176507" cy="42933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497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267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9107">
                <a:tc>
                  <a:txBody>
                    <a:bodyPr/>
                    <a:lstStyle/>
                    <a:p>
                      <a:pPr algn="ctr"/>
                      <a:r>
                        <a:rPr lang="en-US" sz="320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Nhóm</a:t>
                      </a:r>
                      <a:r>
                        <a:rPr lang="en-US" sz="3200" baseline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aseline="0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1, 2, 3</a:t>
                      </a:r>
                      <a:endParaRPr lang="en-US" sz="3200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3" marB="4571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Nhóm</a:t>
                      </a:r>
                      <a:r>
                        <a:rPr lang="en-US" sz="3200" baseline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aseline="0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4, 5, 6</a:t>
                      </a:r>
                      <a:endParaRPr lang="en-US" sz="3200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3" marB="45713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4196">
                <a:tc>
                  <a:txBody>
                    <a:bodyPr/>
                    <a:lstStyle/>
                    <a:p>
                      <a:pPr algn="ctr"/>
                      <a:r>
                        <a:rPr lang="en-US" sz="3200" b="1" u="none" dirty="0">
                          <a:latin typeface="Times New Roman" pitchFamily="18" charset="0"/>
                          <a:cs typeface="Times New Roman" pitchFamily="18" charset="0"/>
                        </a:rPr>
                        <a:t>a) </a:t>
                      </a:r>
                      <a:r>
                        <a:rPr lang="en-US" sz="3200" b="1" u="none" dirty="0" err="1"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r>
                        <a:rPr lang="en-US" sz="3200" b="1" u="none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="1" u="non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một</a:t>
                      </a:r>
                      <a:r>
                        <a:rPr lang="en-US" sz="3200" b="1" u="none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="1" u="non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cách</a:t>
                      </a:r>
                      <a:r>
                        <a:rPr lang="en-US" sz="3200" b="1" u="none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="1" u="non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hợp</a:t>
                      </a:r>
                      <a:r>
                        <a:rPr lang="en-US" sz="3200" b="1" u="none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="1" u="non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lý</a:t>
                      </a:r>
                      <a:endParaRPr lang="en-US" sz="3200" b="1" u="non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en-US" sz="3200" b="1" u="non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en-US" sz="3200" b="1" u="non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3" marB="4571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u="none" dirty="0">
                          <a:latin typeface="Times New Roman" pitchFamily="18" charset="0"/>
                          <a:cs typeface="Times New Roman" pitchFamily="18" charset="0"/>
                        </a:rPr>
                        <a:t>b)</a:t>
                      </a:r>
                      <a:r>
                        <a:rPr lang="en-US" sz="3200" b="1" u="none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="1" u="none" dirty="0" err="1"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r>
                        <a:rPr lang="en-US" sz="3200" b="1" u="none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="1" u="non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một</a:t>
                      </a:r>
                      <a:r>
                        <a:rPr lang="en-US" sz="3200" b="1" u="none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="1" u="non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cách</a:t>
                      </a:r>
                      <a:r>
                        <a:rPr lang="en-US" sz="3200" b="1" u="none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="1" u="non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hợp</a:t>
                      </a:r>
                      <a:r>
                        <a:rPr lang="en-US" sz="3200" b="1" u="none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="1" u="non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lý</a:t>
                      </a:r>
                      <a:endParaRPr lang="en-US" sz="3200" b="1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3" marB="45713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3568" name="Rectangle 4"/>
          <p:cNvSpPr>
            <a:spLocks noChangeArrowheads="1"/>
          </p:cNvSpPr>
          <p:nvPr/>
        </p:nvSpPr>
        <p:spPr bwMode="auto">
          <a:xfrm>
            <a:off x="2309813" y="2776539"/>
            <a:ext cx="8077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9" rIns="92075" bIns="46039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2B166E"/>
              </a:solidFill>
              <a:latin typeface=".VnTime" panose="020B7200000000000000" pitchFamily="34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800" b="1">
                <a:solidFill>
                  <a:srgbClr val="0000FF"/>
                </a:solidFill>
                <a:cs typeface="Times New Roman" panose="02020603050405020304" pitchFamily="18" charset="0"/>
              </a:rPr>
              <a:t> </a:t>
            </a:r>
            <a:r>
              <a:rPr lang="en-US" b="1">
                <a:solidFill>
                  <a:srgbClr val="0000FF"/>
                </a:solidFill>
                <a:latin typeface=".VnTime" panose="020B7200000000000000" pitchFamily="34" charset="0"/>
              </a:rPr>
              <a:t> </a:t>
            </a:r>
            <a:endParaRPr lang="en-US">
              <a:solidFill>
                <a:srgbClr val="0000FF"/>
              </a:solidFill>
              <a:latin typeface=".VnTime" panose="020B7200000000000000" pitchFamily="34" charset="0"/>
            </a:endParaRPr>
          </a:p>
        </p:txBody>
      </p:sp>
      <p:sp>
        <p:nvSpPr>
          <p:cNvPr id="23569" name="Rectangle 4"/>
          <p:cNvSpPr>
            <a:spLocks noChangeArrowheads="1"/>
          </p:cNvSpPr>
          <p:nvPr/>
        </p:nvSpPr>
        <p:spPr bwMode="auto">
          <a:xfrm>
            <a:off x="2166939" y="2843216"/>
            <a:ext cx="4000500" cy="178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9" rIns="92075" bIns="46039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800" b="1">
                <a:solidFill>
                  <a:srgbClr val="0000FF"/>
                </a:solidFill>
                <a:cs typeface="Times New Roman" panose="02020603050405020304" pitchFamily="18" charset="0"/>
              </a:rPr>
              <a:t> </a:t>
            </a:r>
            <a:r>
              <a:rPr lang="en-US" b="1">
                <a:solidFill>
                  <a:srgbClr val="0000FF"/>
                </a:solidFill>
                <a:latin typeface=".VnTime" panose="020B7200000000000000" pitchFamily="34" charset="0"/>
              </a:rPr>
              <a:t>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FF"/>
              </a:solidFill>
              <a:latin typeface=".VnTime" panose="020B7200000000000000" pitchFamily="34" charset="0"/>
            </a:endParaRPr>
          </a:p>
        </p:txBody>
      </p:sp>
      <p:sp>
        <p:nvSpPr>
          <p:cNvPr id="23570" name="Rectangle 4"/>
          <p:cNvSpPr>
            <a:spLocks noChangeArrowheads="1"/>
          </p:cNvSpPr>
          <p:nvPr/>
        </p:nvSpPr>
        <p:spPr bwMode="auto">
          <a:xfrm>
            <a:off x="6310314" y="2771775"/>
            <a:ext cx="4000500" cy="1785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9" rIns="92075" bIns="46039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800" b="1">
                <a:solidFill>
                  <a:srgbClr val="0000FF"/>
                </a:solidFill>
                <a:cs typeface="Times New Roman" panose="02020603050405020304" pitchFamily="18" charset="0"/>
              </a:rPr>
              <a:t> </a:t>
            </a:r>
            <a:r>
              <a:rPr lang="en-US" b="1">
                <a:solidFill>
                  <a:srgbClr val="0000FF"/>
                </a:solidFill>
                <a:latin typeface=".VnTime" panose="020B7200000000000000" pitchFamily="34" charset="0"/>
              </a:rPr>
              <a:t>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FF"/>
              </a:solidFill>
              <a:latin typeface=".VnTime" panose="020B7200000000000000" pitchFamily="34" charset="0"/>
            </a:endParaRPr>
          </a:p>
        </p:txBody>
      </p:sp>
      <p:sp>
        <p:nvSpPr>
          <p:cNvPr id="23571" name="TextBox 11"/>
          <p:cNvSpPr txBox="1">
            <a:spLocks noChangeArrowheads="1"/>
          </p:cNvSpPr>
          <p:nvPr/>
        </p:nvSpPr>
        <p:spPr bwMode="auto">
          <a:xfrm>
            <a:off x="3665783" y="1297073"/>
            <a:ext cx="51435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3200" b="1">
                <a:solidFill>
                  <a:srgbClr val="FF0000"/>
                </a:solidFill>
              </a:rPr>
              <a:t>HOẠT ĐỘNG NHÓM</a:t>
            </a:r>
          </a:p>
        </p:txBody>
      </p:sp>
      <p:graphicFrame>
        <p:nvGraphicFramePr>
          <p:cNvPr id="12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3170326"/>
              </p:ext>
            </p:extLst>
          </p:nvPr>
        </p:nvGraphicFramePr>
        <p:xfrm>
          <a:off x="6186690" y="3851173"/>
          <a:ext cx="5938975" cy="1051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2" name="Equation" r:id="rId5" imgW="2197080" imgH="444240" progId="Equation.DSMT4">
                  <p:embed/>
                </p:oleObj>
              </mc:Choice>
              <mc:Fallback>
                <p:oleObj name="Equation" r:id="rId5" imgW="2197080" imgH="4442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86690" y="3851173"/>
                        <a:ext cx="5938975" cy="1051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" name="Picture 12" descr="Background pattern&#10;&#10;Description automatically generated">
            <a:extLst>
              <a:ext uri="{FF2B5EF4-FFF2-40B4-BE49-F238E27FC236}">
                <a16:creationId xmlns:a16="http://schemas.microsoft.com/office/drawing/2014/main" id="{65A14FCB-5569-4268-AF8B-502D9EF6E73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rcRect l="17382" r="20120" b="2"/>
          <a:stretch/>
        </p:blipFill>
        <p:spPr>
          <a:xfrm>
            <a:off x="888763" y="1"/>
            <a:ext cx="2099283" cy="2099283"/>
          </a:xfrm>
          <a:custGeom>
            <a:avLst/>
            <a:gdLst/>
            <a:ahLst/>
            <a:cxnLst/>
            <a:rect l="l" t="t" r="r" b="b"/>
            <a:pathLst>
              <a:path w="4627646" h="4627648">
                <a:moveTo>
                  <a:pt x="2313823" y="0"/>
                </a:moveTo>
                <a:cubicBezTo>
                  <a:pt x="3591712" y="0"/>
                  <a:pt x="4627646" y="1035934"/>
                  <a:pt x="4627646" y="2313824"/>
                </a:cubicBezTo>
                <a:cubicBezTo>
                  <a:pt x="4627646" y="3591714"/>
                  <a:pt x="3591712" y="4627648"/>
                  <a:pt x="2313823" y="4627648"/>
                </a:cubicBezTo>
                <a:cubicBezTo>
                  <a:pt x="1035934" y="4627648"/>
                  <a:pt x="0" y="3591714"/>
                  <a:pt x="0" y="2313824"/>
                </a:cubicBezTo>
                <a:cubicBezTo>
                  <a:pt x="0" y="1035934"/>
                  <a:pt x="1035934" y="0"/>
                  <a:pt x="2313823" y="0"/>
                </a:cubicBezTo>
                <a:close/>
              </a:path>
            </a:pathLst>
          </a:custGeom>
        </p:spPr>
      </p:pic>
      <p:pic>
        <p:nvPicPr>
          <p:cNvPr id="14" name="Picture 13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552" y="222224"/>
            <a:ext cx="1463701" cy="1463701"/>
          </a:xfrm>
          <a:prstGeom prst="rect">
            <a:avLst/>
          </a:prstGeom>
        </p:spPr>
      </p:pic>
      <p:sp>
        <p:nvSpPr>
          <p:cNvPr id="1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 txBox="1">
            <a:spLocks/>
          </p:cNvSpPr>
          <p:nvPr/>
        </p:nvSpPr>
        <p:spPr>
          <a:xfrm>
            <a:off x="6604171" y="80558"/>
            <a:ext cx="5572336" cy="809423"/>
          </a:xfrm>
          <a:prstGeom prst="flowChartAlternateProcess">
            <a:avLst/>
          </a:prstGeom>
          <a:solidFill>
            <a:srgbClr val="92D050"/>
          </a:solidFill>
          <a:ln>
            <a:solidFill>
              <a:srgbClr val="99B898"/>
            </a:solidFill>
          </a:ln>
        </p:spPr>
        <p:txBody>
          <a:bodyPr vert="horz" lIns="95400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377">
              <a:defRPr/>
            </a:pPr>
            <a:r>
              <a:rPr lang="en-US">
                <a:solidFill>
                  <a:sysClr val="window" lastClr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luyện tập</a:t>
            </a:r>
            <a:endParaRPr lang="en-US" dirty="0">
              <a:solidFill>
                <a:sysClr val="window" lastClr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05:00</a:t>
            </a:r>
          </a:p>
        </p:txBody>
      </p:sp>
      <p:sp>
        <p:nvSpPr>
          <p:cNvPr id="100" name="Rounded Rectangle 99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04:59</a:t>
            </a:r>
          </a:p>
        </p:txBody>
      </p:sp>
      <p:sp>
        <p:nvSpPr>
          <p:cNvPr id="101" name="Rounded Rectangle 100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04:58</a:t>
            </a:r>
          </a:p>
        </p:txBody>
      </p:sp>
      <p:sp>
        <p:nvSpPr>
          <p:cNvPr id="102" name="Rounded Rectangle 101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04:57</a:t>
            </a:r>
          </a:p>
        </p:txBody>
      </p:sp>
      <p:sp>
        <p:nvSpPr>
          <p:cNvPr id="103" name="Rounded Rectangle 102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04:56</a:t>
            </a:r>
          </a:p>
        </p:txBody>
      </p:sp>
      <p:sp>
        <p:nvSpPr>
          <p:cNvPr id="104" name="Rounded Rectangle 103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04:55</a:t>
            </a:r>
          </a:p>
        </p:txBody>
      </p:sp>
      <p:sp>
        <p:nvSpPr>
          <p:cNvPr id="105" name="Rounded Rectangle 104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04:54</a:t>
            </a:r>
          </a:p>
        </p:txBody>
      </p:sp>
      <p:sp>
        <p:nvSpPr>
          <p:cNvPr id="106" name="Rounded Rectangle 105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04:53</a:t>
            </a:r>
          </a:p>
        </p:txBody>
      </p:sp>
      <p:sp>
        <p:nvSpPr>
          <p:cNvPr id="107" name="Rounded Rectangle 106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04:52</a:t>
            </a:r>
          </a:p>
        </p:txBody>
      </p:sp>
      <p:sp>
        <p:nvSpPr>
          <p:cNvPr id="108" name="Rounded Rectangle 107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04:51</a:t>
            </a:r>
          </a:p>
        </p:txBody>
      </p:sp>
      <p:sp>
        <p:nvSpPr>
          <p:cNvPr id="109" name="Rounded Rectangle 108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04:50</a:t>
            </a:r>
          </a:p>
        </p:txBody>
      </p:sp>
      <p:sp>
        <p:nvSpPr>
          <p:cNvPr id="110" name="Rounded Rectangle 109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04:49</a:t>
            </a:r>
          </a:p>
        </p:txBody>
      </p:sp>
      <p:sp>
        <p:nvSpPr>
          <p:cNvPr id="111" name="Rounded Rectangle 110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04:48</a:t>
            </a:r>
          </a:p>
        </p:txBody>
      </p:sp>
      <p:sp>
        <p:nvSpPr>
          <p:cNvPr id="112" name="Rounded Rectangle 111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04:47</a:t>
            </a:r>
          </a:p>
        </p:txBody>
      </p:sp>
      <p:sp>
        <p:nvSpPr>
          <p:cNvPr id="113" name="Rounded Rectangle 112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04:46</a:t>
            </a:r>
          </a:p>
        </p:txBody>
      </p:sp>
      <p:sp>
        <p:nvSpPr>
          <p:cNvPr id="114" name="Rounded Rectangle 113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04:45</a:t>
            </a:r>
          </a:p>
        </p:txBody>
      </p:sp>
      <p:sp>
        <p:nvSpPr>
          <p:cNvPr id="115" name="Rounded Rectangle 114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04:44</a:t>
            </a:r>
          </a:p>
        </p:txBody>
      </p:sp>
      <p:sp>
        <p:nvSpPr>
          <p:cNvPr id="116" name="Rounded Rectangle 115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04:43</a:t>
            </a:r>
          </a:p>
        </p:txBody>
      </p:sp>
      <p:sp>
        <p:nvSpPr>
          <p:cNvPr id="117" name="Rounded Rectangle 116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04:42</a:t>
            </a:r>
          </a:p>
        </p:txBody>
      </p:sp>
      <p:sp>
        <p:nvSpPr>
          <p:cNvPr id="118" name="Rounded Rectangle 117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04:41</a:t>
            </a:r>
          </a:p>
        </p:txBody>
      </p:sp>
      <p:sp>
        <p:nvSpPr>
          <p:cNvPr id="119" name="Rounded Rectangle 118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04:40</a:t>
            </a:r>
          </a:p>
        </p:txBody>
      </p:sp>
      <p:sp>
        <p:nvSpPr>
          <p:cNvPr id="120" name="Rounded Rectangle 119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04:39</a:t>
            </a:r>
          </a:p>
        </p:txBody>
      </p:sp>
      <p:sp>
        <p:nvSpPr>
          <p:cNvPr id="121" name="Rounded Rectangle 120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04:38</a:t>
            </a:r>
          </a:p>
        </p:txBody>
      </p:sp>
      <p:sp>
        <p:nvSpPr>
          <p:cNvPr id="122" name="Rounded Rectangle 121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04:37</a:t>
            </a:r>
          </a:p>
        </p:txBody>
      </p:sp>
      <p:sp>
        <p:nvSpPr>
          <p:cNvPr id="123" name="Rounded Rectangle 122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04:36</a:t>
            </a:r>
          </a:p>
        </p:txBody>
      </p:sp>
      <p:sp>
        <p:nvSpPr>
          <p:cNvPr id="124" name="Rounded Rectangle 123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04:35</a:t>
            </a:r>
          </a:p>
        </p:txBody>
      </p:sp>
      <p:sp>
        <p:nvSpPr>
          <p:cNvPr id="125" name="Rounded Rectangle 124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04:34</a:t>
            </a:r>
          </a:p>
        </p:txBody>
      </p:sp>
      <p:sp>
        <p:nvSpPr>
          <p:cNvPr id="126" name="Rounded Rectangle 125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04:33</a:t>
            </a:r>
          </a:p>
        </p:txBody>
      </p:sp>
      <p:sp>
        <p:nvSpPr>
          <p:cNvPr id="127" name="Rounded Rectangle 126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04:32</a:t>
            </a:r>
          </a:p>
        </p:txBody>
      </p:sp>
      <p:sp>
        <p:nvSpPr>
          <p:cNvPr id="128" name="Rounded Rectangle 127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04:31</a:t>
            </a:r>
          </a:p>
        </p:txBody>
      </p:sp>
      <p:sp>
        <p:nvSpPr>
          <p:cNvPr id="129" name="Rounded Rectangle 128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04:30</a:t>
            </a:r>
          </a:p>
        </p:txBody>
      </p:sp>
      <p:sp>
        <p:nvSpPr>
          <p:cNvPr id="130" name="Rounded Rectangle 129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04:29</a:t>
            </a:r>
          </a:p>
        </p:txBody>
      </p:sp>
      <p:sp>
        <p:nvSpPr>
          <p:cNvPr id="131" name="Rounded Rectangle 130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04:28</a:t>
            </a:r>
          </a:p>
        </p:txBody>
      </p:sp>
      <p:sp>
        <p:nvSpPr>
          <p:cNvPr id="132" name="Rounded Rectangle 131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04:27</a:t>
            </a:r>
          </a:p>
        </p:txBody>
      </p:sp>
      <p:sp>
        <p:nvSpPr>
          <p:cNvPr id="133" name="Rounded Rectangle 132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04:26</a:t>
            </a:r>
          </a:p>
        </p:txBody>
      </p:sp>
      <p:sp>
        <p:nvSpPr>
          <p:cNvPr id="134" name="Rounded Rectangle 133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04:25</a:t>
            </a:r>
          </a:p>
        </p:txBody>
      </p:sp>
      <p:sp>
        <p:nvSpPr>
          <p:cNvPr id="135" name="Rounded Rectangle 134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04:24</a:t>
            </a:r>
          </a:p>
        </p:txBody>
      </p:sp>
      <p:sp>
        <p:nvSpPr>
          <p:cNvPr id="136" name="Rounded Rectangle 135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04:23</a:t>
            </a:r>
          </a:p>
        </p:txBody>
      </p:sp>
      <p:sp>
        <p:nvSpPr>
          <p:cNvPr id="137" name="Rounded Rectangle 136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04:22</a:t>
            </a:r>
          </a:p>
        </p:txBody>
      </p:sp>
      <p:sp>
        <p:nvSpPr>
          <p:cNvPr id="138" name="Rounded Rectangle 137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04:21</a:t>
            </a:r>
          </a:p>
        </p:txBody>
      </p:sp>
      <p:sp>
        <p:nvSpPr>
          <p:cNvPr id="139" name="Rounded Rectangle 138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04:20</a:t>
            </a:r>
          </a:p>
        </p:txBody>
      </p:sp>
      <p:sp>
        <p:nvSpPr>
          <p:cNvPr id="140" name="Rounded Rectangle 139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04:19</a:t>
            </a:r>
          </a:p>
        </p:txBody>
      </p:sp>
      <p:sp>
        <p:nvSpPr>
          <p:cNvPr id="141" name="Rounded Rectangle 140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04:18</a:t>
            </a:r>
          </a:p>
        </p:txBody>
      </p:sp>
      <p:sp>
        <p:nvSpPr>
          <p:cNvPr id="142" name="Rounded Rectangle 141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04:17</a:t>
            </a:r>
          </a:p>
        </p:txBody>
      </p:sp>
      <p:sp>
        <p:nvSpPr>
          <p:cNvPr id="143" name="Rounded Rectangle 142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04:16</a:t>
            </a:r>
          </a:p>
        </p:txBody>
      </p:sp>
      <p:sp>
        <p:nvSpPr>
          <p:cNvPr id="144" name="Rounded Rectangle 143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04:15</a:t>
            </a:r>
          </a:p>
        </p:txBody>
      </p:sp>
      <p:sp>
        <p:nvSpPr>
          <p:cNvPr id="145" name="Rounded Rectangle 144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04:14</a:t>
            </a:r>
          </a:p>
        </p:txBody>
      </p:sp>
      <p:sp>
        <p:nvSpPr>
          <p:cNvPr id="146" name="Rounded Rectangle 145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04:13</a:t>
            </a:r>
          </a:p>
        </p:txBody>
      </p:sp>
      <p:sp>
        <p:nvSpPr>
          <p:cNvPr id="147" name="Rounded Rectangle 146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04:12</a:t>
            </a:r>
          </a:p>
        </p:txBody>
      </p:sp>
      <p:sp>
        <p:nvSpPr>
          <p:cNvPr id="148" name="Rounded Rectangle 147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04:11</a:t>
            </a:r>
          </a:p>
        </p:txBody>
      </p:sp>
      <p:sp>
        <p:nvSpPr>
          <p:cNvPr id="149" name="Rounded Rectangle 148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04:10</a:t>
            </a:r>
          </a:p>
        </p:txBody>
      </p:sp>
      <p:sp>
        <p:nvSpPr>
          <p:cNvPr id="150" name="Rounded Rectangle 149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04:09</a:t>
            </a:r>
          </a:p>
        </p:txBody>
      </p:sp>
      <p:sp>
        <p:nvSpPr>
          <p:cNvPr id="151" name="Rounded Rectangle 150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04:08</a:t>
            </a:r>
          </a:p>
        </p:txBody>
      </p:sp>
      <p:sp>
        <p:nvSpPr>
          <p:cNvPr id="152" name="Rounded Rectangle 151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04:07</a:t>
            </a:r>
          </a:p>
        </p:txBody>
      </p:sp>
      <p:sp>
        <p:nvSpPr>
          <p:cNvPr id="153" name="Rounded Rectangle 152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04:06</a:t>
            </a:r>
          </a:p>
        </p:txBody>
      </p:sp>
      <p:sp>
        <p:nvSpPr>
          <p:cNvPr id="154" name="Rounded Rectangle 153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04:05</a:t>
            </a:r>
          </a:p>
        </p:txBody>
      </p:sp>
      <p:sp>
        <p:nvSpPr>
          <p:cNvPr id="155" name="Rounded Rectangle 154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04:04</a:t>
            </a:r>
          </a:p>
        </p:txBody>
      </p:sp>
      <p:sp>
        <p:nvSpPr>
          <p:cNvPr id="156" name="Rounded Rectangle 155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04:03</a:t>
            </a:r>
          </a:p>
        </p:txBody>
      </p:sp>
      <p:sp>
        <p:nvSpPr>
          <p:cNvPr id="157" name="Rounded Rectangle 156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04:02</a:t>
            </a:r>
          </a:p>
        </p:txBody>
      </p:sp>
      <p:sp>
        <p:nvSpPr>
          <p:cNvPr id="158" name="Rounded Rectangle 157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04:01</a:t>
            </a:r>
          </a:p>
        </p:txBody>
      </p:sp>
      <p:sp>
        <p:nvSpPr>
          <p:cNvPr id="159" name="Rounded Rectangle 158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04:00</a:t>
            </a:r>
          </a:p>
        </p:txBody>
      </p:sp>
      <p:sp>
        <p:nvSpPr>
          <p:cNvPr id="160" name="Rounded Rectangle 159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03:59</a:t>
            </a:r>
          </a:p>
        </p:txBody>
      </p:sp>
      <p:sp>
        <p:nvSpPr>
          <p:cNvPr id="161" name="Rounded Rectangle 160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03:58</a:t>
            </a:r>
          </a:p>
        </p:txBody>
      </p:sp>
      <p:sp>
        <p:nvSpPr>
          <p:cNvPr id="162" name="Rounded Rectangle 161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03:57</a:t>
            </a:r>
          </a:p>
        </p:txBody>
      </p:sp>
      <p:sp>
        <p:nvSpPr>
          <p:cNvPr id="163" name="Rounded Rectangle 162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03:56</a:t>
            </a:r>
          </a:p>
        </p:txBody>
      </p:sp>
      <p:sp>
        <p:nvSpPr>
          <p:cNvPr id="164" name="Rounded Rectangle 163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03:55</a:t>
            </a:r>
          </a:p>
        </p:txBody>
      </p:sp>
      <p:sp>
        <p:nvSpPr>
          <p:cNvPr id="165" name="Rounded Rectangle 164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03:54</a:t>
            </a:r>
          </a:p>
        </p:txBody>
      </p:sp>
      <p:sp>
        <p:nvSpPr>
          <p:cNvPr id="166" name="Rounded Rectangle 165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03:53</a:t>
            </a:r>
          </a:p>
        </p:txBody>
      </p:sp>
      <p:sp>
        <p:nvSpPr>
          <p:cNvPr id="167" name="Rounded Rectangle 166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03:52</a:t>
            </a:r>
          </a:p>
        </p:txBody>
      </p:sp>
      <p:sp>
        <p:nvSpPr>
          <p:cNvPr id="168" name="Rounded Rectangle 167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03:51</a:t>
            </a:r>
          </a:p>
        </p:txBody>
      </p:sp>
      <p:sp>
        <p:nvSpPr>
          <p:cNvPr id="169" name="Rounded Rectangle 168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03:50</a:t>
            </a:r>
          </a:p>
        </p:txBody>
      </p:sp>
      <p:sp>
        <p:nvSpPr>
          <p:cNvPr id="170" name="Rounded Rectangle 169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03:49</a:t>
            </a:r>
          </a:p>
        </p:txBody>
      </p:sp>
      <p:sp>
        <p:nvSpPr>
          <p:cNvPr id="171" name="Rounded Rectangle 170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03:48</a:t>
            </a:r>
          </a:p>
        </p:txBody>
      </p:sp>
      <p:sp>
        <p:nvSpPr>
          <p:cNvPr id="172" name="Rounded Rectangle 171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03:47</a:t>
            </a:r>
          </a:p>
        </p:txBody>
      </p:sp>
      <p:sp>
        <p:nvSpPr>
          <p:cNvPr id="173" name="Rounded Rectangle 172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03:46</a:t>
            </a:r>
          </a:p>
        </p:txBody>
      </p:sp>
      <p:sp>
        <p:nvSpPr>
          <p:cNvPr id="174" name="Rounded Rectangle 173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03:45</a:t>
            </a:r>
          </a:p>
        </p:txBody>
      </p:sp>
      <p:sp>
        <p:nvSpPr>
          <p:cNvPr id="175" name="Rounded Rectangle 174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03:44</a:t>
            </a:r>
          </a:p>
        </p:txBody>
      </p:sp>
      <p:sp>
        <p:nvSpPr>
          <p:cNvPr id="176" name="Rounded Rectangle 175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03:43</a:t>
            </a:r>
          </a:p>
        </p:txBody>
      </p:sp>
      <p:sp>
        <p:nvSpPr>
          <p:cNvPr id="177" name="Rounded Rectangle 176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03:42</a:t>
            </a:r>
          </a:p>
        </p:txBody>
      </p:sp>
      <p:sp>
        <p:nvSpPr>
          <p:cNvPr id="178" name="Rounded Rectangle 177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03:41</a:t>
            </a:r>
          </a:p>
        </p:txBody>
      </p:sp>
      <p:sp>
        <p:nvSpPr>
          <p:cNvPr id="179" name="Rounded Rectangle 178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03:40</a:t>
            </a:r>
          </a:p>
        </p:txBody>
      </p:sp>
      <p:sp>
        <p:nvSpPr>
          <p:cNvPr id="180" name="Rounded Rectangle 179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03:39</a:t>
            </a:r>
          </a:p>
        </p:txBody>
      </p:sp>
      <p:sp>
        <p:nvSpPr>
          <p:cNvPr id="181" name="Rounded Rectangle 180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03:38</a:t>
            </a:r>
          </a:p>
        </p:txBody>
      </p:sp>
      <p:sp>
        <p:nvSpPr>
          <p:cNvPr id="182" name="Rounded Rectangle 181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03:37</a:t>
            </a:r>
          </a:p>
        </p:txBody>
      </p:sp>
      <p:sp>
        <p:nvSpPr>
          <p:cNvPr id="183" name="Rounded Rectangle 182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03:36</a:t>
            </a:r>
          </a:p>
        </p:txBody>
      </p:sp>
      <p:sp>
        <p:nvSpPr>
          <p:cNvPr id="184" name="Rounded Rectangle 183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03:35</a:t>
            </a:r>
          </a:p>
        </p:txBody>
      </p:sp>
      <p:sp>
        <p:nvSpPr>
          <p:cNvPr id="185" name="Rounded Rectangle 184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03:34</a:t>
            </a:r>
          </a:p>
        </p:txBody>
      </p:sp>
      <p:sp>
        <p:nvSpPr>
          <p:cNvPr id="186" name="Rounded Rectangle 185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03:33</a:t>
            </a:r>
          </a:p>
        </p:txBody>
      </p:sp>
      <p:sp>
        <p:nvSpPr>
          <p:cNvPr id="187" name="Rounded Rectangle 186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03:32</a:t>
            </a:r>
          </a:p>
        </p:txBody>
      </p:sp>
      <p:sp>
        <p:nvSpPr>
          <p:cNvPr id="188" name="Rounded Rectangle 187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03:31</a:t>
            </a:r>
          </a:p>
        </p:txBody>
      </p:sp>
      <p:sp>
        <p:nvSpPr>
          <p:cNvPr id="189" name="Rounded Rectangle 188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03:30</a:t>
            </a:r>
          </a:p>
        </p:txBody>
      </p:sp>
      <p:sp>
        <p:nvSpPr>
          <p:cNvPr id="190" name="Rounded Rectangle 189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03:29</a:t>
            </a:r>
          </a:p>
        </p:txBody>
      </p:sp>
      <p:sp>
        <p:nvSpPr>
          <p:cNvPr id="191" name="Rounded Rectangle 190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03:28</a:t>
            </a:r>
          </a:p>
        </p:txBody>
      </p:sp>
      <p:sp>
        <p:nvSpPr>
          <p:cNvPr id="192" name="Rounded Rectangle 191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03:27</a:t>
            </a:r>
          </a:p>
        </p:txBody>
      </p:sp>
      <p:sp>
        <p:nvSpPr>
          <p:cNvPr id="193" name="Rounded Rectangle 192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03:26</a:t>
            </a:r>
          </a:p>
        </p:txBody>
      </p:sp>
      <p:sp>
        <p:nvSpPr>
          <p:cNvPr id="194" name="Rounded Rectangle 193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03:25</a:t>
            </a:r>
          </a:p>
        </p:txBody>
      </p:sp>
      <p:sp>
        <p:nvSpPr>
          <p:cNvPr id="195" name="Rounded Rectangle 194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03:24</a:t>
            </a:r>
          </a:p>
        </p:txBody>
      </p:sp>
      <p:sp>
        <p:nvSpPr>
          <p:cNvPr id="196" name="Rounded Rectangle 195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03:23</a:t>
            </a:r>
          </a:p>
        </p:txBody>
      </p:sp>
      <p:sp>
        <p:nvSpPr>
          <p:cNvPr id="197" name="Rounded Rectangle 196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03:22</a:t>
            </a:r>
          </a:p>
        </p:txBody>
      </p:sp>
      <p:sp>
        <p:nvSpPr>
          <p:cNvPr id="198" name="Rounded Rectangle 197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03:21</a:t>
            </a:r>
          </a:p>
        </p:txBody>
      </p:sp>
      <p:sp>
        <p:nvSpPr>
          <p:cNvPr id="199" name="Rounded Rectangle 198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03:20</a:t>
            </a:r>
          </a:p>
        </p:txBody>
      </p:sp>
      <p:sp>
        <p:nvSpPr>
          <p:cNvPr id="200" name="Rounded Rectangle 199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03:19</a:t>
            </a:r>
          </a:p>
        </p:txBody>
      </p:sp>
      <p:sp>
        <p:nvSpPr>
          <p:cNvPr id="201" name="Rounded Rectangle 200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03:18</a:t>
            </a:r>
          </a:p>
        </p:txBody>
      </p:sp>
      <p:sp>
        <p:nvSpPr>
          <p:cNvPr id="202" name="Rounded Rectangle 201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03:17</a:t>
            </a:r>
          </a:p>
        </p:txBody>
      </p:sp>
      <p:sp>
        <p:nvSpPr>
          <p:cNvPr id="203" name="Rounded Rectangle 202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03:16</a:t>
            </a:r>
          </a:p>
        </p:txBody>
      </p:sp>
      <p:sp>
        <p:nvSpPr>
          <p:cNvPr id="204" name="Rounded Rectangle 203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03:15</a:t>
            </a:r>
          </a:p>
        </p:txBody>
      </p:sp>
      <p:sp>
        <p:nvSpPr>
          <p:cNvPr id="205" name="Rounded Rectangle 204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03:14</a:t>
            </a:r>
          </a:p>
        </p:txBody>
      </p:sp>
      <p:sp>
        <p:nvSpPr>
          <p:cNvPr id="206" name="Rounded Rectangle 205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03:13</a:t>
            </a:r>
          </a:p>
        </p:txBody>
      </p:sp>
      <p:sp>
        <p:nvSpPr>
          <p:cNvPr id="207" name="Rounded Rectangle 206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03:12</a:t>
            </a:r>
          </a:p>
        </p:txBody>
      </p:sp>
      <p:sp>
        <p:nvSpPr>
          <p:cNvPr id="208" name="Rounded Rectangle 207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03:11</a:t>
            </a:r>
          </a:p>
        </p:txBody>
      </p:sp>
      <p:sp>
        <p:nvSpPr>
          <p:cNvPr id="209" name="Rounded Rectangle 208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03:10</a:t>
            </a:r>
          </a:p>
        </p:txBody>
      </p:sp>
      <p:sp>
        <p:nvSpPr>
          <p:cNvPr id="210" name="Rounded Rectangle 209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03:09</a:t>
            </a:r>
          </a:p>
        </p:txBody>
      </p:sp>
      <p:sp>
        <p:nvSpPr>
          <p:cNvPr id="211" name="Rounded Rectangle 210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03:08</a:t>
            </a:r>
          </a:p>
        </p:txBody>
      </p:sp>
      <p:sp>
        <p:nvSpPr>
          <p:cNvPr id="212" name="Rounded Rectangle 211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03:07</a:t>
            </a:r>
          </a:p>
        </p:txBody>
      </p:sp>
      <p:sp>
        <p:nvSpPr>
          <p:cNvPr id="213" name="Rounded Rectangle 212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03:06</a:t>
            </a:r>
          </a:p>
        </p:txBody>
      </p:sp>
      <p:sp>
        <p:nvSpPr>
          <p:cNvPr id="214" name="Rounded Rectangle 213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03:05</a:t>
            </a:r>
          </a:p>
        </p:txBody>
      </p:sp>
      <p:sp>
        <p:nvSpPr>
          <p:cNvPr id="215" name="Rounded Rectangle 214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03:04</a:t>
            </a:r>
          </a:p>
        </p:txBody>
      </p:sp>
      <p:sp>
        <p:nvSpPr>
          <p:cNvPr id="216" name="Rounded Rectangle 215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03:03</a:t>
            </a:r>
          </a:p>
        </p:txBody>
      </p:sp>
      <p:sp>
        <p:nvSpPr>
          <p:cNvPr id="217" name="Rounded Rectangle 216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03:02</a:t>
            </a:r>
          </a:p>
        </p:txBody>
      </p:sp>
      <p:sp>
        <p:nvSpPr>
          <p:cNvPr id="218" name="Rounded Rectangle 217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03:01</a:t>
            </a:r>
          </a:p>
        </p:txBody>
      </p:sp>
      <p:sp>
        <p:nvSpPr>
          <p:cNvPr id="219" name="Rounded Rectangle 218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03:00</a:t>
            </a:r>
          </a:p>
        </p:txBody>
      </p:sp>
      <p:sp>
        <p:nvSpPr>
          <p:cNvPr id="220" name="Rounded Rectangle 219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02:59</a:t>
            </a:r>
          </a:p>
        </p:txBody>
      </p:sp>
      <p:sp>
        <p:nvSpPr>
          <p:cNvPr id="221" name="Rounded Rectangle 220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02:58</a:t>
            </a:r>
          </a:p>
        </p:txBody>
      </p:sp>
      <p:sp>
        <p:nvSpPr>
          <p:cNvPr id="222" name="Rounded Rectangle 221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02:57</a:t>
            </a:r>
          </a:p>
        </p:txBody>
      </p:sp>
      <p:sp>
        <p:nvSpPr>
          <p:cNvPr id="223" name="Rounded Rectangle 222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02:56</a:t>
            </a:r>
          </a:p>
        </p:txBody>
      </p:sp>
      <p:sp>
        <p:nvSpPr>
          <p:cNvPr id="224" name="Rounded Rectangle 223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02:55</a:t>
            </a:r>
          </a:p>
        </p:txBody>
      </p:sp>
      <p:sp>
        <p:nvSpPr>
          <p:cNvPr id="225" name="Rounded Rectangle 224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02:54</a:t>
            </a:r>
          </a:p>
        </p:txBody>
      </p:sp>
      <p:sp>
        <p:nvSpPr>
          <p:cNvPr id="226" name="Rounded Rectangle 225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02:53</a:t>
            </a:r>
          </a:p>
        </p:txBody>
      </p:sp>
      <p:sp>
        <p:nvSpPr>
          <p:cNvPr id="227" name="Rounded Rectangle 226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02:52</a:t>
            </a:r>
          </a:p>
        </p:txBody>
      </p:sp>
      <p:sp>
        <p:nvSpPr>
          <p:cNvPr id="228" name="Rounded Rectangle 227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02:51</a:t>
            </a:r>
          </a:p>
        </p:txBody>
      </p:sp>
      <p:sp>
        <p:nvSpPr>
          <p:cNvPr id="229" name="Rounded Rectangle 228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02:50</a:t>
            </a:r>
          </a:p>
        </p:txBody>
      </p:sp>
      <p:sp>
        <p:nvSpPr>
          <p:cNvPr id="230" name="Rounded Rectangle 229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02:49</a:t>
            </a:r>
          </a:p>
        </p:txBody>
      </p:sp>
      <p:sp>
        <p:nvSpPr>
          <p:cNvPr id="231" name="Rounded Rectangle 230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02:48</a:t>
            </a:r>
          </a:p>
        </p:txBody>
      </p:sp>
      <p:sp>
        <p:nvSpPr>
          <p:cNvPr id="232" name="Rounded Rectangle 231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02:47</a:t>
            </a:r>
          </a:p>
        </p:txBody>
      </p:sp>
      <p:sp>
        <p:nvSpPr>
          <p:cNvPr id="233" name="Rounded Rectangle 232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02:46</a:t>
            </a:r>
          </a:p>
        </p:txBody>
      </p:sp>
      <p:sp>
        <p:nvSpPr>
          <p:cNvPr id="234" name="Rounded Rectangle 233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02:45</a:t>
            </a:r>
          </a:p>
        </p:txBody>
      </p:sp>
      <p:sp>
        <p:nvSpPr>
          <p:cNvPr id="235" name="Rounded Rectangle 234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02:44</a:t>
            </a:r>
          </a:p>
        </p:txBody>
      </p:sp>
      <p:sp>
        <p:nvSpPr>
          <p:cNvPr id="236" name="Rounded Rectangle 235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02:43</a:t>
            </a:r>
          </a:p>
        </p:txBody>
      </p:sp>
      <p:sp>
        <p:nvSpPr>
          <p:cNvPr id="237" name="Rounded Rectangle 236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02:42</a:t>
            </a:r>
          </a:p>
        </p:txBody>
      </p:sp>
      <p:sp>
        <p:nvSpPr>
          <p:cNvPr id="238" name="Rounded Rectangle 237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02:41</a:t>
            </a:r>
          </a:p>
        </p:txBody>
      </p:sp>
      <p:sp>
        <p:nvSpPr>
          <p:cNvPr id="239" name="Rounded Rectangle 238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02:40</a:t>
            </a:r>
          </a:p>
        </p:txBody>
      </p:sp>
      <p:sp>
        <p:nvSpPr>
          <p:cNvPr id="240" name="Rounded Rectangle 239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02:39</a:t>
            </a:r>
          </a:p>
        </p:txBody>
      </p:sp>
      <p:sp>
        <p:nvSpPr>
          <p:cNvPr id="241" name="Rounded Rectangle 240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02:38</a:t>
            </a:r>
          </a:p>
        </p:txBody>
      </p:sp>
      <p:sp>
        <p:nvSpPr>
          <p:cNvPr id="242" name="Rounded Rectangle 241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02:37</a:t>
            </a:r>
          </a:p>
        </p:txBody>
      </p:sp>
      <p:sp>
        <p:nvSpPr>
          <p:cNvPr id="243" name="Rounded Rectangle 242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02:36</a:t>
            </a:r>
          </a:p>
        </p:txBody>
      </p:sp>
      <p:sp>
        <p:nvSpPr>
          <p:cNvPr id="244" name="Rounded Rectangle 243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02:35</a:t>
            </a:r>
          </a:p>
        </p:txBody>
      </p:sp>
      <p:sp>
        <p:nvSpPr>
          <p:cNvPr id="245" name="Rounded Rectangle 244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02:34</a:t>
            </a:r>
          </a:p>
        </p:txBody>
      </p:sp>
      <p:sp>
        <p:nvSpPr>
          <p:cNvPr id="246" name="Rounded Rectangle 245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02:33</a:t>
            </a:r>
          </a:p>
        </p:txBody>
      </p:sp>
      <p:sp>
        <p:nvSpPr>
          <p:cNvPr id="247" name="Rounded Rectangle 246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02:32</a:t>
            </a:r>
          </a:p>
        </p:txBody>
      </p:sp>
      <p:sp>
        <p:nvSpPr>
          <p:cNvPr id="248" name="Rounded Rectangle 247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02:31</a:t>
            </a:r>
          </a:p>
        </p:txBody>
      </p:sp>
      <p:sp>
        <p:nvSpPr>
          <p:cNvPr id="249" name="Rounded Rectangle 248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02:30</a:t>
            </a:r>
          </a:p>
        </p:txBody>
      </p:sp>
      <p:sp>
        <p:nvSpPr>
          <p:cNvPr id="250" name="Rounded Rectangle 249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02:29</a:t>
            </a:r>
          </a:p>
        </p:txBody>
      </p:sp>
      <p:sp>
        <p:nvSpPr>
          <p:cNvPr id="251" name="Rounded Rectangle 250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02:28</a:t>
            </a:r>
          </a:p>
        </p:txBody>
      </p:sp>
      <p:sp>
        <p:nvSpPr>
          <p:cNvPr id="252" name="Rounded Rectangle 251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02:27</a:t>
            </a:r>
          </a:p>
        </p:txBody>
      </p:sp>
      <p:sp>
        <p:nvSpPr>
          <p:cNvPr id="253" name="Rounded Rectangle 252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02:26</a:t>
            </a:r>
          </a:p>
        </p:txBody>
      </p:sp>
      <p:sp>
        <p:nvSpPr>
          <p:cNvPr id="254" name="Rounded Rectangle 253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02:25</a:t>
            </a:r>
          </a:p>
        </p:txBody>
      </p:sp>
      <p:sp>
        <p:nvSpPr>
          <p:cNvPr id="255" name="Rounded Rectangle 254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02:24</a:t>
            </a:r>
          </a:p>
        </p:txBody>
      </p:sp>
      <p:sp>
        <p:nvSpPr>
          <p:cNvPr id="256" name="Rounded Rectangle 255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02:23</a:t>
            </a:r>
          </a:p>
        </p:txBody>
      </p:sp>
      <p:sp>
        <p:nvSpPr>
          <p:cNvPr id="257" name="Rounded Rectangle 256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02:22</a:t>
            </a:r>
          </a:p>
        </p:txBody>
      </p:sp>
      <p:sp>
        <p:nvSpPr>
          <p:cNvPr id="258" name="Rounded Rectangle 257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02:21</a:t>
            </a:r>
          </a:p>
        </p:txBody>
      </p:sp>
      <p:sp>
        <p:nvSpPr>
          <p:cNvPr id="259" name="Rounded Rectangle 258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02:20</a:t>
            </a:r>
          </a:p>
        </p:txBody>
      </p:sp>
      <p:sp>
        <p:nvSpPr>
          <p:cNvPr id="260" name="Rounded Rectangle 259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02:19</a:t>
            </a:r>
          </a:p>
        </p:txBody>
      </p:sp>
      <p:sp>
        <p:nvSpPr>
          <p:cNvPr id="261" name="Rounded Rectangle 260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02:18</a:t>
            </a:r>
          </a:p>
        </p:txBody>
      </p:sp>
      <p:sp>
        <p:nvSpPr>
          <p:cNvPr id="262" name="Rounded Rectangle 261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02:17</a:t>
            </a:r>
          </a:p>
        </p:txBody>
      </p:sp>
      <p:sp>
        <p:nvSpPr>
          <p:cNvPr id="263" name="Rounded Rectangle 262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02:16</a:t>
            </a:r>
          </a:p>
        </p:txBody>
      </p:sp>
      <p:sp>
        <p:nvSpPr>
          <p:cNvPr id="264" name="Rounded Rectangle 263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02:15</a:t>
            </a:r>
          </a:p>
        </p:txBody>
      </p:sp>
      <p:sp>
        <p:nvSpPr>
          <p:cNvPr id="265" name="Rounded Rectangle 264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02:14</a:t>
            </a:r>
          </a:p>
        </p:txBody>
      </p:sp>
      <p:sp>
        <p:nvSpPr>
          <p:cNvPr id="266" name="Rounded Rectangle 265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02:13</a:t>
            </a:r>
          </a:p>
        </p:txBody>
      </p:sp>
      <p:sp>
        <p:nvSpPr>
          <p:cNvPr id="267" name="Rounded Rectangle 266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02:12</a:t>
            </a:r>
          </a:p>
        </p:txBody>
      </p:sp>
      <p:sp>
        <p:nvSpPr>
          <p:cNvPr id="268" name="Rounded Rectangle 267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02:11</a:t>
            </a:r>
          </a:p>
        </p:txBody>
      </p:sp>
      <p:sp>
        <p:nvSpPr>
          <p:cNvPr id="269" name="Rounded Rectangle 268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02:10</a:t>
            </a:r>
          </a:p>
        </p:txBody>
      </p:sp>
      <p:sp>
        <p:nvSpPr>
          <p:cNvPr id="270" name="Rounded Rectangle 269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02:09</a:t>
            </a:r>
          </a:p>
        </p:txBody>
      </p:sp>
      <p:sp>
        <p:nvSpPr>
          <p:cNvPr id="271" name="Rounded Rectangle 270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02:08</a:t>
            </a:r>
          </a:p>
        </p:txBody>
      </p:sp>
      <p:sp>
        <p:nvSpPr>
          <p:cNvPr id="272" name="Rounded Rectangle 271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02:07</a:t>
            </a:r>
          </a:p>
        </p:txBody>
      </p:sp>
      <p:sp>
        <p:nvSpPr>
          <p:cNvPr id="273" name="Rounded Rectangle 272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02:06</a:t>
            </a:r>
          </a:p>
        </p:txBody>
      </p:sp>
      <p:sp>
        <p:nvSpPr>
          <p:cNvPr id="274" name="Rounded Rectangle 273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02:05</a:t>
            </a:r>
          </a:p>
        </p:txBody>
      </p:sp>
      <p:sp>
        <p:nvSpPr>
          <p:cNvPr id="275" name="Rounded Rectangle 274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02:04</a:t>
            </a:r>
          </a:p>
        </p:txBody>
      </p:sp>
      <p:sp>
        <p:nvSpPr>
          <p:cNvPr id="276" name="Rounded Rectangle 275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02:03</a:t>
            </a:r>
          </a:p>
        </p:txBody>
      </p:sp>
      <p:sp>
        <p:nvSpPr>
          <p:cNvPr id="277" name="Rounded Rectangle 276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02:02</a:t>
            </a:r>
          </a:p>
        </p:txBody>
      </p:sp>
      <p:sp>
        <p:nvSpPr>
          <p:cNvPr id="278" name="Rounded Rectangle 277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02:01</a:t>
            </a:r>
          </a:p>
        </p:txBody>
      </p:sp>
      <p:sp>
        <p:nvSpPr>
          <p:cNvPr id="279" name="Rounded Rectangle 278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02:00</a:t>
            </a:r>
          </a:p>
        </p:txBody>
      </p:sp>
      <p:sp>
        <p:nvSpPr>
          <p:cNvPr id="280" name="Rounded Rectangle 279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01:59</a:t>
            </a:r>
          </a:p>
        </p:txBody>
      </p:sp>
      <p:sp>
        <p:nvSpPr>
          <p:cNvPr id="281" name="Rounded Rectangle 280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01:58</a:t>
            </a:r>
          </a:p>
        </p:txBody>
      </p:sp>
      <p:sp>
        <p:nvSpPr>
          <p:cNvPr id="282" name="Rounded Rectangle 281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01:57</a:t>
            </a:r>
          </a:p>
        </p:txBody>
      </p:sp>
      <p:sp>
        <p:nvSpPr>
          <p:cNvPr id="283" name="Rounded Rectangle 282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01:56</a:t>
            </a:r>
          </a:p>
        </p:txBody>
      </p:sp>
      <p:sp>
        <p:nvSpPr>
          <p:cNvPr id="284" name="Rounded Rectangle 283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01:55</a:t>
            </a:r>
          </a:p>
        </p:txBody>
      </p:sp>
      <p:sp>
        <p:nvSpPr>
          <p:cNvPr id="285" name="Rounded Rectangle 284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01:54</a:t>
            </a:r>
          </a:p>
        </p:txBody>
      </p:sp>
      <p:sp>
        <p:nvSpPr>
          <p:cNvPr id="286" name="Rounded Rectangle 285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01:53</a:t>
            </a:r>
          </a:p>
        </p:txBody>
      </p:sp>
      <p:sp>
        <p:nvSpPr>
          <p:cNvPr id="287" name="Rounded Rectangle 286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01:52</a:t>
            </a:r>
          </a:p>
        </p:txBody>
      </p:sp>
      <p:sp>
        <p:nvSpPr>
          <p:cNvPr id="288" name="Rounded Rectangle 287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01:51</a:t>
            </a:r>
          </a:p>
        </p:txBody>
      </p:sp>
      <p:sp>
        <p:nvSpPr>
          <p:cNvPr id="289" name="Rounded Rectangle 288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01:50</a:t>
            </a:r>
          </a:p>
        </p:txBody>
      </p:sp>
      <p:sp>
        <p:nvSpPr>
          <p:cNvPr id="290" name="Rounded Rectangle 289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01:49</a:t>
            </a:r>
          </a:p>
        </p:txBody>
      </p:sp>
      <p:sp>
        <p:nvSpPr>
          <p:cNvPr id="291" name="Rounded Rectangle 290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01:48</a:t>
            </a:r>
          </a:p>
        </p:txBody>
      </p:sp>
      <p:sp>
        <p:nvSpPr>
          <p:cNvPr id="292" name="Rounded Rectangle 291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01:47</a:t>
            </a:r>
          </a:p>
        </p:txBody>
      </p:sp>
      <p:sp>
        <p:nvSpPr>
          <p:cNvPr id="293" name="Rounded Rectangle 292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01:46</a:t>
            </a:r>
          </a:p>
        </p:txBody>
      </p:sp>
      <p:sp>
        <p:nvSpPr>
          <p:cNvPr id="294" name="Rounded Rectangle 293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01:45</a:t>
            </a:r>
          </a:p>
        </p:txBody>
      </p:sp>
      <p:sp>
        <p:nvSpPr>
          <p:cNvPr id="295" name="Rounded Rectangle 294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01:44</a:t>
            </a:r>
          </a:p>
        </p:txBody>
      </p:sp>
      <p:sp>
        <p:nvSpPr>
          <p:cNvPr id="296" name="Rounded Rectangle 295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01:43</a:t>
            </a:r>
          </a:p>
        </p:txBody>
      </p:sp>
      <p:sp>
        <p:nvSpPr>
          <p:cNvPr id="297" name="Rounded Rectangle 296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01:42</a:t>
            </a:r>
          </a:p>
        </p:txBody>
      </p:sp>
      <p:sp>
        <p:nvSpPr>
          <p:cNvPr id="298" name="Rounded Rectangle 297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01:41</a:t>
            </a:r>
          </a:p>
        </p:txBody>
      </p:sp>
      <p:sp>
        <p:nvSpPr>
          <p:cNvPr id="299" name="Rounded Rectangle 298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01:40</a:t>
            </a:r>
          </a:p>
        </p:txBody>
      </p:sp>
      <p:sp>
        <p:nvSpPr>
          <p:cNvPr id="300" name="Rounded Rectangle 299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01:39</a:t>
            </a:r>
          </a:p>
        </p:txBody>
      </p:sp>
      <p:sp>
        <p:nvSpPr>
          <p:cNvPr id="301" name="Rounded Rectangle 300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01:38</a:t>
            </a:r>
          </a:p>
        </p:txBody>
      </p:sp>
      <p:sp>
        <p:nvSpPr>
          <p:cNvPr id="302" name="Rounded Rectangle 301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01:37</a:t>
            </a:r>
          </a:p>
        </p:txBody>
      </p:sp>
      <p:sp>
        <p:nvSpPr>
          <p:cNvPr id="303" name="Rounded Rectangle 302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01:36</a:t>
            </a:r>
          </a:p>
        </p:txBody>
      </p:sp>
      <p:sp>
        <p:nvSpPr>
          <p:cNvPr id="304" name="Rounded Rectangle 303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01:35</a:t>
            </a:r>
          </a:p>
        </p:txBody>
      </p:sp>
      <p:sp>
        <p:nvSpPr>
          <p:cNvPr id="305" name="Rounded Rectangle 304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01:34</a:t>
            </a:r>
          </a:p>
        </p:txBody>
      </p:sp>
      <p:sp>
        <p:nvSpPr>
          <p:cNvPr id="306" name="Rounded Rectangle 305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01:33</a:t>
            </a:r>
          </a:p>
        </p:txBody>
      </p:sp>
      <p:sp>
        <p:nvSpPr>
          <p:cNvPr id="307" name="Rounded Rectangle 306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01:32</a:t>
            </a:r>
          </a:p>
        </p:txBody>
      </p:sp>
      <p:sp>
        <p:nvSpPr>
          <p:cNvPr id="308" name="Rounded Rectangle 307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01:31</a:t>
            </a:r>
          </a:p>
        </p:txBody>
      </p:sp>
      <p:sp>
        <p:nvSpPr>
          <p:cNvPr id="309" name="Rounded Rectangle 308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01:30</a:t>
            </a:r>
          </a:p>
        </p:txBody>
      </p:sp>
      <p:sp>
        <p:nvSpPr>
          <p:cNvPr id="310" name="Rounded Rectangle 309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01:29</a:t>
            </a:r>
          </a:p>
        </p:txBody>
      </p:sp>
      <p:sp>
        <p:nvSpPr>
          <p:cNvPr id="311" name="Rounded Rectangle 310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01:28</a:t>
            </a:r>
          </a:p>
        </p:txBody>
      </p:sp>
      <p:sp>
        <p:nvSpPr>
          <p:cNvPr id="312" name="Rounded Rectangle 311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01:27</a:t>
            </a:r>
          </a:p>
        </p:txBody>
      </p:sp>
      <p:sp>
        <p:nvSpPr>
          <p:cNvPr id="313" name="Rounded Rectangle 312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01:26</a:t>
            </a:r>
          </a:p>
        </p:txBody>
      </p:sp>
      <p:sp>
        <p:nvSpPr>
          <p:cNvPr id="314" name="Rounded Rectangle 313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01:25</a:t>
            </a:r>
          </a:p>
        </p:txBody>
      </p:sp>
      <p:sp>
        <p:nvSpPr>
          <p:cNvPr id="315" name="Rounded Rectangle 314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01:24</a:t>
            </a:r>
          </a:p>
        </p:txBody>
      </p:sp>
      <p:sp>
        <p:nvSpPr>
          <p:cNvPr id="316" name="Rounded Rectangle 315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01:23</a:t>
            </a:r>
          </a:p>
        </p:txBody>
      </p:sp>
      <p:sp>
        <p:nvSpPr>
          <p:cNvPr id="317" name="Rounded Rectangle 316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01:22</a:t>
            </a:r>
          </a:p>
        </p:txBody>
      </p:sp>
      <p:sp>
        <p:nvSpPr>
          <p:cNvPr id="318" name="Rounded Rectangle 317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01:21</a:t>
            </a:r>
          </a:p>
        </p:txBody>
      </p:sp>
      <p:sp>
        <p:nvSpPr>
          <p:cNvPr id="319" name="Rounded Rectangle 318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01:20</a:t>
            </a:r>
          </a:p>
        </p:txBody>
      </p:sp>
      <p:sp>
        <p:nvSpPr>
          <p:cNvPr id="320" name="Rounded Rectangle 319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01:19</a:t>
            </a:r>
          </a:p>
        </p:txBody>
      </p:sp>
      <p:sp>
        <p:nvSpPr>
          <p:cNvPr id="321" name="Rounded Rectangle 320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01:18</a:t>
            </a:r>
          </a:p>
        </p:txBody>
      </p:sp>
      <p:sp>
        <p:nvSpPr>
          <p:cNvPr id="322" name="Rounded Rectangle 321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01:17</a:t>
            </a:r>
          </a:p>
        </p:txBody>
      </p:sp>
      <p:sp>
        <p:nvSpPr>
          <p:cNvPr id="323" name="Rounded Rectangle 322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01:16</a:t>
            </a:r>
          </a:p>
        </p:txBody>
      </p:sp>
      <p:sp>
        <p:nvSpPr>
          <p:cNvPr id="324" name="Rounded Rectangle 323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01:15</a:t>
            </a:r>
          </a:p>
        </p:txBody>
      </p:sp>
      <p:sp>
        <p:nvSpPr>
          <p:cNvPr id="325" name="Rounded Rectangle 324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01:14</a:t>
            </a:r>
          </a:p>
        </p:txBody>
      </p:sp>
      <p:sp>
        <p:nvSpPr>
          <p:cNvPr id="326" name="Rounded Rectangle 325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01:13</a:t>
            </a:r>
          </a:p>
        </p:txBody>
      </p:sp>
      <p:sp>
        <p:nvSpPr>
          <p:cNvPr id="327" name="Rounded Rectangle 326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01:12</a:t>
            </a:r>
          </a:p>
        </p:txBody>
      </p:sp>
      <p:sp>
        <p:nvSpPr>
          <p:cNvPr id="328" name="Rounded Rectangle 327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01:11</a:t>
            </a:r>
          </a:p>
        </p:txBody>
      </p:sp>
      <p:sp>
        <p:nvSpPr>
          <p:cNvPr id="329" name="Rounded Rectangle 328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01:10</a:t>
            </a:r>
          </a:p>
        </p:txBody>
      </p:sp>
      <p:sp>
        <p:nvSpPr>
          <p:cNvPr id="330" name="Rounded Rectangle 329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01:09</a:t>
            </a:r>
          </a:p>
        </p:txBody>
      </p:sp>
      <p:sp>
        <p:nvSpPr>
          <p:cNvPr id="331" name="Rounded Rectangle 330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01:08</a:t>
            </a:r>
          </a:p>
        </p:txBody>
      </p:sp>
      <p:sp>
        <p:nvSpPr>
          <p:cNvPr id="332" name="Rounded Rectangle 331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01:07</a:t>
            </a:r>
          </a:p>
        </p:txBody>
      </p:sp>
      <p:sp>
        <p:nvSpPr>
          <p:cNvPr id="333" name="Rounded Rectangle 332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01:06</a:t>
            </a:r>
          </a:p>
        </p:txBody>
      </p:sp>
      <p:sp>
        <p:nvSpPr>
          <p:cNvPr id="334" name="Rounded Rectangle 333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01:05</a:t>
            </a:r>
          </a:p>
        </p:txBody>
      </p:sp>
      <p:sp>
        <p:nvSpPr>
          <p:cNvPr id="335" name="Rounded Rectangle 334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01:04</a:t>
            </a:r>
          </a:p>
        </p:txBody>
      </p:sp>
      <p:sp>
        <p:nvSpPr>
          <p:cNvPr id="336" name="Rounded Rectangle 335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01:03</a:t>
            </a:r>
          </a:p>
        </p:txBody>
      </p:sp>
      <p:sp>
        <p:nvSpPr>
          <p:cNvPr id="337" name="Rounded Rectangle 336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01:02</a:t>
            </a:r>
          </a:p>
        </p:txBody>
      </p:sp>
      <p:sp>
        <p:nvSpPr>
          <p:cNvPr id="338" name="Rounded Rectangle 337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01:01</a:t>
            </a:r>
          </a:p>
        </p:txBody>
      </p:sp>
      <p:sp>
        <p:nvSpPr>
          <p:cNvPr id="339" name="Rounded Rectangle 338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01:00</a:t>
            </a:r>
          </a:p>
        </p:txBody>
      </p:sp>
      <p:sp>
        <p:nvSpPr>
          <p:cNvPr id="340" name="Rounded Rectangle 339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00:59</a:t>
            </a:r>
          </a:p>
        </p:txBody>
      </p:sp>
      <p:sp>
        <p:nvSpPr>
          <p:cNvPr id="341" name="Rounded Rectangle 340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00:58</a:t>
            </a:r>
          </a:p>
        </p:txBody>
      </p:sp>
      <p:sp>
        <p:nvSpPr>
          <p:cNvPr id="342" name="Rounded Rectangle 341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00:57</a:t>
            </a:r>
          </a:p>
        </p:txBody>
      </p:sp>
      <p:sp>
        <p:nvSpPr>
          <p:cNvPr id="343" name="Rounded Rectangle 342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00:56</a:t>
            </a:r>
          </a:p>
        </p:txBody>
      </p:sp>
      <p:sp>
        <p:nvSpPr>
          <p:cNvPr id="344" name="Rounded Rectangle 343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00:55</a:t>
            </a:r>
          </a:p>
        </p:txBody>
      </p:sp>
      <p:sp>
        <p:nvSpPr>
          <p:cNvPr id="345" name="Rounded Rectangle 344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00:54</a:t>
            </a:r>
          </a:p>
        </p:txBody>
      </p:sp>
      <p:sp>
        <p:nvSpPr>
          <p:cNvPr id="346" name="Rounded Rectangle 345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00:53</a:t>
            </a:r>
          </a:p>
        </p:txBody>
      </p:sp>
      <p:sp>
        <p:nvSpPr>
          <p:cNvPr id="347" name="Rounded Rectangle 346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00:52</a:t>
            </a:r>
          </a:p>
        </p:txBody>
      </p:sp>
      <p:sp>
        <p:nvSpPr>
          <p:cNvPr id="348" name="Rounded Rectangle 347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00:51</a:t>
            </a:r>
          </a:p>
        </p:txBody>
      </p:sp>
      <p:sp>
        <p:nvSpPr>
          <p:cNvPr id="349" name="Rounded Rectangle 348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00:50</a:t>
            </a:r>
          </a:p>
        </p:txBody>
      </p:sp>
      <p:sp>
        <p:nvSpPr>
          <p:cNvPr id="350" name="Rounded Rectangle 349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00:49</a:t>
            </a:r>
          </a:p>
        </p:txBody>
      </p:sp>
      <p:sp>
        <p:nvSpPr>
          <p:cNvPr id="351" name="Rounded Rectangle 350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00:48</a:t>
            </a:r>
          </a:p>
        </p:txBody>
      </p:sp>
      <p:sp>
        <p:nvSpPr>
          <p:cNvPr id="352" name="Rounded Rectangle 351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00:47</a:t>
            </a:r>
          </a:p>
        </p:txBody>
      </p:sp>
      <p:sp>
        <p:nvSpPr>
          <p:cNvPr id="353" name="Rounded Rectangle 352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00:46</a:t>
            </a:r>
          </a:p>
        </p:txBody>
      </p:sp>
      <p:sp>
        <p:nvSpPr>
          <p:cNvPr id="354" name="Rounded Rectangle 353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00:45</a:t>
            </a:r>
          </a:p>
        </p:txBody>
      </p:sp>
      <p:sp>
        <p:nvSpPr>
          <p:cNvPr id="355" name="Rounded Rectangle 354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00:44</a:t>
            </a:r>
          </a:p>
        </p:txBody>
      </p:sp>
      <p:sp>
        <p:nvSpPr>
          <p:cNvPr id="356" name="Rounded Rectangle 355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00:43</a:t>
            </a:r>
          </a:p>
        </p:txBody>
      </p:sp>
      <p:sp>
        <p:nvSpPr>
          <p:cNvPr id="357" name="Rounded Rectangle 356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00:42</a:t>
            </a:r>
          </a:p>
        </p:txBody>
      </p:sp>
      <p:sp>
        <p:nvSpPr>
          <p:cNvPr id="358" name="Rounded Rectangle 357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00:41</a:t>
            </a:r>
          </a:p>
        </p:txBody>
      </p:sp>
      <p:sp>
        <p:nvSpPr>
          <p:cNvPr id="359" name="Rounded Rectangle 358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00:40</a:t>
            </a:r>
          </a:p>
        </p:txBody>
      </p:sp>
      <p:sp>
        <p:nvSpPr>
          <p:cNvPr id="360" name="Rounded Rectangle 359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00:39</a:t>
            </a:r>
          </a:p>
        </p:txBody>
      </p:sp>
      <p:sp>
        <p:nvSpPr>
          <p:cNvPr id="361" name="Rounded Rectangle 360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00:38</a:t>
            </a:r>
          </a:p>
        </p:txBody>
      </p:sp>
      <p:sp>
        <p:nvSpPr>
          <p:cNvPr id="362" name="Rounded Rectangle 361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00:37</a:t>
            </a:r>
          </a:p>
        </p:txBody>
      </p:sp>
      <p:sp>
        <p:nvSpPr>
          <p:cNvPr id="363" name="Rounded Rectangle 362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00:36</a:t>
            </a:r>
          </a:p>
        </p:txBody>
      </p:sp>
      <p:sp>
        <p:nvSpPr>
          <p:cNvPr id="364" name="Rounded Rectangle 363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00:35</a:t>
            </a:r>
          </a:p>
        </p:txBody>
      </p:sp>
      <p:sp>
        <p:nvSpPr>
          <p:cNvPr id="365" name="Rounded Rectangle 364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00:34</a:t>
            </a:r>
          </a:p>
        </p:txBody>
      </p:sp>
      <p:sp>
        <p:nvSpPr>
          <p:cNvPr id="366" name="Rounded Rectangle 365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00:33</a:t>
            </a:r>
          </a:p>
        </p:txBody>
      </p:sp>
      <p:sp>
        <p:nvSpPr>
          <p:cNvPr id="367" name="Rounded Rectangle 366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00:32</a:t>
            </a:r>
          </a:p>
        </p:txBody>
      </p:sp>
      <p:sp>
        <p:nvSpPr>
          <p:cNvPr id="368" name="Rounded Rectangle 367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00:31</a:t>
            </a:r>
          </a:p>
        </p:txBody>
      </p:sp>
      <p:sp>
        <p:nvSpPr>
          <p:cNvPr id="369" name="Rounded Rectangle 368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00:30</a:t>
            </a:r>
          </a:p>
        </p:txBody>
      </p:sp>
      <p:sp>
        <p:nvSpPr>
          <p:cNvPr id="370" name="Rounded Rectangle 369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00:29</a:t>
            </a:r>
          </a:p>
        </p:txBody>
      </p:sp>
      <p:sp>
        <p:nvSpPr>
          <p:cNvPr id="371" name="Rounded Rectangle 370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00:28</a:t>
            </a:r>
          </a:p>
        </p:txBody>
      </p:sp>
      <p:sp>
        <p:nvSpPr>
          <p:cNvPr id="372" name="Rounded Rectangle 371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00:27</a:t>
            </a:r>
          </a:p>
        </p:txBody>
      </p:sp>
      <p:sp>
        <p:nvSpPr>
          <p:cNvPr id="373" name="Rounded Rectangle 372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00:26</a:t>
            </a:r>
          </a:p>
        </p:txBody>
      </p:sp>
      <p:sp>
        <p:nvSpPr>
          <p:cNvPr id="374" name="Rounded Rectangle 373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00:25</a:t>
            </a:r>
          </a:p>
        </p:txBody>
      </p:sp>
      <p:sp>
        <p:nvSpPr>
          <p:cNvPr id="375" name="Rounded Rectangle 374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00:24</a:t>
            </a:r>
          </a:p>
        </p:txBody>
      </p:sp>
      <p:sp>
        <p:nvSpPr>
          <p:cNvPr id="376" name="Rounded Rectangle 375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00:23</a:t>
            </a:r>
          </a:p>
        </p:txBody>
      </p:sp>
      <p:sp>
        <p:nvSpPr>
          <p:cNvPr id="377" name="Rounded Rectangle 376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00:22</a:t>
            </a:r>
          </a:p>
        </p:txBody>
      </p:sp>
      <p:sp>
        <p:nvSpPr>
          <p:cNvPr id="378" name="Rounded Rectangle 377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00:21</a:t>
            </a:r>
          </a:p>
        </p:txBody>
      </p:sp>
      <p:sp>
        <p:nvSpPr>
          <p:cNvPr id="379" name="Rounded Rectangle 378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00:20</a:t>
            </a:r>
          </a:p>
        </p:txBody>
      </p:sp>
      <p:sp>
        <p:nvSpPr>
          <p:cNvPr id="380" name="Rounded Rectangle 379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00:19</a:t>
            </a:r>
          </a:p>
        </p:txBody>
      </p:sp>
      <p:sp>
        <p:nvSpPr>
          <p:cNvPr id="381" name="Rounded Rectangle 380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00:18</a:t>
            </a:r>
          </a:p>
        </p:txBody>
      </p:sp>
      <p:sp>
        <p:nvSpPr>
          <p:cNvPr id="382" name="Rounded Rectangle 381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00:17</a:t>
            </a:r>
          </a:p>
        </p:txBody>
      </p:sp>
      <p:sp>
        <p:nvSpPr>
          <p:cNvPr id="383" name="Rounded Rectangle 382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00:16</a:t>
            </a:r>
          </a:p>
        </p:txBody>
      </p:sp>
      <p:sp>
        <p:nvSpPr>
          <p:cNvPr id="384" name="Rounded Rectangle 383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00:15</a:t>
            </a:r>
          </a:p>
        </p:txBody>
      </p:sp>
      <p:sp>
        <p:nvSpPr>
          <p:cNvPr id="385" name="Rounded Rectangle 384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00:14</a:t>
            </a:r>
          </a:p>
        </p:txBody>
      </p:sp>
      <p:sp>
        <p:nvSpPr>
          <p:cNvPr id="386" name="Rounded Rectangle 385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00:13</a:t>
            </a:r>
          </a:p>
        </p:txBody>
      </p:sp>
      <p:sp>
        <p:nvSpPr>
          <p:cNvPr id="387" name="Rounded Rectangle 386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00:12</a:t>
            </a:r>
          </a:p>
        </p:txBody>
      </p:sp>
      <p:sp>
        <p:nvSpPr>
          <p:cNvPr id="388" name="Rounded Rectangle 387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00:11</a:t>
            </a:r>
          </a:p>
        </p:txBody>
      </p:sp>
      <p:sp>
        <p:nvSpPr>
          <p:cNvPr id="389" name="Rounded Rectangle 388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00:10</a:t>
            </a:r>
          </a:p>
        </p:txBody>
      </p:sp>
      <p:sp>
        <p:nvSpPr>
          <p:cNvPr id="390" name="Rounded Rectangle 389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00:09</a:t>
            </a:r>
          </a:p>
        </p:txBody>
      </p:sp>
      <p:sp>
        <p:nvSpPr>
          <p:cNvPr id="391" name="Rounded Rectangle 390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00:08</a:t>
            </a:r>
          </a:p>
        </p:txBody>
      </p:sp>
      <p:sp>
        <p:nvSpPr>
          <p:cNvPr id="392" name="Rounded Rectangle 391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00:07</a:t>
            </a:r>
          </a:p>
        </p:txBody>
      </p:sp>
      <p:sp>
        <p:nvSpPr>
          <p:cNvPr id="393" name="Rounded Rectangle 392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00:06</a:t>
            </a:r>
          </a:p>
        </p:txBody>
      </p:sp>
      <p:sp>
        <p:nvSpPr>
          <p:cNvPr id="394" name="Rounded Rectangle 393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00:05</a:t>
            </a:r>
          </a:p>
        </p:txBody>
      </p:sp>
      <p:sp>
        <p:nvSpPr>
          <p:cNvPr id="395" name="Rounded Rectangle 394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00:04</a:t>
            </a:r>
          </a:p>
        </p:txBody>
      </p:sp>
      <p:sp>
        <p:nvSpPr>
          <p:cNvPr id="396" name="Rounded Rectangle 395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00:03</a:t>
            </a:r>
          </a:p>
        </p:txBody>
      </p:sp>
      <p:sp>
        <p:nvSpPr>
          <p:cNvPr id="397" name="Rounded Rectangle 396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00:02</a:t>
            </a:r>
          </a:p>
        </p:txBody>
      </p:sp>
      <p:sp>
        <p:nvSpPr>
          <p:cNvPr id="398" name="Rounded Rectangle 397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>
                <a:solidFill>
                  <a:prstClr val="white"/>
                </a:solidFill>
                <a:latin typeface="Calibri"/>
              </a:rPr>
              <a:t>00:01</a:t>
            </a:r>
          </a:p>
        </p:txBody>
      </p:sp>
      <p:sp>
        <p:nvSpPr>
          <p:cNvPr id="399" name="Rounded Rectangle 398"/>
          <p:cNvSpPr/>
          <p:nvPr/>
        </p:nvSpPr>
        <p:spPr>
          <a:xfrm>
            <a:off x="8315459" y="1239163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3600" kern="0" dirty="0">
                <a:solidFill>
                  <a:prstClr val="white"/>
                </a:solidFill>
                <a:latin typeface="Calibri"/>
              </a:rPr>
              <a:t>00:00</a:t>
            </a:r>
          </a:p>
        </p:txBody>
      </p:sp>
      <p:sp>
        <p:nvSpPr>
          <p:cNvPr id="400" name="Oval 399"/>
          <p:cNvSpPr/>
          <p:nvPr/>
        </p:nvSpPr>
        <p:spPr>
          <a:xfrm>
            <a:off x="8572621" y="1831167"/>
            <a:ext cx="914400" cy="457200"/>
          </a:xfrm>
          <a:prstGeom prst="ellipse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kern="0">
                <a:solidFill>
                  <a:prstClr val="white"/>
                </a:solidFill>
                <a:latin typeface="Calibri"/>
              </a:rPr>
              <a:t>Start </a:t>
            </a:r>
            <a:endParaRPr lang="en-US" kern="0" dirty="0">
              <a:solidFill>
                <a:prstClr val="white"/>
              </a:solidFill>
              <a:latin typeface="Calibri"/>
            </a:endParaRPr>
          </a:p>
        </p:txBody>
      </p:sp>
      <p:graphicFrame>
        <p:nvGraphicFramePr>
          <p:cNvPr id="402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226663"/>
              </p:ext>
            </p:extLst>
          </p:nvPr>
        </p:nvGraphicFramePr>
        <p:xfrm>
          <a:off x="-19251" y="3760960"/>
          <a:ext cx="6138123" cy="1231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3" name="Equation" r:id="rId10" imgW="2552400" imgH="520560" progId="Equation.DSMT4">
                  <p:embed/>
                </p:oleObj>
              </mc:Choice>
              <mc:Fallback>
                <p:oleObj name="Equation" r:id="rId10" imgW="2552400" imgH="520560" progId="Equation.DSMT4">
                  <p:embed/>
                  <p:pic>
                    <p:nvPicPr>
                      <p:cNvPr id="12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19251" y="3760960"/>
                        <a:ext cx="6138123" cy="1231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075369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4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500"/>
                            </p:stCondLst>
                            <p:childTnLst>
                              <p:par>
                                <p:cTn id="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500"/>
                            </p:stCondLst>
                            <p:childTnLst>
                              <p:par>
                                <p:cTn id="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500"/>
                            </p:stCondLst>
                            <p:childTnLst>
                              <p:par>
                                <p:cTn id="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500"/>
                            </p:stCondLst>
                            <p:childTnLst>
                              <p:par>
                                <p:cTn id="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0"/>
                            </p:stCondLst>
                            <p:childTnLst>
                              <p:par>
                                <p:cTn id="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500"/>
                            </p:stCondLst>
                            <p:childTnLst>
                              <p:par>
                                <p:cTn id="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500"/>
                            </p:stCondLst>
                            <p:childTnLst>
                              <p:par>
                                <p:cTn id="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500"/>
                            </p:stCondLst>
                            <p:childTnLst>
                              <p:par>
                                <p:cTn id="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500"/>
                            </p:stCondLst>
                            <p:childTnLst>
                              <p:par>
                                <p:cTn id="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500"/>
                            </p:stCondLst>
                            <p:childTnLst>
                              <p:par>
                                <p:cTn id="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500"/>
                            </p:stCondLst>
                            <p:childTnLst>
                              <p:par>
                                <p:cTn id="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500"/>
                            </p:stCondLst>
                            <p:childTnLst>
                              <p:par>
                                <p:cTn id="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500"/>
                            </p:stCondLst>
                            <p:childTnLst>
                              <p:par>
                                <p:cTn id="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1500"/>
                            </p:stCondLst>
                            <p:childTnLst>
                              <p:par>
                                <p:cTn id="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2500"/>
                            </p:stCondLst>
                            <p:childTnLst>
                              <p:par>
                                <p:cTn id="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3500"/>
                            </p:stCondLst>
                            <p:childTnLst>
                              <p:par>
                                <p:cTn id="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500"/>
                            </p:stCondLst>
                            <p:childTnLst>
                              <p:par>
                                <p:cTn id="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500"/>
                            </p:stCondLst>
                            <p:childTnLst>
                              <p:par>
                                <p:cTn id="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6500"/>
                            </p:stCondLst>
                            <p:childTnLst>
                              <p:par>
                                <p:cTn id="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7500"/>
                            </p:stCondLst>
                            <p:childTnLst>
                              <p:par>
                                <p:cTn id="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8500"/>
                            </p:stCondLst>
                            <p:childTnLst>
                              <p:par>
                                <p:cTn id="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9500"/>
                            </p:stCondLst>
                            <p:childTnLst>
                              <p:par>
                                <p:cTn id="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500"/>
                            </p:stCondLst>
                            <p:childTnLst>
                              <p:par>
                                <p:cTn id="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1500"/>
                            </p:stCondLst>
                            <p:childTnLst>
                              <p:par>
                                <p:cTn id="1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2500"/>
                            </p:stCondLst>
                            <p:childTnLst>
                              <p:par>
                                <p:cTn id="1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3500"/>
                            </p:stCondLst>
                            <p:childTnLst>
                              <p:par>
                                <p:cTn id="1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4500"/>
                            </p:stCondLst>
                            <p:childTnLst>
                              <p:par>
                                <p:cTn id="1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5500"/>
                            </p:stCondLst>
                            <p:childTnLst>
                              <p:par>
                                <p:cTn id="1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6500"/>
                            </p:stCondLst>
                            <p:childTnLst>
                              <p:par>
                                <p:cTn id="1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7500"/>
                            </p:stCondLst>
                            <p:childTnLst>
                              <p:par>
                                <p:cTn id="1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8500"/>
                            </p:stCondLst>
                            <p:childTnLst>
                              <p:par>
                                <p:cTn id="1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9500"/>
                            </p:stCondLst>
                            <p:childTnLst>
                              <p:par>
                                <p:cTn id="1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0500"/>
                            </p:stCondLst>
                            <p:childTnLst>
                              <p:par>
                                <p:cTn id="1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1500"/>
                            </p:stCondLst>
                            <p:childTnLst>
                              <p:par>
                                <p:cTn id="1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2500"/>
                            </p:stCondLst>
                            <p:childTnLst>
                              <p:par>
                                <p:cTn id="1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3500"/>
                            </p:stCondLst>
                            <p:childTnLst>
                              <p:par>
                                <p:cTn id="1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44500"/>
                            </p:stCondLst>
                            <p:childTnLst>
                              <p:par>
                                <p:cTn id="1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5500"/>
                            </p:stCondLst>
                            <p:childTnLst>
                              <p:par>
                                <p:cTn id="1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46500"/>
                            </p:stCondLst>
                            <p:childTnLst>
                              <p:par>
                                <p:cTn id="1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47500"/>
                            </p:stCondLst>
                            <p:childTnLst>
                              <p:par>
                                <p:cTn id="1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48500"/>
                            </p:stCondLst>
                            <p:childTnLst>
                              <p:par>
                                <p:cTn id="1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9500"/>
                            </p:stCondLst>
                            <p:childTnLst>
                              <p:par>
                                <p:cTn id="1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500"/>
                            </p:stCondLst>
                            <p:childTnLst>
                              <p:par>
                                <p:cTn id="1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1500"/>
                            </p:stCondLst>
                            <p:childTnLst>
                              <p:par>
                                <p:cTn id="1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2500"/>
                            </p:stCondLst>
                            <p:childTnLst>
                              <p:par>
                                <p:cTn id="1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3500"/>
                            </p:stCondLst>
                            <p:childTnLst>
                              <p:par>
                                <p:cTn id="1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4500"/>
                            </p:stCondLst>
                            <p:childTnLst>
                              <p:par>
                                <p:cTn id="1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5500"/>
                            </p:stCondLst>
                            <p:childTnLst>
                              <p:par>
                                <p:cTn id="1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56500"/>
                            </p:stCondLst>
                            <p:childTnLst>
                              <p:par>
                                <p:cTn id="1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7500"/>
                            </p:stCondLst>
                            <p:childTnLst>
                              <p:par>
                                <p:cTn id="1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58500"/>
                            </p:stCondLst>
                            <p:childTnLst>
                              <p:par>
                                <p:cTn id="1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9500"/>
                            </p:stCondLst>
                            <p:childTnLst>
                              <p:par>
                                <p:cTn id="1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60500"/>
                            </p:stCondLst>
                            <p:childTnLst>
                              <p:par>
                                <p:cTn id="1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61500"/>
                            </p:stCondLst>
                            <p:childTnLst>
                              <p:par>
                                <p:cTn id="1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62500"/>
                            </p:stCondLst>
                            <p:childTnLst>
                              <p:par>
                                <p:cTn id="1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63500"/>
                            </p:stCondLst>
                            <p:childTnLst>
                              <p:par>
                                <p:cTn id="1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64500"/>
                            </p:stCondLst>
                            <p:childTnLst>
                              <p:par>
                                <p:cTn id="2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65500"/>
                            </p:stCondLst>
                            <p:childTnLst>
                              <p:par>
                                <p:cTn id="2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66500"/>
                            </p:stCondLst>
                            <p:childTnLst>
                              <p:par>
                                <p:cTn id="2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67500"/>
                            </p:stCondLst>
                            <p:childTnLst>
                              <p:par>
                                <p:cTn id="2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68500"/>
                            </p:stCondLst>
                            <p:childTnLst>
                              <p:par>
                                <p:cTn id="2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69500"/>
                            </p:stCondLst>
                            <p:childTnLst>
                              <p:par>
                                <p:cTn id="2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70500"/>
                            </p:stCondLst>
                            <p:childTnLst>
                              <p:par>
                                <p:cTn id="2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71500"/>
                            </p:stCondLst>
                            <p:childTnLst>
                              <p:par>
                                <p:cTn id="2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72500"/>
                            </p:stCondLst>
                            <p:childTnLst>
                              <p:par>
                                <p:cTn id="2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73500"/>
                            </p:stCondLst>
                            <p:childTnLst>
                              <p:par>
                                <p:cTn id="2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74500"/>
                            </p:stCondLst>
                            <p:childTnLst>
                              <p:par>
                                <p:cTn id="2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75500"/>
                            </p:stCondLst>
                            <p:childTnLst>
                              <p:par>
                                <p:cTn id="2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76500"/>
                            </p:stCondLst>
                            <p:childTnLst>
                              <p:par>
                                <p:cTn id="2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77500"/>
                            </p:stCondLst>
                            <p:childTnLst>
                              <p:par>
                                <p:cTn id="2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78500"/>
                            </p:stCondLst>
                            <p:childTnLst>
                              <p:par>
                                <p:cTn id="2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5" fill="hold">
                            <p:stCondLst>
                              <p:cond delay="79500"/>
                            </p:stCondLst>
                            <p:childTnLst>
                              <p:par>
                                <p:cTn id="2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80500"/>
                            </p:stCondLst>
                            <p:childTnLst>
                              <p:par>
                                <p:cTn id="2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81500"/>
                            </p:stCondLst>
                            <p:childTnLst>
                              <p:par>
                                <p:cTn id="2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82500"/>
                            </p:stCondLst>
                            <p:childTnLst>
                              <p:par>
                                <p:cTn id="2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7" fill="hold">
                            <p:stCondLst>
                              <p:cond delay="83500"/>
                            </p:stCondLst>
                            <p:childTnLst>
                              <p:par>
                                <p:cTn id="2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84500"/>
                            </p:stCondLst>
                            <p:childTnLst>
                              <p:par>
                                <p:cTn id="2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85500"/>
                            </p:stCondLst>
                            <p:childTnLst>
                              <p:par>
                                <p:cTn id="2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86500"/>
                            </p:stCondLst>
                            <p:childTnLst>
                              <p:par>
                                <p:cTn id="2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87500"/>
                            </p:stCondLst>
                            <p:childTnLst>
                              <p:par>
                                <p:cTn id="2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88500"/>
                            </p:stCondLst>
                            <p:childTnLst>
                              <p:par>
                                <p:cTn id="2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5" fill="hold">
                            <p:stCondLst>
                              <p:cond delay="89500"/>
                            </p:stCondLst>
                            <p:childTnLst>
                              <p:par>
                                <p:cTn id="2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90500"/>
                            </p:stCondLst>
                            <p:childTnLst>
                              <p:par>
                                <p:cTn id="2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1" fill="hold">
                            <p:stCondLst>
                              <p:cond delay="91500"/>
                            </p:stCondLst>
                            <p:childTnLst>
                              <p:par>
                                <p:cTn id="2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>
                            <p:stCondLst>
                              <p:cond delay="92500"/>
                            </p:stCondLst>
                            <p:childTnLst>
                              <p:par>
                                <p:cTn id="28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7" fill="hold">
                            <p:stCondLst>
                              <p:cond delay="93500"/>
                            </p:stCondLst>
                            <p:childTnLst>
                              <p:par>
                                <p:cTn id="28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94500"/>
                            </p:stCondLst>
                            <p:childTnLst>
                              <p:par>
                                <p:cTn id="29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3" fill="hold">
                            <p:stCondLst>
                              <p:cond delay="95500"/>
                            </p:stCondLst>
                            <p:childTnLst>
                              <p:par>
                                <p:cTn id="29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96500"/>
                            </p:stCondLst>
                            <p:childTnLst>
                              <p:par>
                                <p:cTn id="29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9" fill="hold">
                            <p:stCondLst>
                              <p:cond delay="97500"/>
                            </p:stCondLst>
                            <p:childTnLst>
                              <p:par>
                                <p:cTn id="30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2" fill="hold">
                            <p:stCondLst>
                              <p:cond delay="98500"/>
                            </p:stCondLst>
                            <p:childTnLst>
                              <p:par>
                                <p:cTn id="30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5" fill="hold">
                            <p:stCondLst>
                              <p:cond delay="99500"/>
                            </p:stCondLst>
                            <p:childTnLst>
                              <p:par>
                                <p:cTn id="30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8" fill="hold">
                            <p:stCondLst>
                              <p:cond delay="100500"/>
                            </p:stCondLst>
                            <p:childTnLst>
                              <p:par>
                                <p:cTn id="30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1" fill="hold">
                            <p:stCondLst>
                              <p:cond delay="101500"/>
                            </p:stCondLst>
                            <p:childTnLst>
                              <p:par>
                                <p:cTn id="3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102500"/>
                            </p:stCondLst>
                            <p:childTnLst>
                              <p:par>
                                <p:cTn id="3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7" fill="hold">
                            <p:stCondLst>
                              <p:cond delay="103500"/>
                            </p:stCondLst>
                            <p:childTnLst>
                              <p:par>
                                <p:cTn id="3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>
                            <p:stCondLst>
                              <p:cond delay="104500"/>
                            </p:stCondLst>
                            <p:childTnLst>
                              <p:par>
                                <p:cTn id="3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3" fill="hold">
                            <p:stCondLst>
                              <p:cond delay="105500"/>
                            </p:stCondLst>
                            <p:childTnLst>
                              <p:par>
                                <p:cTn id="3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6" fill="hold">
                            <p:stCondLst>
                              <p:cond delay="106500"/>
                            </p:stCondLst>
                            <p:childTnLst>
                              <p:par>
                                <p:cTn id="3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9" fill="hold">
                            <p:stCondLst>
                              <p:cond delay="107500"/>
                            </p:stCondLst>
                            <p:childTnLst>
                              <p:par>
                                <p:cTn id="3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108500"/>
                            </p:stCondLst>
                            <p:childTnLst>
                              <p:par>
                                <p:cTn id="3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5" fill="hold">
                            <p:stCondLst>
                              <p:cond delay="109500"/>
                            </p:stCondLst>
                            <p:childTnLst>
                              <p:par>
                                <p:cTn id="3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8" fill="hold">
                            <p:stCondLst>
                              <p:cond delay="110500"/>
                            </p:stCondLst>
                            <p:childTnLst>
                              <p:par>
                                <p:cTn id="3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1" fill="hold">
                            <p:stCondLst>
                              <p:cond delay="111500"/>
                            </p:stCondLst>
                            <p:childTnLst>
                              <p:par>
                                <p:cTn id="3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4" fill="hold">
                            <p:stCondLst>
                              <p:cond delay="112500"/>
                            </p:stCondLst>
                            <p:childTnLst>
                              <p:par>
                                <p:cTn id="3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7" fill="hold">
                            <p:stCondLst>
                              <p:cond delay="113500"/>
                            </p:stCondLst>
                            <p:childTnLst>
                              <p:par>
                                <p:cTn id="3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0" fill="hold">
                            <p:stCondLst>
                              <p:cond delay="114500"/>
                            </p:stCondLst>
                            <p:childTnLst>
                              <p:par>
                                <p:cTn id="3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3" fill="hold">
                            <p:stCondLst>
                              <p:cond delay="115500"/>
                            </p:stCondLst>
                            <p:childTnLst>
                              <p:par>
                                <p:cTn id="3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6" fill="hold">
                            <p:stCondLst>
                              <p:cond delay="116500"/>
                            </p:stCondLst>
                            <p:childTnLst>
                              <p:par>
                                <p:cTn id="3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9" fill="hold">
                            <p:stCondLst>
                              <p:cond delay="117500"/>
                            </p:stCondLst>
                            <p:childTnLst>
                              <p:par>
                                <p:cTn id="3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2" fill="hold">
                            <p:stCondLst>
                              <p:cond delay="118500"/>
                            </p:stCondLst>
                            <p:childTnLst>
                              <p:par>
                                <p:cTn id="3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5" fill="hold">
                            <p:stCondLst>
                              <p:cond delay="119500"/>
                            </p:stCondLst>
                            <p:childTnLst>
                              <p:par>
                                <p:cTn id="3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120500"/>
                            </p:stCondLst>
                            <p:childTnLst>
                              <p:par>
                                <p:cTn id="3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1" fill="hold">
                            <p:stCondLst>
                              <p:cond delay="121500"/>
                            </p:stCondLst>
                            <p:childTnLst>
                              <p:par>
                                <p:cTn id="3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4" fill="hold">
                            <p:stCondLst>
                              <p:cond delay="122500"/>
                            </p:stCondLst>
                            <p:childTnLst>
                              <p:par>
                                <p:cTn id="3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7" fill="hold">
                            <p:stCondLst>
                              <p:cond delay="123500"/>
                            </p:stCondLst>
                            <p:childTnLst>
                              <p:par>
                                <p:cTn id="3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0" fill="hold">
                            <p:stCondLst>
                              <p:cond delay="124500"/>
                            </p:stCondLst>
                            <p:childTnLst>
                              <p:par>
                                <p:cTn id="3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3" fill="hold">
                            <p:stCondLst>
                              <p:cond delay="125500"/>
                            </p:stCondLst>
                            <p:childTnLst>
                              <p:par>
                                <p:cTn id="3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6" fill="hold">
                            <p:stCondLst>
                              <p:cond delay="126500"/>
                            </p:stCondLst>
                            <p:childTnLst>
                              <p:par>
                                <p:cTn id="3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9" fill="hold">
                            <p:stCondLst>
                              <p:cond delay="127500"/>
                            </p:stCondLst>
                            <p:childTnLst>
                              <p:par>
                                <p:cTn id="3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2" fill="hold">
                            <p:stCondLst>
                              <p:cond delay="128500"/>
                            </p:stCondLst>
                            <p:childTnLst>
                              <p:par>
                                <p:cTn id="3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5" fill="hold">
                            <p:stCondLst>
                              <p:cond delay="129500"/>
                            </p:stCondLst>
                            <p:childTnLst>
                              <p:par>
                                <p:cTn id="3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8" fill="hold">
                            <p:stCondLst>
                              <p:cond delay="130500"/>
                            </p:stCondLst>
                            <p:childTnLst>
                              <p:par>
                                <p:cTn id="3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1" fill="hold">
                            <p:stCondLst>
                              <p:cond delay="131500"/>
                            </p:stCondLst>
                            <p:childTnLst>
                              <p:par>
                                <p:cTn id="4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4" fill="hold">
                            <p:stCondLst>
                              <p:cond delay="132500"/>
                            </p:stCondLst>
                            <p:childTnLst>
                              <p:par>
                                <p:cTn id="4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7" fill="hold">
                            <p:stCondLst>
                              <p:cond delay="133500"/>
                            </p:stCondLst>
                            <p:childTnLst>
                              <p:par>
                                <p:cTn id="4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0" fill="hold">
                            <p:stCondLst>
                              <p:cond delay="134500"/>
                            </p:stCondLst>
                            <p:childTnLst>
                              <p:par>
                                <p:cTn id="4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3" fill="hold">
                            <p:stCondLst>
                              <p:cond delay="135500"/>
                            </p:stCondLst>
                            <p:childTnLst>
                              <p:par>
                                <p:cTn id="4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6" fill="hold">
                            <p:stCondLst>
                              <p:cond delay="136500"/>
                            </p:stCondLst>
                            <p:childTnLst>
                              <p:par>
                                <p:cTn id="4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9" fill="hold">
                            <p:stCondLst>
                              <p:cond delay="137500"/>
                            </p:stCondLst>
                            <p:childTnLst>
                              <p:par>
                                <p:cTn id="4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2" fill="hold">
                            <p:stCondLst>
                              <p:cond delay="138500"/>
                            </p:stCondLst>
                            <p:childTnLst>
                              <p:par>
                                <p:cTn id="4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5" fill="hold">
                            <p:stCondLst>
                              <p:cond delay="139500"/>
                            </p:stCondLst>
                            <p:childTnLst>
                              <p:par>
                                <p:cTn id="4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8" fill="hold">
                            <p:stCondLst>
                              <p:cond delay="140500"/>
                            </p:stCondLst>
                            <p:childTnLst>
                              <p:par>
                                <p:cTn id="4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1" fill="hold">
                            <p:stCondLst>
                              <p:cond delay="141500"/>
                            </p:stCondLst>
                            <p:childTnLst>
                              <p:par>
                                <p:cTn id="4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4" fill="hold">
                            <p:stCondLst>
                              <p:cond delay="142500"/>
                            </p:stCondLst>
                            <p:childTnLst>
                              <p:par>
                                <p:cTn id="4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7" fill="hold">
                            <p:stCondLst>
                              <p:cond delay="143500"/>
                            </p:stCondLst>
                            <p:childTnLst>
                              <p:par>
                                <p:cTn id="4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0" fill="hold">
                            <p:stCondLst>
                              <p:cond delay="144500"/>
                            </p:stCondLst>
                            <p:childTnLst>
                              <p:par>
                                <p:cTn id="4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3" fill="hold">
                            <p:stCondLst>
                              <p:cond delay="145500"/>
                            </p:stCondLst>
                            <p:childTnLst>
                              <p:par>
                                <p:cTn id="4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6" fill="hold">
                            <p:stCondLst>
                              <p:cond delay="146500"/>
                            </p:stCondLst>
                            <p:childTnLst>
                              <p:par>
                                <p:cTn id="4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9" fill="hold">
                            <p:stCondLst>
                              <p:cond delay="147500"/>
                            </p:stCondLst>
                            <p:childTnLst>
                              <p:par>
                                <p:cTn id="4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2" fill="hold">
                            <p:stCondLst>
                              <p:cond delay="148500"/>
                            </p:stCondLst>
                            <p:childTnLst>
                              <p:par>
                                <p:cTn id="4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5" fill="hold">
                            <p:stCondLst>
                              <p:cond delay="149500"/>
                            </p:stCondLst>
                            <p:childTnLst>
                              <p:par>
                                <p:cTn id="4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8" fill="hold">
                            <p:stCondLst>
                              <p:cond delay="150500"/>
                            </p:stCondLst>
                            <p:childTnLst>
                              <p:par>
                                <p:cTn id="4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1" fill="hold">
                            <p:stCondLst>
                              <p:cond delay="151500"/>
                            </p:stCondLst>
                            <p:childTnLst>
                              <p:par>
                                <p:cTn id="4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4" fill="hold">
                            <p:stCondLst>
                              <p:cond delay="152500"/>
                            </p:stCondLst>
                            <p:childTnLst>
                              <p:par>
                                <p:cTn id="4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7" fill="hold">
                            <p:stCondLst>
                              <p:cond delay="153500"/>
                            </p:stCondLst>
                            <p:childTnLst>
                              <p:par>
                                <p:cTn id="4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0" fill="hold">
                            <p:stCondLst>
                              <p:cond delay="154500"/>
                            </p:stCondLst>
                            <p:childTnLst>
                              <p:par>
                                <p:cTn id="4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3" fill="hold">
                            <p:stCondLst>
                              <p:cond delay="155500"/>
                            </p:stCondLst>
                            <p:childTnLst>
                              <p:par>
                                <p:cTn id="4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156500"/>
                            </p:stCondLst>
                            <p:childTnLst>
                              <p:par>
                                <p:cTn id="4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9" fill="hold">
                            <p:stCondLst>
                              <p:cond delay="157500"/>
                            </p:stCondLst>
                            <p:childTnLst>
                              <p:par>
                                <p:cTn id="4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2" fill="hold">
                            <p:stCondLst>
                              <p:cond delay="158500"/>
                            </p:stCondLst>
                            <p:childTnLst>
                              <p:par>
                                <p:cTn id="4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5" fill="hold">
                            <p:stCondLst>
                              <p:cond delay="159500"/>
                            </p:stCondLst>
                            <p:childTnLst>
                              <p:par>
                                <p:cTn id="4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8" fill="hold">
                            <p:stCondLst>
                              <p:cond delay="160500"/>
                            </p:stCondLst>
                            <p:childTnLst>
                              <p:par>
                                <p:cTn id="4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1" fill="hold">
                            <p:stCondLst>
                              <p:cond delay="161500"/>
                            </p:stCondLst>
                            <p:childTnLst>
                              <p:par>
                                <p:cTn id="4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4" fill="hold">
                            <p:stCondLst>
                              <p:cond delay="162500"/>
                            </p:stCondLst>
                            <p:childTnLst>
                              <p:par>
                                <p:cTn id="4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7" fill="hold">
                            <p:stCondLst>
                              <p:cond delay="163500"/>
                            </p:stCondLst>
                            <p:childTnLst>
                              <p:par>
                                <p:cTn id="4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0" fill="hold">
                            <p:stCondLst>
                              <p:cond delay="164500"/>
                            </p:stCondLst>
                            <p:childTnLst>
                              <p:par>
                                <p:cTn id="5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3" fill="hold">
                            <p:stCondLst>
                              <p:cond delay="165500"/>
                            </p:stCondLst>
                            <p:childTnLst>
                              <p:par>
                                <p:cTn id="5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6" fill="hold">
                            <p:stCondLst>
                              <p:cond delay="166500"/>
                            </p:stCondLst>
                            <p:childTnLst>
                              <p:par>
                                <p:cTn id="5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9" fill="hold">
                            <p:stCondLst>
                              <p:cond delay="167500"/>
                            </p:stCondLst>
                            <p:childTnLst>
                              <p:par>
                                <p:cTn id="5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2" fill="hold">
                            <p:stCondLst>
                              <p:cond delay="168500"/>
                            </p:stCondLst>
                            <p:childTnLst>
                              <p:par>
                                <p:cTn id="5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5" fill="hold">
                            <p:stCondLst>
                              <p:cond delay="169500"/>
                            </p:stCondLst>
                            <p:childTnLst>
                              <p:par>
                                <p:cTn id="5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8" fill="hold">
                            <p:stCondLst>
                              <p:cond delay="170500"/>
                            </p:stCondLst>
                            <p:childTnLst>
                              <p:par>
                                <p:cTn id="5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1" fill="hold">
                            <p:stCondLst>
                              <p:cond delay="171500"/>
                            </p:stCondLst>
                            <p:childTnLst>
                              <p:par>
                                <p:cTn id="5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4" fill="hold">
                            <p:stCondLst>
                              <p:cond delay="172500"/>
                            </p:stCondLst>
                            <p:childTnLst>
                              <p:par>
                                <p:cTn id="5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7" fill="hold">
                            <p:stCondLst>
                              <p:cond delay="173500"/>
                            </p:stCondLst>
                            <p:childTnLst>
                              <p:par>
                                <p:cTn id="5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0" fill="hold">
                            <p:stCondLst>
                              <p:cond delay="174500"/>
                            </p:stCondLst>
                            <p:childTnLst>
                              <p:par>
                                <p:cTn id="5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3" fill="hold">
                            <p:stCondLst>
                              <p:cond delay="175500"/>
                            </p:stCondLst>
                            <p:childTnLst>
                              <p:par>
                                <p:cTn id="5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6" fill="hold">
                            <p:stCondLst>
                              <p:cond delay="176500"/>
                            </p:stCondLst>
                            <p:childTnLst>
                              <p:par>
                                <p:cTn id="5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9" fill="hold">
                            <p:stCondLst>
                              <p:cond delay="177500"/>
                            </p:stCondLst>
                            <p:childTnLst>
                              <p:par>
                                <p:cTn id="5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2" fill="hold">
                            <p:stCondLst>
                              <p:cond delay="178500"/>
                            </p:stCondLst>
                            <p:childTnLst>
                              <p:par>
                                <p:cTn id="5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5" fill="hold">
                            <p:stCondLst>
                              <p:cond delay="179500"/>
                            </p:stCondLst>
                            <p:childTnLst>
                              <p:par>
                                <p:cTn id="5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8" fill="hold">
                            <p:stCondLst>
                              <p:cond delay="180500"/>
                            </p:stCondLst>
                            <p:childTnLst>
                              <p:par>
                                <p:cTn id="5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1" fill="hold">
                            <p:stCondLst>
                              <p:cond delay="181500"/>
                            </p:stCondLst>
                            <p:childTnLst>
                              <p:par>
                                <p:cTn id="5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4" fill="hold">
                            <p:stCondLst>
                              <p:cond delay="182500"/>
                            </p:stCondLst>
                            <p:childTnLst>
                              <p:par>
                                <p:cTn id="5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7" fill="hold">
                            <p:stCondLst>
                              <p:cond delay="183500"/>
                            </p:stCondLst>
                            <p:childTnLst>
                              <p:par>
                                <p:cTn id="5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0" fill="hold">
                            <p:stCondLst>
                              <p:cond delay="184500"/>
                            </p:stCondLst>
                            <p:childTnLst>
                              <p:par>
                                <p:cTn id="5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3" fill="hold">
                            <p:stCondLst>
                              <p:cond delay="185500"/>
                            </p:stCondLst>
                            <p:childTnLst>
                              <p:par>
                                <p:cTn id="5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6" fill="hold">
                            <p:stCondLst>
                              <p:cond delay="186500"/>
                            </p:stCondLst>
                            <p:childTnLst>
                              <p:par>
                                <p:cTn id="5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9" fill="hold">
                            <p:stCondLst>
                              <p:cond delay="187500"/>
                            </p:stCondLst>
                            <p:childTnLst>
                              <p:par>
                                <p:cTn id="5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2" fill="hold">
                            <p:stCondLst>
                              <p:cond delay="188500"/>
                            </p:stCondLst>
                            <p:childTnLst>
                              <p:par>
                                <p:cTn id="5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5" fill="hold">
                            <p:stCondLst>
                              <p:cond delay="189500"/>
                            </p:stCondLst>
                            <p:childTnLst>
                              <p:par>
                                <p:cTn id="5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8" fill="hold">
                            <p:stCondLst>
                              <p:cond delay="190500"/>
                            </p:stCondLst>
                            <p:childTnLst>
                              <p:par>
                                <p:cTn id="5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1" fill="hold">
                            <p:stCondLst>
                              <p:cond delay="191500"/>
                            </p:stCondLst>
                            <p:childTnLst>
                              <p:par>
                                <p:cTn id="5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4" fill="hold">
                            <p:stCondLst>
                              <p:cond delay="192500"/>
                            </p:stCondLst>
                            <p:childTnLst>
                              <p:par>
                                <p:cTn id="58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7" fill="hold">
                            <p:stCondLst>
                              <p:cond delay="193500"/>
                            </p:stCondLst>
                            <p:childTnLst>
                              <p:par>
                                <p:cTn id="58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0" fill="hold">
                            <p:stCondLst>
                              <p:cond delay="194500"/>
                            </p:stCondLst>
                            <p:childTnLst>
                              <p:par>
                                <p:cTn id="59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3" fill="hold">
                            <p:stCondLst>
                              <p:cond delay="195500"/>
                            </p:stCondLst>
                            <p:childTnLst>
                              <p:par>
                                <p:cTn id="59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6" fill="hold">
                            <p:stCondLst>
                              <p:cond delay="196500"/>
                            </p:stCondLst>
                            <p:childTnLst>
                              <p:par>
                                <p:cTn id="59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9" fill="hold">
                            <p:stCondLst>
                              <p:cond delay="197500"/>
                            </p:stCondLst>
                            <p:childTnLst>
                              <p:par>
                                <p:cTn id="60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2" fill="hold">
                            <p:stCondLst>
                              <p:cond delay="198500"/>
                            </p:stCondLst>
                            <p:childTnLst>
                              <p:par>
                                <p:cTn id="60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5" fill="hold">
                            <p:stCondLst>
                              <p:cond delay="199500"/>
                            </p:stCondLst>
                            <p:childTnLst>
                              <p:par>
                                <p:cTn id="60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8" fill="hold">
                            <p:stCondLst>
                              <p:cond delay="200500"/>
                            </p:stCondLst>
                            <p:childTnLst>
                              <p:par>
                                <p:cTn id="60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1" fill="hold">
                            <p:stCondLst>
                              <p:cond delay="201500"/>
                            </p:stCondLst>
                            <p:childTnLst>
                              <p:par>
                                <p:cTn id="6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4" fill="hold">
                            <p:stCondLst>
                              <p:cond delay="202500"/>
                            </p:stCondLst>
                            <p:childTnLst>
                              <p:par>
                                <p:cTn id="6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7" fill="hold">
                            <p:stCondLst>
                              <p:cond delay="203500"/>
                            </p:stCondLst>
                            <p:childTnLst>
                              <p:par>
                                <p:cTn id="6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0" fill="hold">
                            <p:stCondLst>
                              <p:cond delay="204500"/>
                            </p:stCondLst>
                            <p:childTnLst>
                              <p:par>
                                <p:cTn id="6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3" fill="hold">
                            <p:stCondLst>
                              <p:cond delay="205500"/>
                            </p:stCondLst>
                            <p:childTnLst>
                              <p:par>
                                <p:cTn id="6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6" fill="hold">
                            <p:stCondLst>
                              <p:cond delay="206500"/>
                            </p:stCondLst>
                            <p:childTnLst>
                              <p:par>
                                <p:cTn id="6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9" fill="hold">
                            <p:stCondLst>
                              <p:cond delay="207500"/>
                            </p:stCondLst>
                            <p:childTnLst>
                              <p:par>
                                <p:cTn id="6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2" fill="hold">
                            <p:stCondLst>
                              <p:cond delay="208500"/>
                            </p:stCondLst>
                            <p:childTnLst>
                              <p:par>
                                <p:cTn id="6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5" fill="hold">
                            <p:stCondLst>
                              <p:cond delay="209500"/>
                            </p:stCondLst>
                            <p:childTnLst>
                              <p:par>
                                <p:cTn id="6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8" fill="hold">
                            <p:stCondLst>
                              <p:cond delay="210500"/>
                            </p:stCondLst>
                            <p:childTnLst>
                              <p:par>
                                <p:cTn id="6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1" fill="hold">
                            <p:stCondLst>
                              <p:cond delay="211500"/>
                            </p:stCondLst>
                            <p:childTnLst>
                              <p:par>
                                <p:cTn id="6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4" fill="hold">
                            <p:stCondLst>
                              <p:cond delay="212500"/>
                            </p:stCondLst>
                            <p:childTnLst>
                              <p:par>
                                <p:cTn id="6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7" fill="hold">
                            <p:stCondLst>
                              <p:cond delay="213500"/>
                            </p:stCondLst>
                            <p:childTnLst>
                              <p:par>
                                <p:cTn id="6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0" fill="hold">
                            <p:stCondLst>
                              <p:cond delay="214500"/>
                            </p:stCondLst>
                            <p:childTnLst>
                              <p:par>
                                <p:cTn id="6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3" fill="hold">
                            <p:stCondLst>
                              <p:cond delay="215500"/>
                            </p:stCondLst>
                            <p:childTnLst>
                              <p:par>
                                <p:cTn id="6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6" fill="hold">
                            <p:stCondLst>
                              <p:cond delay="216500"/>
                            </p:stCondLst>
                            <p:childTnLst>
                              <p:par>
                                <p:cTn id="6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9" fill="hold">
                            <p:stCondLst>
                              <p:cond delay="217500"/>
                            </p:stCondLst>
                            <p:childTnLst>
                              <p:par>
                                <p:cTn id="6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2" fill="hold">
                            <p:stCondLst>
                              <p:cond delay="218500"/>
                            </p:stCondLst>
                            <p:childTnLst>
                              <p:par>
                                <p:cTn id="6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5" fill="hold">
                            <p:stCondLst>
                              <p:cond delay="219500"/>
                            </p:stCondLst>
                            <p:childTnLst>
                              <p:par>
                                <p:cTn id="6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8" fill="hold">
                            <p:stCondLst>
                              <p:cond delay="220500"/>
                            </p:stCondLst>
                            <p:childTnLst>
                              <p:par>
                                <p:cTn id="6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1" fill="hold">
                            <p:stCondLst>
                              <p:cond delay="221500"/>
                            </p:stCondLst>
                            <p:childTnLst>
                              <p:par>
                                <p:cTn id="6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4" fill="hold">
                            <p:stCondLst>
                              <p:cond delay="222500"/>
                            </p:stCondLst>
                            <p:childTnLst>
                              <p:par>
                                <p:cTn id="6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7" fill="hold">
                            <p:stCondLst>
                              <p:cond delay="223500"/>
                            </p:stCondLst>
                            <p:childTnLst>
                              <p:par>
                                <p:cTn id="6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0" fill="hold">
                            <p:stCondLst>
                              <p:cond delay="224500"/>
                            </p:stCondLst>
                            <p:childTnLst>
                              <p:par>
                                <p:cTn id="6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3" fill="hold">
                            <p:stCondLst>
                              <p:cond delay="225500"/>
                            </p:stCondLst>
                            <p:childTnLst>
                              <p:par>
                                <p:cTn id="6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6" fill="hold">
                            <p:stCondLst>
                              <p:cond delay="226500"/>
                            </p:stCondLst>
                            <p:childTnLst>
                              <p:par>
                                <p:cTn id="6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9" fill="hold">
                            <p:stCondLst>
                              <p:cond delay="227500"/>
                            </p:stCondLst>
                            <p:childTnLst>
                              <p:par>
                                <p:cTn id="6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2" fill="hold">
                            <p:stCondLst>
                              <p:cond delay="228500"/>
                            </p:stCondLst>
                            <p:childTnLst>
                              <p:par>
                                <p:cTn id="6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5" fill="hold">
                            <p:stCondLst>
                              <p:cond delay="229500"/>
                            </p:stCondLst>
                            <p:childTnLst>
                              <p:par>
                                <p:cTn id="6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8" fill="hold">
                            <p:stCondLst>
                              <p:cond delay="230500"/>
                            </p:stCondLst>
                            <p:childTnLst>
                              <p:par>
                                <p:cTn id="6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1" fill="hold">
                            <p:stCondLst>
                              <p:cond delay="231500"/>
                            </p:stCondLst>
                            <p:childTnLst>
                              <p:par>
                                <p:cTn id="7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4" fill="hold">
                            <p:stCondLst>
                              <p:cond delay="232500"/>
                            </p:stCondLst>
                            <p:childTnLst>
                              <p:par>
                                <p:cTn id="7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7" fill="hold">
                            <p:stCondLst>
                              <p:cond delay="233500"/>
                            </p:stCondLst>
                            <p:childTnLst>
                              <p:par>
                                <p:cTn id="7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0" fill="hold">
                            <p:stCondLst>
                              <p:cond delay="234500"/>
                            </p:stCondLst>
                            <p:childTnLst>
                              <p:par>
                                <p:cTn id="7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3" fill="hold">
                            <p:stCondLst>
                              <p:cond delay="235500"/>
                            </p:stCondLst>
                            <p:childTnLst>
                              <p:par>
                                <p:cTn id="7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6" fill="hold">
                            <p:stCondLst>
                              <p:cond delay="236500"/>
                            </p:stCondLst>
                            <p:childTnLst>
                              <p:par>
                                <p:cTn id="7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9" fill="hold">
                            <p:stCondLst>
                              <p:cond delay="237500"/>
                            </p:stCondLst>
                            <p:childTnLst>
                              <p:par>
                                <p:cTn id="7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2" fill="hold">
                            <p:stCondLst>
                              <p:cond delay="238500"/>
                            </p:stCondLst>
                            <p:childTnLst>
                              <p:par>
                                <p:cTn id="7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5" fill="hold">
                            <p:stCondLst>
                              <p:cond delay="239500"/>
                            </p:stCondLst>
                            <p:childTnLst>
                              <p:par>
                                <p:cTn id="7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8" fill="hold">
                            <p:stCondLst>
                              <p:cond delay="240500"/>
                            </p:stCondLst>
                            <p:childTnLst>
                              <p:par>
                                <p:cTn id="7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1" fill="hold">
                            <p:stCondLst>
                              <p:cond delay="241500"/>
                            </p:stCondLst>
                            <p:childTnLst>
                              <p:par>
                                <p:cTn id="7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4" fill="hold">
                            <p:stCondLst>
                              <p:cond delay="242500"/>
                            </p:stCondLst>
                            <p:childTnLst>
                              <p:par>
                                <p:cTn id="7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7" fill="hold">
                            <p:stCondLst>
                              <p:cond delay="243500"/>
                            </p:stCondLst>
                            <p:childTnLst>
                              <p:par>
                                <p:cTn id="7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0" fill="hold">
                            <p:stCondLst>
                              <p:cond delay="244500"/>
                            </p:stCondLst>
                            <p:childTnLst>
                              <p:par>
                                <p:cTn id="7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3" fill="hold">
                            <p:stCondLst>
                              <p:cond delay="245500"/>
                            </p:stCondLst>
                            <p:childTnLst>
                              <p:par>
                                <p:cTn id="7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6" fill="hold">
                            <p:stCondLst>
                              <p:cond delay="246500"/>
                            </p:stCondLst>
                            <p:childTnLst>
                              <p:par>
                                <p:cTn id="7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9" fill="hold">
                            <p:stCondLst>
                              <p:cond delay="247500"/>
                            </p:stCondLst>
                            <p:childTnLst>
                              <p:par>
                                <p:cTn id="7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2" fill="hold">
                            <p:stCondLst>
                              <p:cond delay="248500"/>
                            </p:stCondLst>
                            <p:childTnLst>
                              <p:par>
                                <p:cTn id="7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5" fill="hold">
                            <p:stCondLst>
                              <p:cond delay="249500"/>
                            </p:stCondLst>
                            <p:childTnLst>
                              <p:par>
                                <p:cTn id="7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8" fill="hold">
                            <p:stCondLst>
                              <p:cond delay="250500"/>
                            </p:stCondLst>
                            <p:childTnLst>
                              <p:par>
                                <p:cTn id="7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1" fill="hold">
                            <p:stCondLst>
                              <p:cond delay="251500"/>
                            </p:stCondLst>
                            <p:childTnLst>
                              <p:par>
                                <p:cTn id="7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4" fill="hold">
                            <p:stCondLst>
                              <p:cond delay="252500"/>
                            </p:stCondLst>
                            <p:childTnLst>
                              <p:par>
                                <p:cTn id="7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7" fill="hold">
                            <p:stCondLst>
                              <p:cond delay="253500"/>
                            </p:stCondLst>
                            <p:childTnLst>
                              <p:par>
                                <p:cTn id="7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0" fill="hold">
                            <p:stCondLst>
                              <p:cond delay="254500"/>
                            </p:stCondLst>
                            <p:childTnLst>
                              <p:par>
                                <p:cTn id="7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3" fill="hold">
                            <p:stCondLst>
                              <p:cond delay="255500"/>
                            </p:stCondLst>
                            <p:childTnLst>
                              <p:par>
                                <p:cTn id="7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6" fill="hold">
                            <p:stCondLst>
                              <p:cond delay="256500"/>
                            </p:stCondLst>
                            <p:childTnLst>
                              <p:par>
                                <p:cTn id="7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9" fill="hold">
                            <p:stCondLst>
                              <p:cond delay="257500"/>
                            </p:stCondLst>
                            <p:childTnLst>
                              <p:par>
                                <p:cTn id="7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2" fill="hold">
                            <p:stCondLst>
                              <p:cond delay="258500"/>
                            </p:stCondLst>
                            <p:childTnLst>
                              <p:par>
                                <p:cTn id="7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5" fill="hold">
                            <p:stCondLst>
                              <p:cond delay="259500"/>
                            </p:stCondLst>
                            <p:childTnLst>
                              <p:par>
                                <p:cTn id="7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8" fill="hold">
                            <p:stCondLst>
                              <p:cond delay="260500"/>
                            </p:stCondLst>
                            <p:childTnLst>
                              <p:par>
                                <p:cTn id="7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1" fill="hold">
                            <p:stCondLst>
                              <p:cond delay="261500"/>
                            </p:stCondLst>
                            <p:childTnLst>
                              <p:par>
                                <p:cTn id="7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4" fill="hold">
                            <p:stCondLst>
                              <p:cond delay="262500"/>
                            </p:stCondLst>
                            <p:childTnLst>
                              <p:par>
                                <p:cTn id="7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7" fill="hold">
                            <p:stCondLst>
                              <p:cond delay="263500"/>
                            </p:stCondLst>
                            <p:childTnLst>
                              <p:par>
                                <p:cTn id="7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0" fill="hold">
                            <p:stCondLst>
                              <p:cond delay="264500"/>
                            </p:stCondLst>
                            <p:childTnLst>
                              <p:par>
                                <p:cTn id="8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3" fill="hold">
                            <p:stCondLst>
                              <p:cond delay="265500"/>
                            </p:stCondLst>
                            <p:childTnLst>
                              <p:par>
                                <p:cTn id="8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6" fill="hold">
                            <p:stCondLst>
                              <p:cond delay="266500"/>
                            </p:stCondLst>
                            <p:childTnLst>
                              <p:par>
                                <p:cTn id="8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9" fill="hold">
                            <p:stCondLst>
                              <p:cond delay="267500"/>
                            </p:stCondLst>
                            <p:childTnLst>
                              <p:par>
                                <p:cTn id="8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2" fill="hold">
                            <p:stCondLst>
                              <p:cond delay="268500"/>
                            </p:stCondLst>
                            <p:childTnLst>
                              <p:par>
                                <p:cTn id="8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5" fill="hold">
                            <p:stCondLst>
                              <p:cond delay="269500"/>
                            </p:stCondLst>
                            <p:childTnLst>
                              <p:par>
                                <p:cTn id="8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8" fill="hold">
                            <p:stCondLst>
                              <p:cond delay="270500"/>
                            </p:stCondLst>
                            <p:childTnLst>
                              <p:par>
                                <p:cTn id="8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1" fill="hold">
                            <p:stCondLst>
                              <p:cond delay="271500"/>
                            </p:stCondLst>
                            <p:childTnLst>
                              <p:par>
                                <p:cTn id="8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4" fill="hold">
                            <p:stCondLst>
                              <p:cond delay="272500"/>
                            </p:stCondLst>
                            <p:childTnLst>
                              <p:par>
                                <p:cTn id="8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7" fill="hold">
                            <p:stCondLst>
                              <p:cond delay="273500"/>
                            </p:stCondLst>
                            <p:childTnLst>
                              <p:par>
                                <p:cTn id="8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0" fill="hold">
                            <p:stCondLst>
                              <p:cond delay="274500"/>
                            </p:stCondLst>
                            <p:childTnLst>
                              <p:par>
                                <p:cTn id="8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3" fill="hold">
                            <p:stCondLst>
                              <p:cond delay="275500"/>
                            </p:stCondLst>
                            <p:childTnLst>
                              <p:par>
                                <p:cTn id="8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6" fill="hold">
                            <p:stCondLst>
                              <p:cond delay="276500"/>
                            </p:stCondLst>
                            <p:childTnLst>
                              <p:par>
                                <p:cTn id="8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9" fill="hold">
                            <p:stCondLst>
                              <p:cond delay="277500"/>
                            </p:stCondLst>
                            <p:childTnLst>
                              <p:par>
                                <p:cTn id="8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2" fill="hold">
                            <p:stCondLst>
                              <p:cond delay="278500"/>
                            </p:stCondLst>
                            <p:childTnLst>
                              <p:par>
                                <p:cTn id="8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5" fill="hold">
                            <p:stCondLst>
                              <p:cond delay="279500"/>
                            </p:stCondLst>
                            <p:childTnLst>
                              <p:par>
                                <p:cTn id="8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8" fill="hold">
                            <p:stCondLst>
                              <p:cond delay="280500"/>
                            </p:stCondLst>
                            <p:childTnLst>
                              <p:par>
                                <p:cTn id="8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1" fill="hold">
                            <p:stCondLst>
                              <p:cond delay="281500"/>
                            </p:stCondLst>
                            <p:childTnLst>
                              <p:par>
                                <p:cTn id="8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4" fill="hold">
                            <p:stCondLst>
                              <p:cond delay="282500"/>
                            </p:stCondLst>
                            <p:childTnLst>
                              <p:par>
                                <p:cTn id="8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7" fill="hold">
                            <p:stCondLst>
                              <p:cond delay="283500"/>
                            </p:stCondLst>
                            <p:childTnLst>
                              <p:par>
                                <p:cTn id="8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0" fill="hold">
                            <p:stCondLst>
                              <p:cond delay="284500"/>
                            </p:stCondLst>
                            <p:childTnLst>
                              <p:par>
                                <p:cTn id="8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3" fill="hold">
                            <p:stCondLst>
                              <p:cond delay="285500"/>
                            </p:stCondLst>
                            <p:childTnLst>
                              <p:par>
                                <p:cTn id="8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6" fill="hold">
                            <p:stCondLst>
                              <p:cond delay="286500"/>
                            </p:stCondLst>
                            <p:childTnLst>
                              <p:par>
                                <p:cTn id="8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9" fill="hold">
                            <p:stCondLst>
                              <p:cond delay="287500"/>
                            </p:stCondLst>
                            <p:childTnLst>
                              <p:par>
                                <p:cTn id="8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2" fill="hold">
                            <p:stCondLst>
                              <p:cond delay="288500"/>
                            </p:stCondLst>
                            <p:childTnLst>
                              <p:par>
                                <p:cTn id="8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5" fill="hold">
                            <p:stCondLst>
                              <p:cond delay="289500"/>
                            </p:stCondLst>
                            <p:childTnLst>
                              <p:par>
                                <p:cTn id="8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8" fill="hold">
                            <p:stCondLst>
                              <p:cond delay="290500"/>
                            </p:stCondLst>
                            <p:childTnLst>
                              <p:par>
                                <p:cTn id="8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1" fill="hold">
                            <p:stCondLst>
                              <p:cond delay="291500"/>
                            </p:stCondLst>
                            <p:childTnLst>
                              <p:par>
                                <p:cTn id="8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4" fill="hold">
                            <p:stCondLst>
                              <p:cond delay="292500"/>
                            </p:stCondLst>
                            <p:childTnLst>
                              <p:par>
                                <p:cTn id="88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7" fill="hold">
                            <p:stCondLst>
                              <p:cond delay="293500"/>
                            </p:stCondLst>
                            <p:childTnLst>
                              <p:par>
                                <p:cTn id="88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8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0" fill="hold">
                            <p:stCondLst>
                              <p:cond delay="294500"/>
                            </p:stCondLst>
                            <p:childTnLst>
                              <p:par>
                                <p:cTn id="89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3" fill="hold">
                            <p:stCondLst>
                              <p:cond delay="295500"/>
                            </p:stCondLst>
                            <p:childTnLst>
                              <p:par>
                                <p:cTn id="89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6" fill="hold">
                            <p:stCondLst>
                              <p:cond delay="296500"/>
                            </p:stCondLst>
                            <p:childTnLst>
                              <p:par>
                                <p:cTn id="89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9" fill="hold">
                            <p:stCondLst>
                              <p:cond delay="297500"/>
                            </p:stCondLst>
                            <p:childTnLst>
                              <p:par>
                                <p:cTn id="90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2" fill="hold">
                            <p:stCondLst>
                              <p:cond delay="298500"/>
                            </p:stCondLst>
                            <p:childTnLst>
                              <p:par>
                                <p:cTn id="90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5" fill="hold">
                            <p:stCondLst>
                              <p:cond delay="299500"/>
                            </p:stCondLst>
                            <p:childTnLst>
                              <p:par>
                                <p:cTn id="90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8" fill="hold">
                            <p:stCondLst>
                              <p:cond delay="300500"/>
                            </p:stCondLst>
                            <p:childTnLst>
                              <p:par>
                                <p:cTn id="90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0"/>
                  </p:tgtEl>
                </p:cond>
              </p:nextCondLst>
            </p:seq>
          </p:childTnLst>
        </p:cTn>
      </p:par>
    </p:tnLst>
    <p:bldLst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57" grpId="0" animBg="1"/>
      <p:bldP spid="158" grpId="0" animBg="1"/>
      <p:bldP spid="159" grpId="0" animBg="1"/>
      <p:bldP spid="160" grpId="0" animBg="1"/>
      <p:bldP spid="161" grpId="0" animBg="1"/>
      <p:bldP spid="162" grpId="0" animBg="1"/>
      <p:bldP spid="163" grpId="0" animBg="1"/>
      <p:bldP spid="164" grpId="0" animBg="1"/>
      <p:bldP spid="165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6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4" grpId="0" animBg="1"/>
      <p:bldP spid="205" grpId="0" animBg="1"/>
      <p:bldP spid="206" grpId="0" animBg="1"/>
      <p:bldP spid="207" grpId="0" animBg="1"/>
      <p:bldP spid="208" grpId="0" animBg="1"/>
      <p:bldP spid="209" grpId="0" animBg="1"/>
      <p:bldP spid="210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221" grpId="0" animBg="1"/>
      <p:bldP spid="222" grpId="0" animBg="1"/>
      <p:bldP spid="223" grpId="0" animBg="1"/>
      <p:bldP spid="224" grpId="0" animBg="1"/>
      <p:bldP spid="225" grpId="0" animBg="1"/>
      <p:bldP spid="226" grpId="0" animBg="1"/>
      <p:bldP spid="227" grpId="0" animBg="1"/>
      <p:bldP spid="228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5" grpId="0" animBg="1"/>
      <p:bldP spid="236" grpId="0" animBg="1"/>
      <p:bldP spid="237" grpId="0" animBg="1"/>
      <p:bldP spid="238" grpId="0" animBg="1"/>
      <p:bldP spid="239" grpId="0" animBg="1"/>
      <p:bldP spid="240" grpId="0" animBg="1"/>
      <p:bldP spid="241" grpId="0" animBg="1"/>
      <p:bldP spid="242" grpId="0" animBg="1"/>
      <p:bldP spid="243" grpId="0" animBg="1"/>
      <p:bldP spid="244" grpId="0" animBg="1"/>
      <p:bldP spid="245" grpId="0" animBg="1"/>
      <p:bldP spid="246" grpId="0" animBg="1"/>
      <p:bldP spid="247" grpId="0" animBg="1"/>
      <p:bldP spid="248" grpId="0" animBg="1"/>
      <p:bldP spid="249" grpId="0" animBg="1"/>
      <p:bldP spid="250" grpId="0" animBg="1"/>
      <p:bldP spid="251" grpId="0" animBg="1"/>
      <p:bldP spid="252" grpId="0" animBg="1"/>
      <p:bldP spid="253" grpId="0" animBg="1"/>
      <p:bldP spid="254" grpId="0" animBg="1"/>
      <p:bldP spid="255" grpId="0" animBg="1"/>
      <p:bldP spid="256" grpId="0" animBg="1"/>
      <p:bldP spid="257" grpId="0" animBg="1"/>
      <p:bldP spid="258" grpId="0" animBg="1"/>
      <p:bldP spid="259" grpId="0" animBg="1"/>
      <p:bldP spid="260" grpId="0" animBg="1"/>
      <p:bldP spid="261" grpId="0" animBg="1"/>
      <p:bldP spid="262" grpId="0" animBg="1"/>
      <p:bldP spid="263" grpId="0" animBg="1"/>
      <p:bldP spid="264" grpId="0" animBg="1"/>
      <p:bldP spid="265" grpId="0" animBg="1"/>
      <p:bldP spid="266" grpId="0" animBg="1"/>
      <p:bldP spid="267" grpId="0" animBg="1"/>
      <p:bldP spid="268" grpId="0" animBg="1"/>
      <p:bldP spid="269" grpId="0" animBg="1"/>
      <p:bldP spid="270" grpId="0" animBg="1"/>
      <p:bldP spid="271" grpId="0" animBg="1"/>
      <p:bldP spid="272" grpId="0" animBg="1"/>
      <p:bldP spid="273" grpId="0" animBg="1"/>
      <p:bldP spid="274" grpId="0" animBg="1"/>
      <p:bldP spid="275" grpId="0" animBg="1"/>
      <p:bldP spid="276" grpId="0" animBg="1"/>
      <p:bldP spid="277" grpId="0" animBg="1"/>
      <p:bldP spid="278" grpId="0" animBg="1"/>
      <p:bldP spid="279" grpId="0" animBg="1"/>
      <p:bldP spid="280" grpId="0" animBg="1"/>
      <p:bldP spid="281" grpId="0" animBg="1"/>
      <p:bldP spid="282" grpId="0" animBg="1"/>
      <p:bldP spid="283" grpId="0" animBg="1"/>
      <p:bldP spid="284" grpId="0" animBg="1"/>
      <p:bldP spid="285" grpId="0" animBg="1"/>
      <p:bldP spid="286" grpId="0" animBg="1"/>
      <p:bldP spid="287" grpId="0" animBg="1"/>
      <p:bldP spid="288" grpId="0" animBg="1"/>
      <p:bldP spid="289" grpId="0" animBg="1"/>
      <p:bldP spid="290" grpId="0" animBg="1"/>
      <p:bldP spid="291" grpId="0" animBg="1"/>
      <p:bldP spid="292" grpId="0" animBg="1"/>
      <p:bldP spid="293" grpId="0" animBg="1"/>
      <p:bldP spid="294" grpId="0" animBg="1"/>
      <p:bldP spid="295" grpId="0" animBg="1"/>
      <p:bldP spid="296" grpId="0" animBg="1"/>
      <p:bldP spid="297" grpId="0" animBg="1"/>
      <p:bldP spid="298" grpId="0" animBg="1"/>
      <p:bldP spid="299" grpId="0" animBg="1"/>
      <p:bldP spid="300" grpId="0" animBg="1"/>
      <p:bldP spid="301" grpId="0" animBg="1"/>
      <p:bldP spid="302" grpId="0" animBg="1"/>
      <p:bldP spid="303" grpId="0" animBg="1"/>
      <p:bldP spid="304" grpId="0" animBg="1"/>
      <p:bldP spid="305" grpId="0" animBg="1"/>
      <p:bldP spid="306" grpId="0" animBg="1"/>
      <p:bldP spid="307" grpId="0" animBg="1"/>
      <p:bldP spid="308" grpId="0" animBg="1"/>
      <p:bldP spid="309" grpId="0" animBg="1"/>
      <p:bldP spid="310" grpId="0" animBg="1"/>
      <p:bldP spid="311" grpId="0" animBg="1"/>
      <p:bldP spid="312" grpId="0" animBg="1"/>
      <p:bldP spid="313" grpId="0" animBg="1"/>
      <p:bldP spid="314" grpId="0" animBg="1"/>
      <p:bldP spid="315" grpId="0" animBg="1"/>
      <p:bldP spid="316" grpId="0" animBg="1"/>
      <p:bldP spid="317" grpId="0" animBg="1"/>
      <p:bldP spid="318" grpId="0" animBg="1"/>
      <p:bldP spid="319" grpId="0" animBg="1"/>
      <p:bldP spid="320" grpId="0" animBg="1"/>
      <p:bldP spid="321" grpId="0" animBg="1"/>
      <p:bldP spid="322" grpId="0" animBg="1"/>
      <p:bldP spid="323" grpId="0" animBg="1"/>
      <p:bldP spid="324" grpId="0" animBg="1"/>
      <p:bldP spid="325" grpId="0" animBg="1"/>
      <p:bldP spid="326" grpId="0" animBg="1"/>
      <p:bldP spid="327" grpId="0" animBg="1"/>
      <p:bldP spid="328" grpId="0" animBg="1"/>
      <p:bldP spid="329" grpId="0" animBg="1"/>
      <p:bldP spid="330" grpId="0" animBg="1"/>
      <p:bldP spid="331" grpId="0" animBg="1"/>
      <p:bldP spid="332" grpId="0" animBg="1"/>
      <p:bldP spid="333" grpId="0" animBg="1"/>
      <p:bldP spid="334" grpId="0" animBg="1"/>
      <p:bldP spid="335" grpId="0" animBg="1"/>
      <p:bldP spid="336" grpId="0" animBg="1"/>
      <p:bldP spid="337" grpId="0" animBg="1"/>
      <p:bldP spid="338" grpId="0" animBg="1"/>
      <p:bldP spid="339" grpId="0" animBg="1"/>
      <p:bldP spid="340" grpId="0" animBg="1"/>
      <p:bldP spid="341" grpId="0" animBg="1"/>
      <p:bldP spid="342" grpId="0" animBg="1"/>
      <p:bldP spid="343" grpId="0" animBg="1"/>
      <p:bldP spid="344" grpId="0" animBg="1"/>
      <p:bldP spid="345" grpId="0" animBg="1"/>
      <p:bldP spid="346" grpId="0" animBg="1"/>
      <p:bldP spid="347" grpId="0" animBg="1"/>
      <p:bldP spid="348" grpId="0" animBg="1"/>
      <p:bldP spid="349" grpId="0" animBg="1"/>
      <p:bldP spid="350" grpId="0" animBg="1"/>
      <p:bldP spid="351" grpId="0" animBg="1"/>
      <p:bldP spid="352" grpId="0" animBg="1"/>
      <p:bldP spid="353" grpId="0" animBg="1"/>
      <p:bldP spid="354" grpId="0" animBg="1"/>
      <p:bldP spid="355" grpId="0" animBg="1"/>
      <p:bldP spid="356" grpId="0" animBg="1"/>
      <p:bldP spid="357" grpId="0" animBg="1"/>
      <p:bldP spid="358" grpId="0" animBg="1"/>
      <p:bldP spid="359" grpId="0" animBg="1"/>
      <p:bldP spid="360" grpId="0" animBg="1"/>
      <p:bldP spid="361" grpId="0" animBg="1"/>
      <p:bldP spid="362" grpId="0" animBg="1"/>
      <p:bldP spid="363" grpId="0" animBg="1"/>
      <p:bldP spid="364" grpId="0" animBg="1"/>
      <p:bldP spid="365" grpId="0" animBg="1"/>
      <p:bldP spid="366" grpId="0" animBg="1"/>
      <p:bldP spid="367" grpId="0" animBg="1"/>
      <p:bldP spid="368" grpId="0" animBg="1"/>
      <p:bldP spid="369" grpId="0" animBg="1"/>
      <p:bldP spid="370" grpId="0" animBg="1"/>
      <p:bldP spid="371" grpId="0" animBg="1"/>
      <p:bldP spid="372" grpId="0" animBg="1"/>
      <p:bldP spid="373" grpId="0" animBg="1"/>
      <p:bldP spid="374" grpId="0" animBg="1"/>
      <p:bldP spid="375" grpId="0" animBg="1"/>
      <p:bldP spid="376" grpId="0" animBg="1"/>
      <p:bldP spid="377" grpId="0" animBg="1"/>
      <p:bldP spid="378" grpId="0" animBg="1"/>
      <p:bldP spid="379" grpId="0" animBg="1"/>
      <p:bldP spid="380" grpId="0" animBg="1"/>
      <p:bldP spid="381" grpId="0" animBg="1"/>
      <p:bldP spid="382" grpId="0" animBg="1"/>
      <p:bldP spid="383" grpId="0" animBg="1"/>
      <p:bldP spid="384" grpId="0" animBg="1"/>
      <p:bldP spid="385" grpId="0" animBg="1"/>
      <p:bldP spid="386" grpId="0" animBg="1"/>
      <p:bldP spid="387" grpId="0" animBg="1"/>
      <p:bldP spid="388" grpId="0" animBg="1"/>
      <p:bldP spid="389" grpId="0" animBg="1"/>
      <p:bldP spid="390" grpId="0" animBg="1"/>
      <p:bldP spid="391" grpId="0" animBg="1"/>
      <p:bldP spid="392" grpId="0" animBg="1"/>
      <p:bldP spid="393" grpId="0" animBg="1"/>
      <p:bldP spid="394" grpId="0" animBg="1"/>
      <p:bldP spid="395" grpId="0" animBg="1"/>
      <p:bldP spid="396" grpId="0" animBg="1"/>
      <p:bldP spid="397" grpId="0" animBg="1"/>
      <p:bldP spid="398" grpId="0" animBg="1"/>
      <p:bldP spid="399" grpId="0" animBg="1"/>
      <p:bldP spid="40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TextBox 4"/>
          <p:cNvSpPr txBox="1">
            <a:spLocks noChangeArrowheads="1"/>
          </p:cNvSpPr>
          <p:nvPr/>
        </p:nvSpPr>
        <p:spPr bwMode="auto">
          <a:xfrm>
            <a:off x="1298333" y="772547"/>
            <a:ext cx="209403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800" b="1" dirty="0">
                <a:solidFill>
                  <a:srgbClr val="2B166E"/>
                </a:solidFill>
              </a:rPr>
              <a:t>a)</a:t>
            </a:r>
          </a:p>
        </p:txBody>
      </p:sp>
      <p:graphicFrame>
        <p:nvGraphicFramePr>
          <p:cNvPr id="3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3095862"/>
              </p:ext>
            </p:extLst>
          </p:nvPr>
        </p:nvGraphicFramePr>
        <p:xfrm>
          <a:off x="2517775" y="2920791"/>
          <a:ext cx="2622551" cy="1147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6" name="Equation" r:id="rId3" imgW="1130040" imgH="495000" progId="Equation.DSMT4">
                  <p:embed/>
                </p:oleObj>
              </mc:Choice>
              <mc:Fallback>
                <p:oleObj name="Equation" r:id="rId3" imgW="1130040" imgH="4950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7775" y="2920791"/>
                        <a:ext cx="2622551" cy="1147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1866276"/>
              </p:ext>
            </p:extLst>
          </p:nvPr>
        </p:nvGraphicFramePr>
        <p:xfrm>
          <a:off x="2517775" y="4038391"/>
          <a:ext cx="3505200" cy="1147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7" name="Equation" r:id="rId5" imgW="1511280" imgH="495000" progId="Equation.DSMT4">
                  <p:embed/>
                </p:oleObj>
              </mc:Choice>
              <mc:Fallback>
                <p:oleObj name="Equation" r:id="rId5" imgW="1511280" imgH="4950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7775" y="4038391"/>
                        <a:ext cx="3505200" cy="1147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7050827"/>
              </p:ext>
            </p:extLst>
          </p:nvPr>
        </p:nvGraphicFramePr>
        <p:xfrm>
          <a:off x="2480829" y="5013117"/>
          <a:ext cx="2209800" cy="9715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8" name="Equation" r:id="rId7" imgW="952200" imgH="419040" progId="Equation.DSMT4">
                  <p:embed/>
                </p:oleObj>
              </mc:Choice>
              <mc:Fallback>
                <p:oleObj name="Equation" r:id="rId7" imgW="952200" imgH="419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0829" y="5013117"/>
                        <a:ext cx="2209800" cy="97155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3900809"/>
              </p:ext>
            </p:extLst>
          </p:nvPr>
        </p:nvGraphicFramePr>
        <p:xfrm>
          <a:off x="2480830" y="1893781"/>
          <a:ext cx="5921375" cy="111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9" name="Equation" r:id="rId9" imgW="2552400" imgH="482400" progId="Equation.DSMT4">
                  <p:embed/>
                </p:oleObj>
              </mc:Choice>
              <mc:Fallback>
                <p:oleObj name="Equation" r:id="rId9" imgW="2552400" imgH="4824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0830" y="1893781"/>
                        <a:ext cx="5921375" cy="1117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2136622"/>
              </p:ext>
            </p:extLst>
          </p:nvPr>
        </p:nvGraphicFramePr>
        <p:xfrm>
          <a:off x="4840288" y="5013117"/>
          <a:ext cx="1620837" cy="9715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0" name="Equation" r:id="rId11" imgW="698400" imgH="419040" progId="Equation.DSMT4">
                  <p:embed/>
                </p:oleObj>
              </mc:Choice>
              <mc:Fallback>
                <p:oleObj name="Equation" r:id="rId11" imgW="698400" imgH="419040" progId="Equation.DSMT4">
                  <p:embed/>
                  <p:pic>
                    <p:nvPicPr>
                      <p:cNvPr id="6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0288" y="5013117"/>
                        <a:ext cx="1620837" cy="97155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9404926"/>
              </p:ext>
            </p:extLst>
          </p:nvPr>
        </p:nvGraphicFramePr>
        <p:xfrm>
          <a:off x="2659296" y="744327"/>
          <a:ext cx="6138123" cy="1231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1" name="Equation" r:id="rId13" imgW="2552400" imgH="520560" progId="Equation.DSMT4">
                  <p:embed/>
                </p:oleObj>
              </mc:Choice>
              <mc:Fallback>
                <p:oleObj name="Equation" r:id="rId13" imgW="2552400" imgH="520560" progId="Equation.DSMT4">
                  <p:embed/>
                  <p:pic>
                    <p:nvPicPr>
                      <p:cNvPr id="402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59296" y="744327"/>
                        <a:ext cx="6138123" cy="1231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2510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725041" y="1057837"/>
            <a:ext cx="923364" cy="9592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marL="342891" indent="-342891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9966"/>
              </a:buClr>
              <a:defRPr/>
            </a:pPr>
            <a:r>
              <a:rPr lang="en-US" sz="2800" b="1" kern="0" dirty="0">
                <a:solidFill>
                  <a:srgbClr val="2B166E"/>
                </a:solidFill>
                <a:latin typeface="Times New Roman" panose="02020603050405020304" pitchFamily="18" charset="0"/>
                <a:cs typeface="Times New Roman" pitchFamily="18" charset="0"/>
              </a:rPr>
              <a:t>     </a:t>
            </a:r>
          </a:p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9966"/>
              </a:buClr>
              <a:defRPr/>
            </a:pPr>
            <a:r>
              <a:rPr lang="en-US" sz="2800" b="1" kern="0" dirty="0">
                <a:solidFill>
                  <a:srgbClr val="2B166E"/>
                </a:solidFill>
                <a:latin typeface="Times New Roman" panose="02020603050405020304" pitchFamily="18" charset="0"/>
                <a:cs typeface="Times New Roman" pitchFamily="18" charset="0"/>
              </a:rPr>
              <a:t>b)</a:t>
            </a:r>
          </a:p>
        </p:txBody>
      </p:sp>
      <p:graphicFrame>
        <p:nvGraphicFramePr>
          <p:cNvPr id="2867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2432831"/>
              </p:ext>
            </p:extLst>
          </p:nvPr>
        </p:nvGraphicFramePr>
        <p:xfrm>
          <a:off x="5795108" y="2829721"/>
          <a:ext cx="914400" cy="207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0" name="Equation" r:id="rId3" imgW="914400" imgH="207360" progId="Equation.DSMT4">
                  <p:embed/>
                </p:oleObj>
              </mc:Choice>
              <mc:Fallback>
                <p:oleObj name="Equation" r:id="rId3" imgW="914400" imgH="2073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5108" y="2829721"/>
                        <a:ext cx="914400" cy="207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0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8298391"/>
              </p:ext>
            </p:extLst>
          </p:nvPr>
        </p:nvGraphicFramePr>
        <p:xfrm>
          <a:off x="2543175" y="1412877"/>
          <a:ext cx="5837239" cy="103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1" name="Equation" r:id="rId5" imgW="2197080" imgH="444240" progId="Equation.DSMT4">
                  <p:embed/>
                </p:oleObj>
              </mc:Choice>
              <mc:Fallback>
                <p:oleObj name="Equation" r:id="rId5" imgW="2197080" imgH="4442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43175" y="1412877"/>
                        <a:ext cx="5837239" cy="1033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397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1261819"/>
              </p:ext>
            </p:extLst>
          </p:nvPr>
        </p:nvGraphicFramePr>
        <p:xfrm>
          <a:off x="2186723" y="2483647"/>
          <a:ext cx="6478587" cy="103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2" name="Equation" r:id="rId7" imgW="2438280" imgH="444240" progId="Equation.DSMT4">
                  <p:embed/>
                </p:oleObj>
              </mc:Choice>
              <mc:Fallback>
                <p:oleObj name="Equation" r:id="rId7" imgW="2438280" imgH="4442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86723" y="2483647"/>
                        <a:ext cx="6478587" cy="1033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3974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49436688"/>
              </p:ext>
            </p:extLst>
          </p:nvPr>
        </p:nvGraphicFramePr>
        <p:xfrm>
          <a:off x="2258161" y="3698083"/>
          <a:ext cx="6748463" cy="1122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3" name="Equation" r:id="rId9" imgW="2539800" imgH="482400" progId="Equation.DSMT4">
                  <p:embed/>
                </p:oleObj>
              </mc:Choice>
              <mc:Fallback>
                <p:oleObj name="Equation" r:id="rId9" imgW="2539800" imgH="4824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58161" y="3698083"/>
                        <a:ext cx="6748463" cy="1122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3975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23179958"/>
              </p:ext>
            </p:extLst>
          </p:nvPr>
        </p:nvGraphicFramePr>
        <p:xfrm>
          <a:off x="2350234" y="4769645"/>
          <a:ext cx="6478588" cy="1004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4" name="Equation" r:id="rId11" imgW="2438280" imgH="431640" progId="Equation.DSMT4">
                  <p:embed/>
                </p:oleObj>
              </mc:Choice>
              <mc:Fallback>
                <p:oleObj name="Equation" r:id="rId11" imgW="2438280" imgH="431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50234" y="4769645"/>
                        <a:ext cx="6478588" cy="1004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881484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3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3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3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5D60562-028E-4B92-BB2B-E55173015A53}"/>
              </a:ext>
            </a:extLst>
          </p:cNvPr>
          <p:cNvSpPr/>
          <p:nvPr/>
        </p:nvSpPr>
        <p:spPr>
          <a:xfrm>
            <a:off x="112543" y="99607"/>
            <a:ext cx="11943219" cy="6658787"/>
          </a:xfrm>
          <a:custGeom>
            <a:avLst/>
            <a:gdLst>
              <a:gd name="connsiteX0" fmla="*/ 0 w 11943219"/>
              <a:gd name="connsiteY0" fmla="*/ 0 h 6658786"/>
              <a:gd name="connsiteX1" fmla="*/ 11943219 w 11943219"/>
              <a:gd name="connsiteY1" fmla="*/ 0 h 6658786"/>
              <a:gd name="connsiteX2" fmla="*/ 11943219 w 11943219"/>
              <a:gd name="connsiteY2" fmla="*/ 6658786 h 6658786"/>
              <a:gd name="connsiteX3" fmla="*/ 0 w 11943219"/>
              <a:gd name="connsiteY3" fmla="*/ 6658786 h 6658786"/>
              <a:gd name="connsiteX4" fmla="*/ 0 w 11943219"/>
              <a:gd name="connsiteY4" fmla="*/ 0 h 6658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943219" h="6658786" extrusionOk="0">
                <a:moveTo>
                  <a:pt x="0" y="0"/>
                </a:moveTo>
                <a:cubicBezTo>
                  <a:pt x="4310450" y="118645"/>
                  <a:pt x="8658619" y="116012"/>
                  <a:pt x="11943219" y="0"/>
                </a:cubicBezTo>
                <a:cubicBezTo>
                  <a:pt x="11810337" y="1360470"/>
                  <a:pt x="12028170" y="5310941"/>
                  <a:pt x="11943219" y="6658786"/>
                </a:cubicBezTo>
                <a:cubicBezTo>
                  <a:pt x="10454998" y="6793386"/>
                  <a:pt x="2886094" y="6501590"/>
                  <a:pt x="0" y="6658786"/>
                </a:cubicBezTo>
                <a:cubicBezTo>
                  <a:pt x="-20187" y="5944707"/>
                  <a:pt x="-152480" y="740150"/>
                  <a:pt x="0" y="0"/>
                </a:cubicBezTo>
                <a:close/>
              </a:path>
            </a:pathLst>
          </a:custGeom>
          <a:noFill/>
          <a:ln w="69850">
            <a:solidFill>
              <a:srgbClr val="1F4E79"/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!!4">
            <a:extLst>
              <a:ext uri="{FF2B5EF4-FFF2-40B4-BE49-F238E27FC236}">
                <a16:creationId xmlns:a16="http://schemas.microsoft.com/office/drawing/2014/main" id="{58E6D429-DC53-47C4-8036-1E9D12B8E28B}"/>
              </a:ext>
            </a:extLst>
          </p:cNvPr>
          <p:cNvSpPr/>
          <p:nvPr/>
        </p:nvSpPr>
        <p:spPr>
          <a:xfrm>
            <a:off x="6338467" y="99608"/>
            <a:ext cx="5717295" cy="493723"/>
          </a:xfrm>
          <a:prstGeom prst="roundRect">
            <a:avLst/>
          </a:prstGeom>
          <a:solidFill>
            <a:srgbClr val="ED7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VẬN DỤNG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E530CE9-79B6-4A34-9DE8-7F769B44A120}"/>
              </a:ext>
            </a:extLst>
          </p:cNvPr>
          <p:cNvSpPr txBox="1"/>
          <p:nvPr/>
        </p:nvSpPr>
        <p:spPr>
          <a:xfrm>
            <a:off x="227681" y="-40972"/>
            <a:ext cx="9720585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en-US" sz="3200" b="1" dirty="0">
              <a:solidFill>
                <a:srgbClr val="0070C0"/>
              </a:solidFill>
              <a:latin typeface="Times New Roman" panose="02020603050405020304" pitchFamily="18" charset="0"/>
            </a:endParaRPr>
          </a:p>
          <a:p>
            <a:pPr algn="just"/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</a:rPr>
              <a:t>VD4 – SGK - 40.</a:t>
            </a:r>
          </a:p>
          <a:p>
            <a:pPr algn="just"/>
            <a:endParaRPr lang="en-US" sz="1600" b="1" dirty="0">
              <a:solidFill>
                <a:srgbClr val="0070C0"/>
              </a:solidFill>
              <a:latin typeface="Times New Roman" panose="02020603050405020304" pitchFamily="18" charset="0"/>
            </a:endParaRPr>
          </a:p>
          <a:p>
            <a:pPr algn="just"/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</a:rPr>
              <a:t>	</a:t>
            </a:r>
            <a:endParaRPr lang="en-US" sz="3200" i="1" dirty="0">
              <a:solidFill>
                <a:srgbClr val="C00000"/>
              </a:solidFill>
            </a:endParaRPr>
          </a:p>
        </p:txBody>
      </p:sp>
      <p:pic>
        <p:nvPicPr>
          <p:cNvPr id="2050" name="Picture 2" descr="Icon Sewing Machine Pink Clipart - Full Size Clipart (#2306084) - PinClipart">
            <a:extLst>
              <a:ext uri="{FF2B5EF4-FFF2-40B4-BE49-F238E27FC236}">
                <a16:creationId xmlns:a16="http://schemas.microsoft.com/office/drawing/2014/main" id="{67AEA28B-2EF1-4E84-8AEB-B7A74475CD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owEdges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7784" y="966825"/>
            <a:ext cx="2004272" cy="1734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 Box 14"/>
              <p:cNvSpPr txBox="1">
                <a:spLocks noChangeArrowheads="1"/>
              </p:cNvSpPr>
              <p:nvPr/>
            </p:nvSpPr>
            <p:spPr bwMode="auto">
              <a:xfrm>
                <a:off x="228601" y="990602"/>
                <a:ext cx="9901519" cy="35394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defTabSz="682625"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682625"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682625"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682625"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682625"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6826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6826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6826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6826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sz="2800" dirty="0"/>
                  <a:t>Một </a:t>
                </a:r>
                <a:r>
                  <a:rPr lang="en-US" sz="2800" dirty="0" err="1"/>
                  <a:t>đoàn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tàu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chở</a:t>
                </a:r>
                <a:r>
                  <a:rPr lang="en-US" sz="2800" dirty="0"/>
                  <a:t> </a:t>
                </a:r>
                <a:r>
                  <a:rPr lang="en-US" sz="2800" dirty="0" err="1"/>
                  <a:t>khách</a:t>
                </a:r>
                <a:r>
                  <a:rPr lang="en-US" sz="2800" dirty="0"/>
                  <a:t> </a:t>
                </a:r>
                <a:r>
                  <a:rPr lang="en-US" sz="2800" dirty="0" err="1"/>
                  <a:t>đi</a:t>
                </a:r>
                <a:r>
                  <a:rPr lang="en-US" sz="2800" dirty="0"/>
                  <a:t> </a:t>
                </a:r>
                <a:r>
                  <a:rPr lang="en-US" sz="2800" dirty="0" err="1"/>
                  <a:t>một</a:t>
                </a:r>
                <a:r>
                  <a:rPr lang="en-US" sz="2800" dirty="0"/>
                  <a:t> </a:t>
                </a:r>
                <a:r>
                  <a:rPr lang="en-US" sz="2800" dirty="0" err="1"/>
                  <a:t>quãng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đường</a:t>
                </a:r>
                <a:r>
                  <a:rPr lang="en-US" sz="2800" dirty="0"/>
                  <a:t>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500</m:t>
                    </m:r>
                  </m:oMath>
                </a14:m>
                <a:r>
                  <a:rPr lang="en-US" sz="2800" dirty="0"/>
                  <a:t> km, </a:t>
                </a:r>
                <a:r>
                  <a:rPr lang="en-US" sz="2800" dirty="0" err="1"/>
                  <a:t>trong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đó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có</a:t>
                </a:r>
                <a:r>
                  <a:rPr lang="en-US" sz="2800" dirty="0"/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50</m:t>
                    </m:r>
                  </m:oMath>
                </a14:m>
                <a:r>
                  <a:rPr lang="en-US" sz="2800" dirty="0"/>
                  <a:t> km </a:t>
                </a:r>
                <a:r>
                  <a:rPr lang="en-US" sz="2800" dirty="0" err="1"/>
                  <a:t>đường</a:t>
                </a:r>
                <a:r>
                  <a:rPr lang="en-US" sz="2800" dirty="0"/>
                  <a:t> qua </a:t>
                </a:r>
                <a:r>
                  <a:rPr lang="en-US" sz="2800" dirty="0" err="1"/>
                  <a:t>thành</a:t>
                </a:r>
                <a:r>
                  <a:rPr lang="en-US" sz="2800" dirty="0"/>
                  <a:t> </a:t>
                </a:r>
                <a:r>
                  <a:rPr lang="en-US" sz="2800" dirty="0" err="1"/>
                  <a:t>phố</a:t>
                </a:r>
                <a:r>
                  <a:rPr lang="en-US" sz="2800" dirty="0"/>
                  <a:t> </a:t>
                </a:r>
                <a:r>
                  <a:rPr lang="en-US" sz="2800" dirty="0" err="1"/>
                  <a:t>và</a:t>
                </a:r>
                <a:r>
                  <a:rPr lang="en-US" sz="2800" dirty="0"/>
                  <a:t> 4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50</m:t>
                    </m:r>
                  </m:oMath>
                </a14:m>
                <a:r>
                  <a:rPr lang="en-US" sz="2800" dirty="0"/>
                  <a:t> km </a:t>
                </a:r>
                <a:r>
                  <a:rPr lang="en-US" sz="2800" dirty="0" err="1"/>
                  <a:t>đường</a:t>
                </a:r>
                <a:r>
                  <a:rPr lang="en-US" sz="2800" dirty="0"/>
                  <a:t> qua </a:t>
                </a:r>
                <a:r>
                  <a:rPr lang="en-US" sz="2800" dirty="0" err="1"/>
                  <a:t>vùng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rừng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núi</a:t>
                </a:r>
                <a:r>
                  <a:rPr lang="en-US" sz="2800" dirty="0"/>
                  <a:t>. </a:t>
                </a:r>
                <a:r>
                  <a:rPr lang="en-US" sz="2800" dirty="0" err="1"/>
                  <a:t>Biết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tốc</a:t>
                </a:r>
                <a:r>
                  <a:rPr lang="en-US" sz="2800" dirty="0"/>
                  <a:t> </a:t>
                </a:r>
                <a:r>
                  <a:rPr lang="en-US" sz="2800" dirty="0" err="1"/>
                  <a:t>độ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tàu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chạy</a:t>
                </a:r>
                <a:r>
                  <a:rPr lang="en-US" sz="2800" dirty="0"/>
                  <a:t> qua </a:t>
                </a:r>
                <a:r>
                  <a:rPr lang="en-US" sz="2800" dirty="0" err="1"/>
                  <a:t>thành</a:t>
                </a:r>
                <a:r>
                  <a:rPr lang="en-US" sz="2800" dirty="0"/>
                  <a:t> </a:t>
                </a:r>
                <a:r>
                  <a:rPr lang="en-US" sz="2800" dirty="0" err="1"/>
                  <a:t>phố</a:t>
                </a:r>
                <a:r>
                  <a:rPr lang="en-US" sz="2800" dirty="0"/>
                  <a:t> </a:t>
                </a:r>
                <a:r>
                  <a:rPr lang="en-US" sz="2800" dirty="0" err="1"/>
                  <a:t>kém</a:t>
                </a:r>
                <a:r>
                  <a:rPr lang="en-US" sz="2800" dirty="0"/>
                  <a:t>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30 </m:t>
                    </m:r>
                  </m:oMath>
                </a14:m>
                <a:r>
                  <a:rPr lang="en-US" sz="2800" dirty="0"/>
                  <a:t>km/h so </a:t>
                </a:r>
                <a:r>
                  <a:rPr lang="en-US" sz="2800" dirty="0" err="1"/>
                  <a:t>với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tốc</a:t>
                </a:r>
                <a:r>
                  <a:rPr lang="en-US" sz="2800" dirty="0"/>
                  <a:t> </a:t>
                </a:r>
                <a:r>
                  <a:rPr lang="en-US" sz="2800" dirty="0" err="1"/>
                  <a:t>độ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tàu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chạy</a:t>
                </a:r>
                <a:r>
                  <a:rPr lang="en-US" sz="2800" dirty="0"/>
                  <a:t> qua </a:t>
                </a:r>
                <a:r>
                  <a:rPr lang="en-US" sz="2800" dirty="0" err="1"/>
                  <a:t>vùng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rừng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núi</a:t>
                </a:r>
                <a:r>
                  <a:rPr lang="en-US" sz="2800" dirty="0"/>
                  <a:t>. </a:t>
                </a:r>
                <a:r>
                  <a:rPr lang="en-US" sz="2800" dirty="0" err="1"/>
                  <a:t>Gọi</a:t>
                </a:r>
                <a:r>
                  <a:rPr lang="en-US" sz="2800" dirty="0"/>
                  <a:t>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sz="2800" dirty="0"/>
                  <a:t> (km/h) </a:t>
                </a:r>
                <a:r>
                  <a:rPr lang="en-US" sz="2800" dirty="0" err="1"/>
                  <a:t>là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tốc</a:t>
                </a:r>
                <a:r>
                  <a:rPr lang="en-US" sz="2800" dirty="0"/>
                  <a:t> </a:t>
                </a:r>
                <a:r>
                  <a:rPr lang="en-US" sz="2800" dirty="0" err="1"/>
                  <a:t>độ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tàu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chạy</a:t>
                </a:r>
                <a:r>
                  <a:rPr lang="en-US" sz="2800" dirty="0"/>
                  <a:t> qua </a:t>
                </a:r>
                <a:r>
                  <a:rPr lang="en-US" sz="2800" dirty="0" err="1"/>
                  <a:t>vùng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rừng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núi</a:t>
                </a:r>
                <a:r>
                  <a:rPr lang="en-US" sz="2800" dirty="0"/>
                  <a:t>. </a:t>
                </a:r>
                <a:r>
                  <a:rPr lang="en-US" sz="2800" dirty="0" err="1"/>
                  <a:t>Viết</a:t>
                </a:r>
                <a:r>
                  <a:rPr lang="en-US" sz="2800" dirty="0"/>
                  <a:t> </a:t>
                </a:r>
                <a:r>
                  <a:rPr lang="en-US" sz="2800" dirty="0" err="1"/>
                  <a:t>phân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thức</a:t>
                </a:r>
                <a:r>
                  <a:rPr lang="en-US" sz="2800" dirty="0"/>
                  <a:t> </a:t>
                </a:r>
                <a:r>
                  <a:rPr lang="en-US" sz="2800" dirty="0" err="1"/>
                  <a:t>biểu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thị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theo</a:t>
                </a:r>
                <a:r>
                  <a:rPr lang="en-US" sz="2800" dirty="0"/>
                  <a:t>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sz="2800" dirty="0"/>
                  <a:t>:</a:t>
                </a:r>
              </a:p>
              <a:p>
                <a:pPr marL="514350" indent="-514350">
                  <a:buAutoNum type="alphaLcParenR"/>
                </a:pPr>
                <a:r>
                  <a:rPr lang="en-US" sz="2800" dirty="0" err="1"/>
                  <a:t>Thời</a:t>
                </a:r>
                <a:r>
                  <a:rPr lang="en-US" sz="2800" dirty="0"/>
                  <a:t> </a:t>
                </a:r>
                <a:r>
                  <a:rPr lang="en-US" sz="2800" dirty="0" err="1"/>
                  <a:t>gian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tàu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chạy</a:t>
                </a:r>
                <a:r>
                  <a:rPr lang="en-US" sz="2800" dirty="0"/>
                  <a:t> qua </a:t>
                </a:r>
                <a:r>
                  <a:rPr lang="en-US" sz="2800" dirty="0" err="1"/>
                  <a:t>vùng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rừng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núi</a:t>
                </a:r>
                <a:r>
                  <a:rPr lang="en-US" sz="2800" dirty="0"/>
                  <a:t>;</a:t>
                </a:r>
              </a:p>
              <a:p>
                <a:pPr marL="514350" indent="-514350">
                  <a:buAutoNum type="alphaLcParenR"/>
                </a:pPr>
                <a:r>
                  <a:rPr lang="en-US" sz="2800" dirty="0" err="1"/>
                  <a:t>Thời</a:t>
                </a:r>
                <a:r>
                  <a:rPr lang="en-US" sz="2800" dirty="0"/>
                  <a:t> </a:t>
                </a:r>
                <a:r>
                  <a:rPr lang="en-US" sz="2800" dirty="0" err="1"/>
                  <a:t>gian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tàu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chạy</a:t>
                </a:r>
                <a:r>
                  <a:rPr lang="en-US" sz="2800" dirty="0"/>
                  <a:t> qua </a:t>
                </a:r>
                <a:r>
                  <a:rPr lang="en-US" sz="2800" dirty="0" err="1"/>
                  <a:t>thành</a:t>
                </a:r>
                <a:r>
                  <a:rPr lang="en-US" sz="2800" dirty="0"/>
                  <a:t> </a:t>
                </a:r>
                <a:r>
                  <a:rPr lang="en-US" sz="2800" dirty="0" err="1"/>
                  <a:t>phố</a:t>
                </a:r>
                <a:r>
                  <a:rPr lang="en-US" sz="2800" dirty="0"/>
                  <a:t>;</a:t>
                </a:r>
              </a:p>
              <a:p>
                <a:pPr marL="514350" indent="-514350">
                  <a:buAutoNum type="alphaLcParenR"/>
                </a:pPr>
                <a:r>
                  <a:rPr lang="en-US" sz="2800" dirty="0" err="1"/>
                  <a:t>Thời</a:t>
                </a:r>
                <a:r>
                  <a:rPr lang="en-US" sz="2800" dirty="0"/>
                  <a:t> </a:t>
                </a:r>
                <a:r>
                  <a:rPr lang="en-US" sz="2800" dirty="0" err="1"/>
                  <a:t>gian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tàu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chạy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trên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cả</a:t>
                </a:r>
                <a:r>
                  <a:rPr lang="en-US" sz="2800" dirty="0"/>
                  <a:t> </a:t>
                </a:r>
                <a:r>
                  <a:rPr lang="en-US" sz="2800" dirty="0" err="1"/>
                  <a:t>quãng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đường</a:t>
                </a:r>
                <a:r>
                  <a:rPr lang="en-US" sz="2800" dirty="0"/>
                  <a:t>.</a:t>
                </a:r>
                <a:endParaRPr lang="vi-VN" sz="2800" dirty="0"/>
              </a:p>
            </p:txBody>
          </p:sp>
        </mc:Choice>
        <mc:Fallback xmlns="">
          <p:sp>
            <p:nvSpPr>
              <p:cNvPr id="19" name="Text 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28601" y="990602"/>
                <a:ext cx="9901519" cy="3539430"/>
              </a:xfrm>
              <a:prstGeom prst="rect">
                <a:avLst/>
              </a:prstGeom>
              <a:blipFill>
                <a:blip r:embed="rId5"/>
                <a:stretch>
                  <a:fillRect l="-1293" t="-1897" b="-3793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5" name="Picture 14" descr="Background pattern&#10;&#10;Description automatically generated">
            <a:extLst>
              <a:ext uri="{FF2B5EF4-FFF2-40B4-BE49-F238E27FC236}">
                <a16:creationId xmlns:a16="http://schemas.microsoft.com/office/drawing/2014/main" id="{EEA75D7F-8BEB-403A-A7C2-DC62D23C83A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rcRect l="36012" r="14448" b="2"/>
          <a:stretch/>
        </p:blipFill>
        <p:spPr>
          <a:xfrm>
            <a:off x="10461329" y="4752081"/>
            <a:ext cx="1460729" cy="1664527"/>
          </a:xfrm>
          <a:custGeom>
            <a:avLst/>
            <a:gdLst/>
            <a:ahLst/>
            <a:cxnLst/>
            <a:rect l="l" t="t" r="r" b="b"/>
            <a:pathLst>
              <a:path w="2577829" h="2926956">
                <a:moveTo>
                  <a:pt x="1114351" y="0"/>
                </a:moveTo>
                <a:cubicBezTo>
                  <a:pt x="1922608" y="0"/>
                  <a:pt x="2577829" y="655221"/>
                  <a:pt x="2577829" y="1463478"/>
                </a:cubicBezTo>
                <a:cubicBezTo>
                  <a:pt x="2577829" y="2271735"/>
                  <a:pt x="1922608" y="2926956"/>
                  <a:pt x="1114351" y="2926956"/>
                </a:cubicBezTo>
                <a:cubicBezTo>
                  <a:pt x="710223" y="2926956"/>
                  <a:pt x="344353" y="2763151"/>
                  <a:pt x="79516" y="2498313"/>
                </a:cubicBezTo>
                <a:lnTo>
                  <a:pt x="0" y="2410824"/>
                </a:lnTo>
                <a:lnTo>
                  <a:pt x="69413" y="2266732"/>
                </a:lnTo>
                <a:cubicBezTo>
                  <a:pt x="193516" y="1973319"/>
                  <a:pt x="262142" y="1650728"/>
                  <a:pt x="262142" y="1312109"/>
                </a:cubicBezTo>
                <a:cubicBezTo>
                  <a:pt x="262142" y="1058145"/>
                  <a:pt x="223540" y="813196"/>
                  <a:pt x="151883" y="582811"/>
                </a:cubicBezTo>
                <a:lnTo>
                  <a:pt x="91478" y="417771"/>
                </a:lnTo>
                <a:lnTo>
                  <a:pt x="183443" y="334187"/>
                </a:lnTo>
                <a:cubicBezTo>
                  <a:pt x="436418" y="125413"/>
                  <a:pt x="760739" y="0"/>
                  <a:pt x="1114351" y="0"/>
                </a:cubicBezTo>
                <a:close/>
              </a:path>
            </a:pathLst>
          </a:cu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10461329" y="4681327"/>
            <a:ext cx="1384712" cy="1384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9193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46311" y="2108042"/>
            <a:ext cx="85408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Từng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lượt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từng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1,  2, 3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suy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nghĩ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15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giây</a:t>
            </a:r>
            <a:endParaRPr lang="en-US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Chúc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2180775" y="1284953"/>
            <a:ext cx="6037943" cy="582679"/>
          </a:xfrm>
          <a:prstGeom prst="roundRect">
            <a:avLst/>
          </a:prstGeom>
          <a:solidFill>
            <a:srgbClr val="FFFF00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 CH</a:t>
            </a:r>
            <a:r>
              <a:rPr lang="vi-VN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ƠI</a:t>
            </a:r>
            <a:endParaRPr lang="en-US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6" descr="Kết quả hình ảnh cho địa cầu p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1101" y="904779"/>
            <a:ext cx="1866900" cy="1343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!!4">
            <a:extLst>
              <a:ext uri="{FF2B5EF4-FFF2-40B4-BE49-F238E27FC236}">
                <a16:creationId xmlns:a16="http://schemas.microsoft.com/office/drawing/2014/main" id="{58E6D429-DC53-47C4-8036-1E9D12B8E28B}"/>
              </a:ext>
            </a:extLst>
          </p:cNvPr>
          <p:cNvSpPr/>
          <p:nvPr/>
        </p:nvSpPr>
        <p:spPr>
          <a:xfrm>
            <a:off x="6338467" y="99608"/>
            <a:ext cx="5717295" cy="493723"/>
          </a:xfrm>
          <a:prstGeom prst="roundRect">
            <a:avLst/>
          </a:prstGeom>
          <a:solidFill>
            <a:srgbClr val="ED7D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US" sz="2800" b="1" ker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VẬN DỤNG</a:t>
            </a:r>
          </a:p>
        </p:txBody>
      </p:sp>
    </p:spTree>
    <p:extLst>
      <p:ext uri="{BB962C8B-B14F-4D97-AF65-F5344CB8AC3E}">
        <p14:creationId xmlns:p14="http://schemas.microsoft.com/office/powerpoint/2010/main" val="17191287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5D60562-028E-4B92-BB2B-E55173015A53}"/>
              </a:ext>
            </a:extLst>
          </p:cNvPr>
          <p:cNvSpPr/>
          <p:nvPr/>
        </p:nvSpPr>
        <p:spPr>
          <a:xfrm>
            <a:off x="112543" y="99607"/>
            <a:ext cx="11943219" cy="6658787"/>
          </a:xfrm>
          <a:custGeom>
            <a:avLst/>
            <a:gdLst>
              <a:gd name="connsiteX0" fmla="*/ 0 w 11943219"/>
              <a:gd name="connsiteY0" fmla="*/ 0 h 6658786"/>
              <a:gd name="connsiteX1" fmla="*/ 11943219 w 11943219"/>
              <a:gd name="connsiteY1" fmla="*/ 0 h 6658786"/>
              <a:gd name="connsiteX2" fmla="*/ 11943219 w 11943219"/>
              <a:gd name="connsiteY2" fmla="*/ 6658786 h 6658786"/>
              <a:gd name="connsiteX3" fmla="*/ 0 w 11943219"/>
              <a:gd name="connsiteY3" fmla="*/ 6658786 h 6658786"/>
              <a:gd name="connsiteX4" fmla="*/ 0 w 11943219"/>
              <a:gd name="connsiteY4" fmla="*/ 0 h 6658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943219" h="6658786" extrusionOk="0">
                <a:moveTo>
                  <a:pt x="0" y="0"/>
                </a:moveTo>
                <a:cubicBezTo>
                  <a:pt x="4310450" y="118645"/>
                  <a:pt x="8658619" y="116012"/>
                  <a:pt x="11943219" y="0"/>
                </a:cubicBezTo>
                <a:cubicBezTo>
                  <a:pt x="11810337" y="1360470"/>
                  <a:pt x="12028170" y="5310941"/>
                  <a:pt x="11943219" y="6658786"/>
                </a:cubicBezTo>
                <a:cubicBezTo>
                  <a:pt x="10454998" y="6793386"/>
                  <a:pt x="2886094" y="6501590"/>
                  <a:pt x="0" y="6658786"/>
                </a:cubicBezTo>
                <a:cubicBezTo>
                  <a:pt x="-20187" y="5944707"/>
                  <a:pt x="-152480" y="740150"/>
                  <a:pt x="0" y="0"/>
                </a:cubicBezTo>
                <a:close/>
              </a:path>
            </a:pathLst>
          </a:custGeom>
          <a:noFill/>
          <a:ln w="69850">
            <a:solidFill>
              <a:srgbClr val="1F4E79"/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!!4">
            <a:extLst>
              <a:ext uri="{FF2B5EF4-FFF2-40B4-BE49-F238E27FC236}">
                <a16:creationId xmlns:a16="http://schemas.microsoft.com/office/drawing/2014/main" id="{58E6D429-DC53-47C4-8036-1E9D12B8E28B}"/>
              </a:ext>
            </a:extLst>
          </p:cNvPr>
          <p:cNvSpPr/>
          <p:nvPr/>
        </p:nvSpPr>
        <p:spPr>
          <a:xfrm>
            <a:off x="6338467" y="99608"/>
            <a:ext cx="5717295" cy="493723"/>
          </a:xfrm>
          <a:prstGeom prst="roundRect">
            <a:avLst/>
          </a:prstGeom>
          <a:solidFill>
            <a:srgbClr val="ED7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VẬN DỤNG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E530CE9-79B6-4A34-9DE8-7F769B44A120}"/>
              </a:ext>
            </a:extLst>
          </p:cNvPr>
          <p:cNvSpPr txBox="1"/>
          <p:nvPr/>
        </p:nvSpPr>
        <p:spPr>
          <a:xfrm>
            <a:off x="191540" y="866652"/>
            <a:ext cx="972058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en-US" sz="3200" b="1" dirty="0">
              <a:solidFill>
                <a:srgbClr val="0070C0"/>
              </a:solidFill>
              <a:latin typeface="Times New Roman" panose="02020603050405020304" pitchFamily="18" charset="0"/>
            </a:endParaRPr>
          </a:p>
          <a:p>
            <a:pPr algn="just"/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</a:rPr>
              <a:t>VD4 – SGK - 40.</a:t>
            </a:r>
            <a:endParaRPr lang="en-US" sz="1600" b="1" dirty="0">
              <a:solidFill>
                <a:srgbClr val="0070C0"/>
              </a:solidFill>
              <a:latin typeface="Times New Roman" panose="02020603050405020304" pitchFamily="18" charset="0"/>
            </a:endParaRPr>
          </a:p>
          <a:p>
            <a:pPr lvl="0" algn="just"/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</a:rPr>
              <a:t>	</a:t>
            </a:r>
            <a:endParaRPr lang="en-US" sz="3200" i="1" dirty="0">
              <a:solidFill>
                <a:srgbClr val="C00000"/>
              </a:solidFill>
            </a:endParaRPr>
          </a:p>
        </p:txBody>
      </p:sp>
      <p:pic>
        <p:nvPicPr>
          <p:cNvPr id="2050" name="Picture 2" descr="Icon Sewing Machine Pink Clipart - Full Size Clipart (#2306084) - PinClipart">
            <a:extLst>
              <a:ext uri="{FF2B5EF4-FFF2-40B4-BE49-F238E27FC236}">
                <a16:creationId xmlns:a16="http://schemas.microsoft.com/office/drawing/2014/main" id="{67AEA28B-2EF1-4E84-8AEB-B7A74475CD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GlowEdges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7784" y="966825"/>
            <a:ext cx="2004272" cy="1734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36893C64-7B6D-4758-A07B-72940896F5F6}"/>
              </a:ext>
            </a:extLst>
          </p:cNvPr>
          <p:cNvGrpSpPr/>
          <p:nvPr/>
        </p:nvGrpSpPr>
        <p:grpSpPr>
          <a:xfrm>
            <a:off x="259521" y="2759050"/>
            <a:ext cx="9635771" cy="3698547"/>
            <a:chOff x="1432860" y="490127"/>
            <a:chExt cx="8884620" cy="3163580"/>
          </a:xfrm>
          <a:blipFill dpi="0" rotWithShape="1">
            <a:blip r:embed="rId7"/>
            <a:srcRect/>
            <a:tile tx="0" ty="-57150" sx="100000" sy="100000" flip="none" algn="tl"/>
          </a:blipFill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674FF967-4AC6-48FA-A4BE-9F59040FE65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alphaModFix/>
            </a:blip>
            <a:srcRect b="72771"/>
            <a:stretch/>
          </p:blipFill>
          <p:spPr>
            <a:xfrm>
              <a:off x="1432861" y="490127"/>
              <a:ext cx="8884619" cy="1524653"/>
            </a:xfrm>
            <a:prstGeom prst="rect">
              <a:avLst/>
            </a:prstGeom>
            <a:grpFill/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</a:ln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CEA9A1B4-A0DE-44B4-97C9-C4C580B0141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t="70730"/>
            <a:stretch/>
          </p:blipFill>
          <p:spPr>
            <a:xfrm>
              <a:off x="1432860" y="2014780"/>
              <a:ext cx="8884619" cy="1638927"/>
            </a:xfrm>
            <a:prstGeom prst="rect">
              <a:avLst/>
            </a:prstGeom>
            <a:grpFill/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</a:ln>
          </p:spPr>
        </p:pic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0DAEECCB-41B1-4C54-B558-0EF73EDB00C0}"/>
              </a:ext>
            </a:extLst>
          </p:cNvPr>
          <p:cNvSpPr/>
          <p:nvPr/>
        </p:nvSpPr>
        <p:spPr>
          <a:xfrm>
            <a:off x="954317" y="3135219"/>
            <a:ext cx="8342083" cy="1361749"/>
          </a:xfrm>
          <a:prstGeom prst="rect">
            <a:avLst/>
          </a:prstGeom>
          <a:solidFill>
            <a:srgbClr val="0C0D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5000"/>
              </a:lnSpc>
            </a:pP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a) </a:t>
            </a:r>
            <a:r>
              <a:rPr lang="en-US" sz="3200" b="1" dirty="0" err="1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Phân</a:t>
            </a: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thức</a:t>
            </a: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biểu</a:t>
            </a: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thị</a:t>
            </a: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thời</a:t>
            </a: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gian</a:t>
            </a: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tàu</a:t>
            </a: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chạy</a:t>
            </a: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qua </a:t>
            </a:r>
            <a:r>
              <a:rPr lang="en-US" sz="3200" b="1" dirty="0" err="1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vùng</a:t>
            </a: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rừng</a:t>
            </a: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núi</a:t>
            </a: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là</a:t>
            </a: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vi-VN" sz="3200" b="1" dirty="0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:</a:t>
            </a:r>
            <a:endParaRPr lang="en-US" sz="3200" b="1" dirty="0">
              <a:solidFill>
                <a:prstClr val="white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10E2F699-CECF-4651-A7FD-F0FE6468499E}"/>
                  </a:ext>
                </a:extLst>
              </p:cNvPr>
              <p:cNvSpPr/>
              <p:nvPr/>
            </p:nvSpPr>
            <p:spPr>
              <a:xfrm>
                <a:off x="1058745" y="4765627"/>
                <a:ext cx="3702089" cy="608299"/>
              </a:xfrm>
              <a:prstGeom prst="rect">
                <a:avLst/>
              </a:prstGeom>
              <a:solidFill>
                <a:srgbClr val="0C0D0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5000"/>
                  </a:lnSpc>
                </a:pPr>
                <a14:m>
                  <m:oMath xmlns:m="http://schemas.openxmlformats.org/officeDocument/2006/math">
                    <m:r>
                      <a:rPr lang="en-US" sz="2800" b="1" i="1" smtClean="0">
                        <a:solidFill>
                          <a:prstClr val="white"/>
                        </a:solidFill>
                        <a:latin typeface="Cambria Math" panose="02040503050406030204" pitchFamily="18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m:t>𝒙</m:t>
                    </m:r>
                    <m:r>
                      <a:rPr lang="en-US" sz="2800" b="1" i="1" smtClean="0">
                        <a:solidFill>
                          <a:prstClr val="white"/>
                        </a:solidFill>
                        <a:latin typeface="Cambria Math" panose="02040503050406030204" pitchFamily="18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m:t>−</m:t>
                    </m:r>
                    <m:r>
                      <a:rPr lang="en-US" sz="2800" b="1" i="1" smtClean="0">
                        <a:solidFill>
                          <a:prstClr val="white"/>
                        </a:solidFill>
                        <a:latin typeface="Cambria Math" panose="02040503050406030204" pitchFamily="18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m:t>𝟒𝟓𝟎</m:t>
                    </m:r>
                  </m:oMath>
                </a14:m>
                <a:r>
                  <a:rPr lang="en-US" sz="2800" b="1" dirty="0">
                    <a:solidFill>
                      <a:prstClr val="white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10E2F699-CECF-4651-A7FD-F0FE6468499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8745" y="4765627"/>
                <a:ext cx="3702089" cy="60829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27D286A7-C544-435B-8936-BFA035CE71F3}"/>
                  </a:ext>
                </a:extLst>
              </p:cNvPr>
              <p:cNvSpPr/>
              <p:nvPr/>
            </p:nvSpPr>
            <p:spPr>
              <a:xfrm>
                <a:off x="5673969" y="4688049"/>
                <a:ext cx="3702089" cy="608299"/>
              </a:xfrm>
              <a:prstGeom prst="rect">
                <a:avLst/>
              </a:prstGeom>
              <a:solidFill>
                <a:srgbClr val="0C0D0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5000"/>
                  </a:lnSpc>
                </a:pPr>
                <a14:m>
                  <m:oMath xmlns:m="http://schemas.openxmlformats.org/officeDocument/2006/math">
                    <m:r>
                      <a:rPr lang="en-US" sz="2800" b="1" i="1" smtClean="0">
                        <a:solidFill>
                          <a:prstClr val="white"/>
                        </a:solidFill>
                        <a:latin typeface="Cambria Math" panose="02040503050406030204" pitchFamily="18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m:t>𝒙</m:t>
                    </m:r>
                    <m:r>
                      <a:rPr lang="en-US" sz="2800" b="1" i="1" smtClean="0">
                        <a:solidFill>
                          <a:prstClr val="white"/>
                        </a:solidFill>
                        <a:latin typeface="Cambria Math" panose="02040503050406030204" pitchFamily="18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m:t>+</m:t>
                    </m:r>
                    <m:r>
                      <a:rPr lang="en-US" sz="2800" b="1" i="1">
                        <a:solidFill>
                          <a:prstClr val="white"/>
                        </a:solidFill>
                        <a:latin typeface="Cambria Math" panose="02040503050406030204" pitchFamily="18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m:t>𝟒𝟓𝟎</m:t>
                    </m:r>
                  </m:oMath>
                </a14:m>
                <a:r>
                  <a:rPr lang="en-US" b="1" dirty="0">
                    <a:solidFill>
                      <a:prstClr val="white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27D286A7-C544-435B-8936-BFA035CE71F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3969" y="4688049"/>
                <a:ext cx="3702089" cy="608299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3D2F75EC-BDC7-4CAD-A2A9-990C47AE2714}"/>
                  </a:ext>
                </a:extLst>
              </p:cNvPr>
              <p:cNvSpPr/>
              <p:nvPr/>
            </p:nvSpPr>
            <p:spPr>
              <a:xfrm>
                <a:off x="954317" y="5831754"/>
                <a:ext cx="3702089" cy="377400"/>
              </a:xfrm>
              <a:prstGeom prst="rect">
                <a:avLst/>
              </a:prstGeom>
              <a:solidFill>
                <a:srgbClr val="0C0D0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5000"/>
                  </a:lnSpc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3600" b="1" i="1" smtClean="0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ea typeface="Tahoma" panose="020B0604030504040204" pitchFamily="34" charset="0"/>
                            <a:cs typeface="Tahoma" panose="020B0604030504040204" pitchFamily="34" charset="0"/>
                          </a:rPr>
                        </m:ctrlPr>
                      </m:fPr>
                      <m:num>
                        <m:r>
                          <a:rPr lang="en-US" sz="3600" b="1" i="1" smtClean="0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ea typeface="Tahoma" panose="020B0604030504040204" pitchFamily="34" charset="0"/>
                            <a:cs typeface="Tahoma" panose="020B0604030504040204" pitchFamily="34" charset="0"/>
                          </a:rPr>
                          <m:t>𝟒𝟓𝟎</m:t>
                        </m:r>
                      </m:num>
                      <m:den>
                        <m:r>
                          <a:rPr lang="en-US" sz="3600" b="1" i="1" smtClean="0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ea typeface="Tahoma" panose="020B0604030504040204" pitchFamily="34" charset="0"/>
                            <a:cs typeface="Tahoma" panose="020B0604030504040204" pitchFamily="34" charset="0"/>
                          </a:rPr>
                          <m:t>𝒙</m:t>
                        </m:r>
                      </m:den>
                    </m:f>
                  </m:oMath>
                </a14:m>
                <a:r>
                  <a:rPr lang="en-US" sz="2800" b="1" dirty="0">
                    <a:solidFill>
                      <a:prstClr val="white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 </a:t>
                </a:r>
              </a:p>
              <a:p>
                <a:pPr algn="just">
                  <a:lnSpc>
                    <a:spcPct val="125000"/>
                  </a:lnSpc>
                </a:pPr>
                <a:endParaRPr lang="en-US" sz="2400" b="1" dirty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3D2F75EC-BDC7-4CAD-A2A9-990C47AE271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4317" y="5831754"/>
                <a:ext cx="3702089" cy="377400"/>
              </a:xfrm>
              <a:prstGeom prst="rect">
                <a:avLst/>
              </a:prstGeom>
              <a:blipFill>
                <a:blip r:embed="rId11"/>
                <a:stretch>
                  <a:fillRect t="-87097" b="-967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B23EC2F4-EBBA-42F3-9CEB-93CB1CAB88AD}"/>
                  </a:ext>
                </a:extLst>
              </p:cNvPr>
              <p:cNvSpPr/>
              <p:nvPr/>
            </p:nvSpPr>
            <p:spPr>
              <a:xfrm>
                <a:off x="5673969" y="5831754"/>
                <a:ext cx="3702089" cy="408139"/>
              </a:xfrm>
              <a:prstGeom prst="rect">
                <a:avLst/>
              </a:prstGeom>
              <a:solidFill>
                <a:srgbClr val="0C0D0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5000"/>
                  </a:lnSpc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800" b="1" i="1" smtClean="0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</m:ctrlPr>
                        </m:fPr>
                        <m:num>
                          <m:r>
                            <a:rPr lang="en-US" sz="2800" b="1" i="1" smtClean="0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𝒙</m:t>
                          </m:r>
                        </m:num>
                        <m:den>
                          <m:r>
                            <a:rPr lang="en-US" sz="2800" b="1" i="1" smtClean="0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𝟒𝟓𝟎</m:t>
                          </m:r>
                        </m:den>
                      </m:f>
                    </m:oMath>
                  </m:oMathPara>
                </a14:m>
                <a:endParaRPr lang="en-US" sz="2800" b="1" dirty="0">
                  <a:solidFill>
                    <a:prstClr val="white"/>
                  </a:solidFill>
                  <a:latin typeface="Times New Roman" panose="02020603050405020304" pitchFamily="18" charset="0"/>
                  <a:ea typeface="Tahoma" panose="020B060403050404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25000"/>
                  </a:lnSpc>
                </a:pPr>
                <a:endParaRPr lang="en-US" sz="2800" b="1" dirty="0">
                  <a:solidFill>
                    <a:prstClr val="white"/>
                  </a:solidFill>
                  <a:latin typeface="Times New Roman" panose="02020603050405020304" pitchFamily="18" charset="0"/>
                  <a:ea typeface="Tahoma" panose="020B060403050404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B23EC2F4-EBBA-42F3-9CEB-93CB1CAB88A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3969" y="5831754"/>
                <a:ext cx="3702089" cy="408139"/>
              </a:xfrm>
              <a:prstGeom prst="rect">
                <a:avLst/>
              </a:prstGeom>
              <a:blipFill>
                <a:blip r:embed="rId12"/>
                <a:stretch>
                  <a:fillRect t="-7014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id="{C2034A75-1033-4255-8E53-5C11E2ADC01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882992" y="547178"/>
            <a:ext cx="2892463" cy="227360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622C233-CCB8-416C-A4D2-B6F6107C7B19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t="21863"/>
          <a:stretch/>
        </p:blipFill>
        <p:spPr>
          <a:xfrm>
            <a:off x="10030011" y="3014656"/>
            <a:ext cx="1825903" cy="1497168"/>
          </a:xfrm>
          <a:prstGeom prst="rect">
            <a:avLst/>
          </a:prstGeom>
        </p:spPr>
      </p:pic>
      <p:sp>
        <p:nvSpPr>
          <p:cNvPr id="4" name="Rectangle 3">
            <a:hlinkClick r:id="rId15" action="ppaction://hlinksldjump"/>
            <a:extLst>
              <a:ext uri="{FF2B5EF4-FFF2-40B4-BE49-F238E27FC236}">
                <a16:creationId xmlns:a16="http://schemas.microsoft.com/office/drawing/2014/main" id="{9E91B55A-8317-485F-B493-B852C56DD2BF}"/>
              </a:ext>
            </a:extLst>
          </p:cNvPr>
          <p:cNvSpPr/>
          <p:nvPr/>
        </p:nvSpPr>
        <p:spPr>
          <a:xfrm>
            <a:off x="10290384" y="4148133"/>
            <a:ext cx="1301541" cy="276225"/>
          </a:xfrm>
          <a:prstGeom prst="rect">
            <a:avLst/>
          </a:prstGeom>
          <a:solidFill>
            <a:srgbClr val="1514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>
                <a:solidFill>
                  <a:srgbClr val="FAED3B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Câu 1</a:t>
            </a:r>
          </a:p>
        </p:txBody>
      </p:sp>
      <p:sp>
        <p:nvSpPr>
          <p:cNvPr id="18" name="Rectangle 17">
            <a:hlinkClick r:id="rId16" action="ppaction://hlinksldjump"/>
            <a:extLst>
              <a:ext uri="{FF2B5EF4-FFF2-40B4-BE49-F238E27FC236}">
                <a16:creationId xmlns:a16="http://schemas.microsoft.com/office/drawing/2014/main" id="{8B69B7A7-2DCD-4FA1-9EE4-CDAE036C1551}"/>
              </a:ext>
            </a:extLst>
          </p:cNvPr>
          <p:cNvSpPr/>
          <p:nvPr/>
        </p:nvSpPr>
        <p:spPr>
          <a:xfrm>
            <a:off x="10290384" y="3784438"/>
            <a:ext cx="1301541" cy="276225"/>
          </a:xfrm>
          <a:prstGeom prst="rect">
            <a:avLst/>
          </a:prstGeom>
          <a:solidFill>
            <a:srgbClr val="1514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Câu 2</a:t>
            </a:r>
          </a:p>
        </p:txBody>
      </p:sp>
      <p:sp>
        <p:nvSpPr>
          <p:cNvPr id="19" name="Rectangle 18">
            <a:hlinkClick r:id="rId17" action="ppaction://hlinksldjump"/>
            <a:extLst>
              <a:ext uri="{FF2B5EF4-FFF2-40B4-BE49-F238E27FC236}">
                <a16:creationId xmlns:a16="http://schemas.microsoft.com/office/drawing/2014/main" id="{7CF36AC4-609B-4F2B-AC90-ABD9778C61F2}"/>
              </a:ext>
            </a:extLst>
          </p:cNvPr>
          <p:cNvSpPr/>
          <p:nvPr/>
        </p:nvSpPr>
        <p:spPr>
          <a:xfrm>
            <a:off x="10290384" y="3430270"/>
            <a:ext cx="1301541" cy="276225"/>
          </a:xfrm>
          <a:prstGeom prst="rect">
            <a:avLst/>
          </a:prstGeom>
          <a:solidFill>
            <a:srgbClr val="1514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Câu 3</a:t>
            </a:r>
          </a:p>
        </p:txBody>
      </p:sp>
      <p:sp>
        <p:nvSpPr>
          <p:cNvPr id="20" name="Rectangle 19">
            <a:hlinkClick r:id="rId15" action="ppaction://hlinksldjump"/>
            <a:extLst>
              <a:ext uri="{FF2B5EF4-FFF2-40B4-BE49-F238E27FC236}">
                <a16:creationId xmlns:a16="http://schemas.microsoft.com/office/drawing/2014/main" id="{1D07E247-F2BE-4AC6-96CA-0A467E9B3763}"/>
              </a:ext>
            </a:extLst>
          </p:cNvPr>
          <p:cNvSpPr/>
          <p:nvPr/>
        </p:nvSpPr>
        <p:spPr>
          <a:xfrm>
            <a:off x="10290384" y="3066577"/>
            <a:ext cx="1301541" cy="276225"/>
          </a:xfrm>
          <a:prstGeom prst="rect">
            <a:avLst/>
          </a:prstGeom>
          <a:solidFill>
            <a:srgbClr val="1514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b="1">
              <a:solidFill>
                <a:prstClr val="white"/>
              </a:solidFill>
              <a:latin typeface="Verdana" panose="020B0604030504040204" pitchFamily="34" charset="0"/>
              <a:ea typeface="Verdan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" name="15s">
            <a:hlinkClick r:id="" action="ppaction://media"/>
            <a:extLst>
              <a:ext uri="{FF2B5EF4-FFF2-40B4-BE49-F238E27FC236}">
                <a16:creationId xmlns:a16="http://schemas.microsoft.com/office/drawing/2014/main" id="{99DEE66F-3784-4741-8AFE-FEB5C314576B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4296" end="14398"/>
                </p14:media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0025479" y="5067300"/>
            <a:ext cx="1874520" cy="1202856"/>
          </a:xfrm>
          <a:prstGeom prst="snip2DiagRect">
            <a:avLst>
              <a:gd name="adj1" fmla="val 0"/>
              <a:gd name="adj2" fmla="val 6620"/>
            </a:avLst>
          </a:prstGeom>
          <a:ln w="31750" cap="flat">
            <a:gradFill>
              <a:gsLst>
                <a:gs pos="0">
                  <a:srgbClr val="7F7F7F"/>
                </a:gs>
                <a:gs pos="100000">
                  <a:srgbClr val="F2F2F2"/>
                </a:gs>
              </a:gsLst>
              <a:lin ang="2700000" scaled="1"/>
            </a:gradFill>
          </a:ln>
          <a:effectLst>
            <a:glow rad="101600">
              <a:srgbClr val="969696">
                <a:alpha val="40000"/>
              </a:srgbClr>
            </a:glow>
          </a:effectLst>
          <a:scene3d>
            <a:camera prst="orthographicFront"/>
            <a:lightRig rig="twoPt" dir="t"/>
          </a:scene3d>
          <a:sp3d contourW="25400">
            <a:contourClr>
              <a:srgbClr val="262626"/>
            </a:contourClr>
          </a:sp3d>
        </p:spPr>
      </p:pic>
      <p:pic>
        <p:nvPicPr>
          <p:cNvPr id="8" name="Picture 7" descr="A group of stuffed animals&#10;&#10;Description automatically generated with low confidence">
            <a:extLst>
              <a:ext uri="{FF2B5EF4-FFF2-40B4-BE49-F238E27FC236}">
                <a16:creationId xmlns:a16="http://schemas.microsoft.com/office/drawing/2014/main" id="{0B3F91F6-7279-41DA-89E7-24F3DD7F567E}"/>
              </a:ext>
            </a:extLst>
          </p:cNvPr>
          <p:cNvPicPr>
            <a:picLocks noChangeAspect="1"/>
          </p:cNvPicPr>
          <p:nvPr/>
        </p:nvPicPr>
        <p:blipFill>
          <a:blip r:embed="rId19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811970" y="223107"/>
            <a:ext cx="2713043" cy="2656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9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500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repeatCount="500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repeatCount="500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4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25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5D60562-028E-4B92-BB2B-E55173015A53}"/>
              </a:ext>
            </a:extLst>
          </p:cNvPr>
          <p:cNvSpPr/>
          <p:nvPr/>
        </p:nvSpPr>
        <p:spPr>
          <a:xfrm>
            <a:off x="112543" y="99607"/>
            <a:ext cx="11943219" cy="6658787"/>
          </a:xfrm>
          <a:custGeom>
            <a:avLst/>
            <a:gdLst>
              <a:gd name="connsiteX0" fmla="*/ 0 w 11943219"/>
              <a:gd name="connsiteY0" fmla="*/ 0 h 6658786"/>
              <a:gd name="connsiteX1" fmla="*/ 11943219 w 11943219"/>
              <a:gd name="connsiteY1" fmla="*/ 0 h 6658786"/>
              <a:gd name="connsiteX2" fmla="*/ 11943219 w 11943219"/>
              <a:gd name="connsiteY2" fmla="*/ 6658786 h 6658786"/>
              <a:gd name="connsiteX3" fmla="*/ 0 w 11943219"/>
              <a:gd name="connsiteY3" fmla="*/ 6658786 h 6658786"/>
              <a:gd name="connsiteX4" fmla="*/ 0 w 11943219"/>
              <a:gd name="connsiteY4" fmla="*/ 0 h 6658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943219" h="6658786" extrusionOk="0">
                <a:moveTo>
                  <a:pt x="0" y="0"/>
                </a:moveTo>
                <a:cubicBezTo>
                  <a:pt x="4310450" y="118645"/>
                  <a:pt x="8658619" y="116012"/>
                  <a:pt x="11943219" y="0"/>
                </a:cubicBezTo>
                <a:cubicBezTo>
                  <a:pt x="11810337" y="1360470"/>
                  <a:pt x="12028170" y="5310941"/>
                  <a:pt x="11943219" y="6658786"/>
                </a:cubicBezTo>
                <a:cubicBezTo>
                  <a:pt x="10454998" y="6793386"/>
                  <a:pt x="2886094" y="6501590"/>
                  <a:pt x="0" y="6658786"/>
                </a:cubicBezTo>
                <a:cubicBezTo>
                  <a:pt x="-20187" y="5944707"/>
                  <a:pt x="-152480" y="740150"/>
                  <a:pt x="0" y="0"/>
                </a:cubicBezTo>
                <a:close/>
              </a:path>
            </a:pathLst>
          </a:custGeom>
          <a:noFill/>
          <a:ln w="69850">
            <a:solidFill>
              <a:srgbClr val="1F4E79"/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!!4">
            <a:extLst>
              <a:ext uri="{FF2B5EF4-FFF2-40B4-BE49-F238E27FC236}">
                <a16:creationId xmlns:a16="http://schemas.microsoft.com/office/drawing/2014/main" id="{58E6D429-DC53-47C4-8036-1E9D12B8E28B}"/>
              </a:ext>
            </a:extLst>
          </p:cNvPr>
          <p:cNvSpPr/>
          <p:nvPr/>
        </p:nvSpPr>
        <p:spPr>
          <a:xfrm>
            <a:off x="6338467" y="99608"/>
            <a:ext cx="5717295" cy="493723"/>
          </a:xfrm>
          <a:prstGeom prst="roundRect">
            <a:avLst/>
          </a:prstGeom>
          <a:solidFill>
            <a:srgbClr val="ED7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VẬN DỤNG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E530CE9-79B6-4A34-9DE8-7F769B44A120}"/>
              </a:ext>
            </a:extLst>
          </p:cNvPr>
          <p:cNvSpPr txBox="1"/>
          <p:nvPr/>
        </p:nvSpPr>
        <p:spPr>
          <a:xfrm>
            <a:off x="304894" y="623685"/>
            <a:ext cx="9720585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en-US" sz="3200" b="1" dirty="0">
              <a:solidFill>
                <a:srgbClr val="0070C0"/>
              </a:solidFill>
              <a:latin typeface="Times New Roman" panose="02020603050405020304" pitchFamily="18" charset="0"/>
            </a:endParaRPr>
          </a:p>
          <a:p>
            <a:pPr algn="just"/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VD4</a:t>
            </a: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</a:rPr>
              <a:t> – SGK - 40.</a:t>
            </a:r>
            <a:endParaRPr lang="en-US" sz="1600" b="1" dirty="0">
              <a:solidFill>
                <a:srgbClr val="0070C0"/>
              </a:solidFill>
              <a:latin typeface="Times New Roman" panose="02020603050405020304" pitchFamily="18" charset="0"/>
            </a:endParaRPr>
          </a:p>
          <a:p>
            <a:pPr algn="just"/>
            <a:endParaRPr lang="en-US" sz="1600" b="1" dirty="0">
              <a:solidFill>
                <a:srgbClr val="0070C0"/>
              </a:solidFill>
              <a:latin typeface="Times New Roman" panose="02020603050405020304" pitchFamily="18" charset="0"/>
            </a:endParaRPr>
          </a:p>
          <a:p>
            <a:pPr algn="just" defTabSz="682608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</a:rPr>
              <a:t>	</a:t>
            </a:r>
            <a:endParaRPr lang="en-US" sz="3200" b="1" kern="0" dirty="0">
              <a:solidFill>
                <a:srgbClr val="CC0099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050" name="Picture 2" descr="Icon Sewing Machine Pink Clipart - Full Size Clipart (#2306084) - PinClipart">
            <a:extLst>
              <a:ext uri="{FF2B5EF4-FFF2-40B4-BE49-F238E27FC236}">
                <a16:creationId xmlns:a16="http://schemas.microsoft.com/office/drawing/2014/main" id="{67AEA28B-2EF1-4E84-8AEB-B7A74475CD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GlowEdges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7784" y="966825"/>
            <a:ext cx="2004272" cy="1734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42275" y="3275477"/>
            <a:ext cx="1828959" cy="128996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307473" y="3845401"/>
            <a:ext cx="1298561" cy="432854"/>
          </a:xfrm>
          <a:prstGeom prst="rect">
            <a:avLst/>
          </a:prstGeom>
        </p:spPr>
      </p:pic>
      <p:sp>
        <p:nvSpPr>
          <p:cNvPr id="37" name="Rectangle 36">
            <a:hlinkClick r:id="rId9" action="ppaction://hlinksldjump"/>
            <a:extLst>
              <a:ext uri="{FF2B5EF4-FFF2-40B4-BE49-F238E27FC236}">
                <a16:creationId xmlns:a16="http://schemas.microsoft.com/office/drawing/2014/main" id="{4122F209-2247-4A4E-B865-14E17194DC77}"/>
              </a:ext>
            </a:extLst>
          </p:cNvPr>
          <p:cNvSpPr/>
          <p:nvPr/>
        </p:nvSpPr>
        <p:spPr>
          <a:xfrm>
            <a:off x="10285074" y="4201673"/>
            <a:ext cx="1301541" cy="276225"/>
          </a:xfrm>
          <a:prstGeom prst="rect">
            <a:avLst/>
          </a:prstGeom>
          <a:solidFill>
            <a:srgbClr val="1514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err="1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Câu</a:t>
            </a:r>
            <a:r>
              <a:rPr lang="en-US" sz="1600" b="1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 3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267565" y="3527334"/>
            <a:ext cx="1298561" cy="4328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233423" y="3281717"/>
            <a:ext cx="1304657" cy="274344"/>
          </a:xfrm>
          <a:prstGeom prst="rect">
            <a:avLst/>
          </a:prstGeom>
        </p:spPr>
      </p:pic>
      <p:pic>
        <p:nvPicPr>
          <p:cNvPr id="38" name="15s">
            <a:hlinkClick r:id="" action="ppaction://media"/>
            <a:extLst>
              <a:ext uri="{FF2B5EF4-FFF2-40B4-BE49-F238E27FC236}">
                <a16:creationId xmlns:a16="http://schemas.microsoft.com/office/drawing/2014/main" id="{99DEE66F-3784-4741-8AFE-FEB5C314576B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4296" end="14398"/>
                </p14:media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0025479" y="5067300"/>
            <a:ext cx="1874520" cy="1202856"/>
          </a:xfrm>
          <a:prstGeom prst="snip2DiagRect">
            <a:avLst>
              <a:gd name="adj1" fmla="val 0"/>
              <a:gd name="adj2" fmla="val 6620"/>
            </a:avLst>
          </a:prstGeom>
          <a:ln w="31750" cap="flat">
            <a:gradFill>
              <a:gsLst>
                <a:gs pos="0">
                  <a:srgbClr val="7F7F7F"/>
                </a:gs>
                <a:gs pos="100000">
                  <a:srgbClr val="F2F2F2"/>
                </a:gs>
              </a:gsLst>
              <a:lin ang="2700000" scaled="1"/>
            </a:gradFill>
          </a:ln>
          <a:effectLst>
            <a:glow rad="101600">
              <a:srgbClr val="969696">
                <a:alpha val="40000"/>
              </a:srgbClr>
            </a:glow>
          </a:effectLst>
          <a:scene3d>
            <a:camera prst="orthographicFront"/>
            <a:lightRig rig="twoPt" dir="t"/>
          </a:scene3d>
          <a:sp3d contourW="25400">
            <a:contourClr>
              <a:srgbClr val="262626"/>
            </a:contourClr>
          </a:sp3d>
        </p:spPr>
      </p:pic>
      <p:grpSp>
        <p:nvGrpSpPr>
          <p:cNvPr id="34" name="Group 33">
            <a:extLst>
              <a:ext uri="{FF2B5EF4-FFF2-40B4-BE49-F238E27FC236}">
                <a16:creationId xmlns:a16="http://schemas.microsoft.com/office/drawing/2014/main" id="{36893C64-7B6D-4758-A07B-72940896F5F6}"/>
              </a:ext>
            </a:extLst>
          </p:cNvPr>
          <p:cNvGrpSpPr/>
          <p:nvPr/>
        </p:nvGrpSpPr>
        <p:grpSpPr>
          <a:xfrm>
            <a:off x="285104" y="2851141"/>
            <a:ext cx="9635771" cy="3698547"/>
            <a:chOff x="1432860" y="490127"/>
            <a:chExt cx="8884620" cy="3163580"/>
          </a:xfrm>
          <a:blipFill dpi="0" rotWithShape="1">
            <a:blip r:embed="rId13"/>
            <a:srcRect/>
            <a:tile tx="0" ty="-57150" sx="100000" sy="100000" flip="none" algn="tl"/>
          </a:blipFill>
        </p:grpSpPr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674FF967-4AC6-48FA-A4BE-9F59040FE65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4">
              <a:alphaModFix/>
            </a:blip>
            <a:srcRect b="72771"/>
            <a:stretch/>
          </p:blipFill>
          <p:spPr>
            <a:xfrm>
              <a:off x="1432861" y="490127"/>
              <a:ext cx="8884619" cy="1524653"/>
            </a:xfrm>
            <a:prstGeom prst="rect">
              <a:avLst/>
            </a:prstGeom>
            <a:grpFill/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</a:ln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CEA9A1B4-A0DE-44B4-97C9-C4C580B0141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4"/>
            <a:srcRect t="70730"/>
            <a:stretch/>
          </p:blipFill>
          <p:spPr>
            <a:xfrm>
              <a:off x="1432860" y="2014780"/>
              <a:ext cx="8884619" cy="1638927"/>
            </a:xfrm>
            <a:prstGeom prst="rect">
              <a:avLst/>
            </a:prstGeom>
            <a:grpFill/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</a:ln>
          </p:spPr>
        </p:pic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0DAEECCB-41B1-4C54-B558-0EF73EDB00C0}"/>
              </a:ext>
            </a:extLst>
          </p:cNvPr>
          <p:cNvSpPr/>
          <p:nvPr/>
        </p:nvSpPr>
        <p:spPr>
          <a:xfrm>
            <a:off x="954317" y="3135219"/>
            <a:ext cx="8619989" cy="1361749"/>
          </a:xfrm>
          <a:prstGeom prst="rect">
            <a:avLst/>
          </a:prstGeom>
          <a:solidFill>
            <a:srgbClr val="0C0D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5000"/>
              </a:lnSpc>
            </a:pP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b) </a:t>
            </a:r>
            <a:r>
              <a:rPr lang="en-US" sz="3200" b="1" dirty="0" err="1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Tốc</a:t>
            </a: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độ</a:t>
            </a: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tàu</a:t>
            </a: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chạy</a:t>
            </a: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qua </a:t>
            </a:r>
            <a:r>
              <a:rPr lang="en-US" sz="3200" b="1" dirty="0" err="1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thành</a:t>
            </a: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phố</a:t>
            </a: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và</a:t>
            </a: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phân</a:t>
            </a: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thức</a:t>
            </a: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biểu</a:t>
            </a: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thị</a:t>
            </a: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thời</a:t>
            </a: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gian</a:t>
            </a: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tàu</a:t>
            </a: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chạy</a:t>
            </a: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qua </a:t>
            </a:r>
            <a:r>
              <a:rPr lang="en-US" sz="3200" b="1" dirty="0" err="1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thành</a:t>
            </a: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phố</a:t>
            </a:r>
            <a:r>
              <a:rPr 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10E2F699-CECF-4651-A7FD-F0FE6468499E}"/>
                  </a:ext>
                </a:extLst>
              </p:cNvPr>
              <p:cNvSpPr/>
              <p:nvPr/>
            </p:nvSpPr>
            <p:spPr>
              <a:xfrm>
                <a:off x="1058745" y="4765627"/>
                <a:ext cx="3702089" cy="608299"/>
              </a:xfrm>
              <a:prstGeom prst="rect">
                <a:avLst/>
              </a:prstGeom>
              <a:solidFill>
                <a:srgbClr val="0C0D0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5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1" smtClean="0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m:t>𝒙</m:t>
                      </m:r>
                      <m:r>
                        <a:rPr lang="en-US" sz="2800" b="1" i="1" smtClean="0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m:t>+</m:t>
                      </m:r>
                      <m:r>
                        <a:rPr lang="en-US" sz="280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m:t>𝟑𝟎</m:t>
                      </m:r>
                      <m:r>
                        <a:rPr lang="en-US" sz="280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m:t>;</m:t>
                      </m:r>
                      <m:f>
                        <m:fPr>
                          <m:ctrlPr>
                            <a:rPr lang="en-US" sz="280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</m:ctrlPr>
                        </m:fPr>
                        <m:num>
                          <m:r>
                            <a:rPr lang="en-US" sz="280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𝟓𝟎</m:t>
                          </m:r>
                        </m:num>
                        <m:den>
                          <m:r>
                            <a:rPr lang="en-US" sz="280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𝒙</m:t>
                          </m:r>
                          <m:r>
                            <a:rPr lang="en-US" sz="2800" b="1" i="1" smtClean="0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+</m:t>
                          </m:r>
                          <m:r>
                            <a:rPr lang="en-US" sz="280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𝟑𝟎</m:t>
                          </m:r>
                        </m:den>
                      </m:f>
                    </m:oMath>
                  </m:oMathPara>
                </a14:m>
                <a:endParaRPr lang="en-US" sz="2400" b="1" dirty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10E2F699-CECF-4651-A7FD-F0FE6468499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8745" y="4765627"/>
                <a:ext cx="3702089" cy="608299"/>
              </a:xfrm>
              <a:prstGeom prst="rect">
                <a:avLst/>
              </a:prstGeom>
              <a:blipFill>
                <a:blip r:embed="rId15"/>
                <a:stretch>
                  <a:fillRect b="-2600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27D286A7-C544-435B-8936-BFA035CE71F3}"/>
                  </a:ext>
                </a:extLst>
              </p:cNvPr>
              <p:cNvSpPr/>
              <p:nvPr/>
            </p:nvSpPr>
            <p:spPr>
              <a:xfrm>
                <a:off x="5673968" y="4662296"/>
                <a:ext cx="3702089" cy="608299"/>
              </a:xfrm>
              <a:prstGeom prst="rect">
                <a:avLst/>
              </a:prstGeom>
              <a:solidFill>
                <a:srgbClr val="0C0D0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5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1" smtClean="0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m:t>𝒙</m:t>
                      </m:r>
                      <m:r>
                        <a:rPr lang="en-US" sz="2800" b="1" i="1" smtClean="0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m:t>−</m:t>
                      </m:r>
                      <m:r>
                        <a:rPr lang="en-US" sz="2800" b="1" i="1" smtClean="0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m:t>𝟑𝟎</m:t>
                      </m:r>
                      <m:r>
                        <a:rPr lang="en-US" sz="2800" b="1" i="1" smtClean="0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m:t>;</m:t>
                      </m:r>
                      <m:f>
                        <m:fPr>
                          <m:ctrlPr>
                            <a:rPr lang="en-US" sz="280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</m:ctrlPr>
                        </m:fPr>
                        <m:num>
                          <m:r>
                            <a:rPr lang="en-US" sz="2800" b="1" i="1" smtClean="0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𝒙</m:t>
                          </m:r>
                          <m:r>
                            <a:rPr lang="en-US" sz="2800" b="1" i="1" smtClean="0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−</m:t>
                          </m:r>
                          <m:r>
                            <a:rPr lang="en-US" sz="2800" b="1" i="1" smtClean="0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𝟑𝟎</m:t>
                          </m:r>
                        </m:num>
                        <m:den>
                          <m:r>
                            <a:rPr lang="en-US" sz="2800" b="1" i="1" smtClean="0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𝟓𝟎</m:t>
                          </m:r>
                        </m:den>
                      </m:f>
                    </m:oMath>
                  </m:oMathPara>
                </a14:m>
                <a:endParaRPr lang="en-US" b="1" dirty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27D286A7-C544-435B-8936-BFA035CE71F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3968" y="4662296"/>
                <a:ext cx="3702089" cy="608299"/>
              </a:xfrm>
              <a:prstGeom prst="rect">
                <a:avLst/>
              </a:prstGeom>
              <a:blipFill>
                <a:blip r:embed="rId16"/>
                <a:stretch>
                  <a:fillRect b="-2400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3D2F75EC-BDC7-4CAD-A2A9-990C47AE2714}"/>
                  </a:ext>
                </a:extLst>
              </p:cNvPr>
              <p:cNvSpPr/>
              <p:nvPr/>
            </p:nvSpPr>
            <p:spPr>
              <a:xfrm>
                <a:off x="954317" y="5947324"/>
                <a:ext cx="3702089" cy="377400"/>
              </a:xfrm>
              <a:prstGeom prst="rect">
                <a:avLst/>
              </a:prstGeom>
              <a:solidFill>
                <a:srgbClr val="0C0D0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5000"/>
                  </a:lnSpc>
                </a:pPr>
                <a14:m>
                  <m:oMath xmlns:m="http://schemas.openxmlformats.org/officeDocument/2006/math">
                    <m:r>
                      <a:rPr lang="en-US" sz="2800" b="1" i="1" smtClean="0">
                        <a:solidFill>
                          <a:prstClr val="white"/>
                        </a:solidFill>
                        <a:latin typeface="Cambria Math" panose="02040503050406030204" pitchFamily="18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m:t>𝒙</m:t>
                    </m:r>
                    <m:r>
                      <a:rPr lang="en-US" sz="2800" b="1" i="1" smtClean="0">
                        <a:solidFill>
                          <a:prstClr val="white"/>
                        </a:solidFill>
                        <a:latin typeface="Cambria Math" panose="02040503050406030204" pitchFamily="18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m:t>−</m:t>
                    </m:r>
                    <m:r>
                      <a:rPr lang="en-US" sz="2800" b="1" i="1" smtClean="0">
                        <a:solidFill>
                          <a:prstClr val="white"/>
                        </a:solidFill>
                        <a:latin typeface="Cambria Math" panose="02040503050406030204" pitchFamily="18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m:t>𝟑𝟎</m:t>
                    </m:r>
                    <m:r>
                      <a:rPr lang="en-US" sz="2800" b="1" i="1" smtClean="0">
                        <a:solidFill>
                          <a:prstClr val="white"/>
                        </a:solidFill>
                        <a:latin typeface="Cambria Math" panose="02040503050406030204" pitchFamily="18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m:t>;</m:t>
                    </m:r>
                    <m:f>
                      <m:fPr>
                        <m:ctrlPr>
                          <a:rPr lang="en-US" sz="2800" b="1" i="1" smtClean="0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ea typeface="Tahoma" panose="020B0604030504040204" pitchFamily="34" charset="0"/>
                            <a:cs typeface="Tahoma" panose="020B0604030504040204" pitchFamily="34" charset="0"/>
                          </a:rPr>
                        </m:ctrlPr>
                      </m:fPr>
                      <m:num>
                        <m:r>
                          <a:rPr lang="en-US" sz="2800" b="1" i="1" smtClean="0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ea typeface="Tahoma" panose="020B0604030504040204" pitchFamily="34" charset="0"/>
                            <a:cs typeface="Tahoma" panose="020B0604030504040204" pitchFamily="34" charset="0"/>
                          </a:rPr>
                          <m:t>𝟓𝟎</m:t>
                        </m:r>
                      </m:num>
                      <m:den>
                        <m:r>
                          <a:rPr lang="en-US" sz="2800" b="1" i="1" smtClean="0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ea typeface="Tahoma" panose="020B0604030504040204" pitchFamily="34" charset="0"/>
                            <a:cs typeface="Tahoma" panose="020B0604030504040204" pitchFamily="34" charset="0"/>
                          </a:rPr>
                          <m:t>𝒙</m:t>
                        </m:r>
                        <m:r>
                          <a:rPr lang="en-US" sz="2800" b="1" i="1" smtClean="0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ea typeface="Tahoma" panose="020B0604030504040204" pitchFamily="34" charset="0"/>
                            <a:cs typeface="Tahoma" panose="020B0604030504040204" pitchFamily="34" charset="0"/>
                          </a:rPr>
                          <m:t>−</m:t>
                        </m:r>
                        <m:r>
                          <a:rPr lang="en-US" sz="2800" b="1" i="1" smtClean="0">
                            <a:solidFill>
                              <a:prstClr val="white"/>
                            </a:solidFill>
                            <a:latin typeface="Cambria Math" panose="02040503050406030204" pitchFamily="18" charset="0"/>
                            <a:ea typeface="Tahoma" panose="020B0604030504040204" pitchFamily="34" charset="0"/>
                            <a:cs typeface="Tahoma" panose="020B0604030504040204" pitchFamily="34" charset="0"/>
                          </a:rPr>
                          <m:t>𝟑𝟎</m:t>
                        </m:r>
                      </m:den>
                    </m:f>
                    <m:r>
                      <a:rPr lang="en-US" sz="2800" b="1" i="1" smtClean="0">
                        <a:solidFill>
                          <a:prstClr val="white"/>
                        </a:solidFill>
                        <a:latin typeface="Cambria Math" panose="02040503050406030204" pitchFamily="18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m:t> </m:t>
                    </m:r>
                  </m:oMath>
                </a14:m>
                <a:r>
                  <a:rPr lang="en-US" sz="2800" b="1" dirty="0">
                    <a:solidFill>
                      <a:prstClr val="white"/>
                    </a:solidFill>
                    <a:latin typeface="Times New Roman" panose="02020603050405020304" pitchFamily="18" charset="0"/>
                    <a:ea typeface="Tahoma" panose="020B0604030504040204" pitchFamily="34" charset="0"/>
                    <a:cs typeface="Times New Roman" panose="02020603050405020304" pitchFamily="18" charset="0"/>
                  </a:rPr>
                  <a:t> </a:t>
                </a:r>
              </a:p>
              <a:p>
                <a:pPr algn="just">
                  <a:lnSpc>
                    <a:spcPct val="125000"/>
                  </a:lnSpc>
                </a:pPr>
                <a:endParaRPr lang="en-US" sz="2400" b="1" dirty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3D2F75EC-BDC7-4CAD-A2A9-990C47AE271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4317" y="5947324"/>
                <a:ext cx="3702089" cy="377400"/>
              </a:xfrm>
              <a:prstGeom prst="rect">
                <a:avLst/>
              </a:prstGeom>
              <a:blipFill>
                <a:blip r:embed="rId17"/>
                <a:stretch>
                  <a:fillRect t="-6935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B23EC2F4-EBBA-42F3-9CEB-93CB1CAB88AD}"/>
                  </a:ext>
                </a:extLst>
              </p:cNvPr>
              <p:cNvSpPr/>
              <p:nvPr/>
            </p:nvSpPr>
            <p:spPr>
              <a:xfrm>
                <a:off x="5673968" y="5862017"/>
                <a:ext cx="3702089" cy="408139"/>
              </a:xfrm>
              <a:prstGeom prst="rect">
                <a:avLst/>
              </a:prstGeom>
              <a:solidFill>
                <a:srgbClr val="0C0D0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5000"/>
                  </a:lnSpc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US" sz="2800" b="1" i="1" smtClean="0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m:t>𝒙</m:t>
                      </m:r>
                      <m:r>
                        <a:rPr lang="en-US" sz="2800" b="1" i="1" smtClean="0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m:t>+</m:t>
                      </m:r>
                      <m:r>
                        <a:rPr lang="en-US" sz="280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m:t>𝟑𝟎</m:t>
                      </m:r>
                      <m:r>
                        <a:rPr lang="en-US" sz="280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m:t>;</m:t>
                      </m:r>
                      <m:f>
                        <m:fPr>
                          <m:ctrlPr>
                            <a:rPr lang="en-US" sz="280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</m:ctrlPr>
                        </m:fPr>
                        <m:num>
                          <m:r>
                            <a:rPr lang="en-US" sz="2800" b="1" i="1" smtClean="0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𝒙</m:t>
                          </m:r>
                          <m:r>
                            <a:rPr lang="en-US" sz="2800" b="1" i="1" smtClean="0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+</m:t>
                          </m:r>
                          <m:r>
                            <a:rPr lang="en-US" sz="2800" b="1" i="1" smtClean="0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𝟑𝟎</m:t>
                          </m:r>
                        </m:num>
                        <m:den>
                          <m:r>
                            <a:rPr lang="en-US" sz="2800" b="1" i="1" smtClean="0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𝟓𝟎</m:t>
                          </m:r>
                        </m:den>
                      </m:f>
                    </m:oMath>
                  </m:oMathPara>
                </a14:m>
                <a:endParaRPr lang="en-US" sz="2400" b="1" dirty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  <a:p>
                <a:pPr algn="ctr">
                  <a:lnSpc>
                    <a:spcPct val="125000"/>
                  </a:lnSpc>
                </a:pPr>
                <a:endParaRPr lang="en-US" sz="2400" b="1" dirty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B23EC2F4-EBBA-42F3-9CEB-93CB1CAB88A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3968" y="5862017"/>
                <a:ext cx="3702089" cy="408139"/>
              </a:xfrm>
              <a:prstGeom prst="rect">
                <a:avLst/>
              </a:prstGeom>
              <a:blipFill>
                <a:blip r:embed="rId18"/>
                <a:stretch>
                  <a:fillRect t="-79104" b="-4478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4" name="Picture 43">
            <a:extLst>
              <a:ext uri="{FF2B5EF4-FFF2-40B4-BE49-F238E27FC236}">
                <a16:creationId xmlns:a16="http://schemas.microsoft.com/office/drawing/2014/main" id="{C2034A75-1033-4255-8E53-5C11E2ADC018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882992" y="547178"/>
            <a:ext cx="2892463" cy="2273609"/>
          </a:xfrm>
          <a:prstGeom prst="rect">
            <a:avLst/>
          </a:prstGeom>
        </p:spPr>
      </p:pic>
      <p:pic>
        <p:nvPicPr>
          <p:cNvPr id="45" name="Picture 44" descr="A group of stuffed animals&#10;&#10;Description automatically generated with low confidence">
            <a:extLst>
              <a:ext uri="{FF2B5EF4-FFF2-40B4-BE49-F238E27FC236}">
                <a16:creationId xmlns:a16="http://schemas.microsoft.com/office/drawing/2014/main" id="{0B3F91F6-7279-41DA-89E7-24F3DD7F567E}"/>
              </a:ext>
            </a:extLst>
          </p:cNvPr>
          <p:cNvPicPr>
            <a:picLocks noChangeAspect="1"/>
          </p:cNvPicPr>
          <p:nvPr/>
        </p:nvPicPr>
        <p:blipFill>
          <a:blip r:embed="rId20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72701" y="338718"/>
            <a:ext cx="2713043" cy="2656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972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repeatCount="500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repeatCount="500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repeatCount="500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5D60562-028E-4B92-BB2B-E55173015A53}"/>
              </a:ext>
            </a:extLst>
          </p:cNvPr>
          <p:cNvSpPr/>
          <p:nvPr/>
        </p:nvSpPr>
        <p:spPr>
          <a:xfrm>
            <a:off x="112543" y="99607"/>
            <a:ext cx="11943219" cy="6658787"/>
          </a:xfrm>
          <a:custGeom>
            <a:avLst/>
            <a:gdLst>
              <a:gd name="connsiteX0" fmla="*/ 0 w 11943219"/>
              <a:gd name="connsiteY0" fmla="*/ 0 h 6658786"/>
              <a:gd name="connsiteX1" fmla="*/ 11943219 w 11943219"/>
              <a:gd name="connsiteY1" fmla="*/ 0 h 6658786"/>
              <a:gd name="connsiteX2" fmla="*/ 11943219 w 11943219"/>
              <a:gd name="connsiteY2" fmla="*/ 6658786 h 6658786"/>
              <a:gd name="connsiteX3" fmla="*/ 0 w 11943219"/>
              <a:gd name="connsiteY3" fmla="*/ 6658786 h 6658786"/>
              <a:gd name="connsiteX4" fmla="*/ 0 w 11943219"/>
              <a:gd name="connsiteY4" fmla="*/ 0 h 6658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943219" h="6658786" extrusionOk="0">
                <a:moveTo>
                  <a:pt x="0" y="0"/>
                </a:moveTo>
                <a:cubicBezTo>
                  <a:pt x="4310450" y="118645"/>
                  <a:pt x="8658619" y="116012"/>
                  <a:pt x="11943219" y="0"/>
                </a:cubicBezTo>
                <a:cubicBezTo>
                  <a:pt x="11810337" y="1360470"/>
                  <a:pt x="12028170" y="5310941"/>
                  <a:pt x="11943219" y="6658786"/>
                </a:cubicBezTo>
                <a:cubicBezTo>
                  <a:pt x="10454998" y="6793386"/>
                  <a:pt x="2886094" y="6501590"/>
                  <a:pt x="0" y="6658786"/>
                </a:cubicBezTo>
                <a:cubicBezTo>
                  <a:pt x="-20187" y="5944707"/>
                  <a:pt x="-152480" y="740150"/>
                  <a:pt x="0" y="0"/>
                </a:cubicBezTo>
                <a:close/>
              </a:path>
            </a:pathLst>
          </a:custGeom>
          <a:noFill/>
          <a:ln w="69850">
            <a:solidFill>
              <a:srgbClr val="1F4E79"/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!!4">
            <a:extLst>
              <a:ext uri="{FF2B5EF4-FFF2-40B4-BE49-F238E27FC236}">
                <a16:creationId xmlns:a16="http://schemas.microsoft.com/office/drawing/2014/main" id="{58E6D429-DC53-47C4-8036-1E9D12B8E28B}"/>
              </a:ext>
            </a:extLst>
          </p:cNvPr>
          <p:cNvSpPr/>
          <p:nvPr/>
        </p:nvSpPr>
        <p:spPr>
          <a:xfrm>
            <a:off x="6338467" y="99608"/>
            <a:ext cx="5717295" cy="493723"/>
          </a:xfrm>
          <a:prstGeom prst="roundRect">
            <a:avLst/>
          </a:prstGeom>
          <a:solidFill>
            <a:srgbClr val="ED7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VẬN DỤNG</a:t>
            </a:r>
          </a:p>
        </p:txBody>
      </p:sp>
      <p:pic>
        <p:nvPicPr>
          <p:cNvPr id="2050" name="Picture 2" descr="Icon Sewing Machine Pink Clipart - Full Size Clipart (#2306084) - PinClipart">
            <a:extLst>
              <a:ext uri="{FF2B5EF4-FFF2-40B4-BE49-F238E27FC236}">
                <a16:creationId xmlns:a16="http://schemas.microsoft.com/office/drawing/2014/main" id="{67AEA28B-2EF1-4E84-8AEB-B7A74475CD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GlowEdges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7784" y="966825"/>
            <a:ext cx="2004272" cy="1734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36893C64-7B6D-4758-A07B-72940896F5F6}"/>
              </a:ext>
            </a:extLst>
          </p:cNvPr>
          <p:cNvGrpSpPr/>
          <p:nvPr/>
        </p:nvGrpSpPr>
        <p:grpSpPr>
          <a:xfrm>
            <a:off x="282013" y="2832015"/>
            <a:ext cx="9635771" cy="3698547"/>
            <a:chOff x="1432860" y="490127"/>
            <a:chExt cx="8884620" cy="3163580"/>
          </a:xfrm>
          <a:blipFill dpi="0" rotWithShape="1">
            <a:blip r:embed="rId7"/>
            <a:srcRect/>
            <a:tile tx="0" ty="-57150" sx="100000" sy="100000" flip="none" algn="tl"/>
          </a:blipFill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674FF967-4AC6-48FA-A4BE-9F59040FE65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alphaModFix/>
            </a:blip>
            <a:srcRect b="72771"/>
            <a:stretch/>
          </p:blipFill>
          <p:spPr>
            <a:xfrm>
              <a:off x="1432861" y="490127"/>
              <a:ext cx="8884619" cy="1524653"/>
            </a:xfrm>
            <a:prstGeom prst="rect">
              <a:avLst/>
            </a:prstGeom>
            <a:grpFill/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</a:ln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CEA9A1B4-A0DE-44B4-97C9-C4C580B0141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t="70730"/>
            <a:stretch/>
          </p:blipFill>
          <p:spPr>
            <a:xfrm>
              <a:off x="1432860" y="2014780"/>
              <a:ext cx="8884619" cy="1638927"/>
            </a:xfrm>
            <a:prstGeom prst="rect">
              <a:avLst/>
            </a:prstGeom>
            <a:grpFill/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</a:ln>
          </p:spPr>
        </p:pic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0DAEECCB-41B1-4C54-B558-0EF73EDB00C0}"/>
              </a:ext>
            </a:extLst>
          </p:cNvPr>
          <p:cNvSpPr/>
          <p:nvPr/>
        </p:nvSpPr>
        <p:spPr>
          <a:xfrm>
            <a:off x="1005168" y="3066576"/>
            <a:ext cx="8187337" cy="1361749"/>
          </a:xfrm>
          <a:prstGeom prst="rect">
            <a:avLst/>
          </a:prstGeom>
          <a:solidFill>
            <a:srgbClr val="0C0D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5000"/>
              </a:lnSpc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c)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tàu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chạy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quãng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?</a:t>
            </a:r>
            <a:endParaRPr lang="en-US" sz="2800" b="1" dirty="0">
              <a:solidFill>
                <a:prstClr val="white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10E2F699-CECF-4651-A7FD-F0FE6468499E}"/>
                  </a:ext>
                </a:extLst>
              </p:cNvPr>
              <p:cNvSpPr/>
              <p:nvPr/>
            </p:nvSpPr>
            <p:spPr>
              <a:xfrm>
                <a:off x="1091629" y="4807757"/>
                <a:ext cx="3702089" cy="608299"/>
              </a:xfrm>
              <a:prstGeom prst="rect">
                <a:avLst/>
              </a:prstGeom>
              <a:solidFill>
                <a:srgbClr val="0C0D0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5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400" b="1" i="1" smtClean="0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</m:ctrlPr>
                        </m:fPr>
                        <m:num>
                          <m:r>
                            <a:rPr lang="en-US" sz="240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𝟒𝟓𝟎</m:t>
                          </m:r>
                        </m:num>
                        <m:den>
                          <m:r>
                            <a:rPr lang="en-US" sz="240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𝒙</m:t>
                          </m:r>
                        </m:den>
                      </m:f>
                      <m:r>
                        <a:rPr lang="en-US" sz="240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m:t>+</m:t>
                      </m:r>
                      <m:f>
                        <m:fPr>
                          <m:ctrlPr>
                            <a:rPr lang="en-US" sz="240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</m:ctrlPr>
                        </m:fPr>
                        <m:num>
                          <m:r>
                            <a:rPr lang="en-US" sz="240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𝟓𝟎</m:t>
                          </m:r>
                        </m:num>
                        <m:den>
                          <m:r>
                            <a:rPr lang="en-US" sz="240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𝒙</m:t>
                          </m:r>
                          <m:r>
                            <a:rPr lang="en-US" sz="2400" b="1" i="1" smtClean="0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+</m:t>
                          </m:r>
                          <m:r>
                            <a:rPr lang="en-US" sz="240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𝟑𝟎</m:t>
                          </m:r>
                        </m:den>
                      </m:f>
                    </m:oMath>
                  </m:oMathPara>
                </a14:m>
                <a:endParaRPr lang="en-US" sz="2400" b="1" dirty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10E2F699-CECF-4651-A7FD-F0FE6468499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1629" y="4807757"/>
                <a:ext cx="3702089" cy="608299"/>
              </a:xfrm>
              <a:prstGeom prst="rect">
                <a:avLst/>
              </a:prstGeom>
              <a:blipFill>
                <a:blip r:embed="rId9"/>
                <a:stretch>
                  <a:fillRect b="-16162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27D286A7-C544-435B-8936-BFA035CE71F3}"/>
                  </a:ext>
                </a:extLst>
              </p:cNvPr>
              <p:cNvSpPr/>
              <p:nvPr/>
            </p:nvSpPr>
            <p:spPr>
              <a:xfrm>
                <a:off x="5673970" y="4807757"/>
                <a:ext cx="3702089" cy="608299"/>
              </a:xfrm>
              <a:prstGeom prst="rect">
                <a:avLst/>
              </a:prstGeom>
              <a:solidFill>
                <a:srgbClr val="0C0D0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5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400" b="1" i="1" smtClean="0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</m:ctrlPr>
                        </m:fPr>
                        <m:num>
                          <m:r>
                            <a:rPr lang="en-US" sz="240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𝟒𝟓𝟎</m:t>
                          </m:r>
                        </m:num>
                        <m:den>
                          <m:r>
                            <a:rPr lang="en-US" sz="240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𝒙</m:t>
                          </m:r>
                        </m:den>
                      </m:f>
                      <m:r>
                        <a:rPr lang="en-US" sz="2400" b="1" i="1" smtClean="0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m:t>−</m:t>
                      </m:r>
                      <m:f>
                        <m:fPr>
                          <m:ctrlPr>
                            <a:rPr lang="en-US" sz="240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</m:ctrlPr>
                        </m:fPr>
                        <m:num>
                          <m:r>
                            <a:rPr lang="en-US" sz="240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𝟓𝟎</m:t>
                          </m:r>
                        </m:num>
                        <m:den>
                          <m:r>
                            <a:rPr lang="en-US" sz="240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𝒙</m:t>
                          </m:r>
                          <m:r>
                            <a:rPr lang="en-US" sz="240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−</m:t>
                          </m:r>
                          <m:r>
                            <a:rPr lang="en-US" sz="240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𝟑𝟎</m:t>
                          </m:r>
                        </m:den>
                      </m:f>
                    </m:oMath>
                  </m:oMathPara>
                </a14:m>
                <a:endParaRPr lang="en-US" sz="2400" b="1" dirty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  <a:p>
                <a:pPr algn="just">
                  <a:lnSpc>
                    <a:spcPct val="125000"/>
                  </a:lnSpc>
                </a:pPr>
                <a:endParaRPr lang="en-US" sz="2400" b="1" dirty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27D286A7-C544-435B-8936-BFA035CE71F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3970" y="4807757"/>
                <a:ext cx="3702089" cy="608299"/>
              </a:xfrm>
              <a:prstGeom prst="rect">
                <a:avLst/>
              </a:prstGeom>
              <a:blipFill>
                <a:blip r:embed="rId10"/>
                <a:stretch>
                  <a:fillRect t="-3232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3D2F75EC-BDC7-4CAD-A2A9-990C47AE2714}"/>
                  </a:ext>
                </a:extLst>
              </p:cNvPr>
              <p:cNvSpPr/>
              <p:nvPr/>
            </p:nvSpPr>
            <p:spPr>
              <a:xfrm>
                <a:off x="5673970" y="5622567"/>
                <a:ext cx="3702089" cy="608299"/>
              </a:xfrm>
              <a:prstGeom prst="rect">
                <a:avLst/>
              </a:prstGeom>
              <a:solidFill>
                <a:srgbClr val="0C0D0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5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400" b="1" i="1" smtClean="0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</m:ctrlPr>
                        </m:fPr>
                        <m:num>
                          <m:r>
                            <a:rPr lang="en-US" sz="240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𝟒𝟓𝟎</m:t>
                          </m:r>
                        </m:num>
                        <m:den>
                          <m:r>
                            <a:rPr lang="en-US" sz="240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𝒙</m:t>
                          </m:r>
                        </m:den>
                      </m:f>
                      <m:r>
                        <a:rPr lang="en-US" sz="2400" b="1" i="1" smtClean="0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m:t>+</m:t>
                      </m:r>
                      <m:f>
                        <m:fPr>
                          <m:ctrlPr>
                            <a:rPr lang="en-US" sz="2400" b="1" i="1" smtClean="0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</m:ctrlPr>
                        </m:fPr>
                        <m:num>
                          <m:r>
                            <a:rPr lang="en-US" sz="2400" b="1" i="1" smtClean="0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𝟓𝟎</m:t>
                          </m:r>
                        </m:num>
                        <m:den>
                          <m:r>
                            <a:rPr lang="en-US" sz="2400" b="1" i="1" smtClean="0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𝒙</m:t>
                          </m:r>
                          <m:r>
                            <a:rPr lang="en-US" sz="2400" b="1" i="1" smtClean="0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−</m:t>
                          </m:r>
                          <m:r>
                            <a:rPr lang="en-US" sz="2400" b="1" i="1" smtClean="0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𝟑𝟎</m:t>
                          </m:r>
                        </m:den>
                      </m:f>
                      <m:r>
                        <m:rPr>
                          <m:nor/>
                        </m:rPr>
                        <a:rPr lang="en-US" b="1" dirty="0">
                          <a:solidFill>
                            <a:prstClr val="white"/>
                          </a:solidFill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m:t> </m:t>
                      </m:r>
                    </m:oMath>
                  </m:oMathPara>
                </a14:m>
                <a:endParaRPr lang="en-US" b="1" dirty="0">
                  <a:solidFill>
                    <a:prstClr val="white"/>
                  </a:solidFill>
                  <a:latin typeface="Times New Roman" panose="02020603050405020304" pitchFamily="18" charset="0"/>
                  <a:ea typeface="Tahoma" panose="020B060403050404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25000"/>
                  </a:lnSpc>
                </a:pPr>
                <a:endParaRPr lang="en-US" sz="2400" b="1" dirty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3D2F75EC-BDC7-4CAD-A2A9-990C47AE271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3970" y="5622567"/>
                <a:ext cx="3702089" cy="608299"/>
              </a:xfrm>
              <a:prstGeom prst="rect">
                <a:avLst/>
              </a:prstGeom>
              <a:blipFill>
                <a:blip r:embed="rId11"/>
                <a:stretch>
                  <a:fillRect t="-3100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B23EC2F4-EBBA-42F3-9CEB-93CB1CAB88AD}"/>
                  </a:ext>
                </a:extLst>
              </p:cNvPr>
              <p:cNvSpPr/>
              <p:nvPr/>
            </p:nvSpPr>
            <p:spPr>
              <a:xfrm>
                <a:off x="1005168" y="5764648"/>
                <a:ext cx="3702089" cy="608299"/>
              </a:xfrm>
              <a:prstGeom prst="rect">
                <a:avLst/>
              </a:prstGeom>
              <a:solidFill>
                <a:srgbClr val="0C0D0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5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400" b="1" i="1" smtClean="0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</m:ctrlPr>
                        </m:fPr>
                        <m:num>
                          <m:r>
                            <a:rPr lang="en-US" sz="2400" b="1" i="1" smtClean="0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𝒙</m:t>
                          </m:r>
                        </m:num>
                        <m:den>
                          <m:r>
                            <a:rPr lang="en-US" sz="2400" b="1" i="1" smtClean="0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𝟒𝟓𝟎</m:t>
                          </m:r>
                        </m:den>
                      </m:f>
                      <m:r>
                        <a:rPr lang="en-US" sz="240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m:t>+</m:t>
                      </m:r>
                      <m:f>
                        <m:fPr>
                          <m:ctrlPr>
                            <a:rPr lang="en-US" sz="240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</m:ctrlPr>
                        </m:fPr>
                        <m:num>
                          <m:r>
                            <a:rPr lang="en-US" sz="240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𝟓𝟎</m:t>
                          </m:r>
                        </m:num>
                        <m:den>
                          <m:r>
                            <a:rPr lang="en-US" sz="240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𝒙</m:t>
                          </m:r>
                          <m:r>
                            <a:rPr lang="en-US" sz="240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−</m:t>
                          </m:r>
                          <m:r>
                            <a:rPr lang="en-US" sz="2400" b="1" i="1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𝟑𝟎</m:t>
                          </m:r>
                        </m:den>
                      </m:f>
                    </m:oMath>
                  </m:oMathPara>
                </a14:m>
                <a:endParaRPr lang="en-US" sz="2400" b="1" dirty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  <a:p>
                <a:pPr algn="just">
                  <a:lnSpc>
                    <a:spcPct val="125000"/>
                  </a:lnSpc>
                </a:pPr>
                <a:endParaRPr lang="en-US" sz="2400" b="1" dirty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B23EC2F4-EBBA-42F3-9CEB-93CB1CAB88A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5168" y="5764648"/>
                <a:ext cx="3702089" cy="608299"/>
              </a:xfrm>
              <a:prstGeom prst="rect">
                <a:avLst/>
              </a:prstGeom>
              <a:blipFill>
                <a:blip r:embed="rId12"/>
                <a:stretch>
                  <a:fillRect t="-3232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id="{C2034A75-1033-4255-8E53-5C11E2ADC01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695801" y="536080"/>
            <a:ext cx="2892463" cy="2273609"/>
          </a:xfrm>
          <a:prstGeom prst="rect">
            <a:avLst/>
          </a:prstGeom>
        </p:spPr>
      </p:pic>
      <p:pic>
        <p:nvPicPr>
          <p:cNvPr id="5" name="15s">
            <a:hlinkClick r:id="" action="ppaction://media"/>
            <a:extLst>
              <a:ext uri="{FF2B5EF4-FFF2-40B4-BE49-F238E27FC236}">
                <a16:creationId xmlns:a16="http://schemas.microsoft.com/office/drawing/2014/main" id="{99DEE66F-3784-4741-8AFE-FEB5C314576B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4296" end="14398"/>
                </p14:media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0025479" y="5067300"/>
            <a:ext cx="1874520" cy="1202856"/>
          </a:xfrm>
          <a:prstGeom prst="snip2DiagRect">
            <a:avLst>
              <a:gd name="adj1" fmla="val 0"/>
              <a:gd name="adj2" fmla="val 6620"/>
            </a:avLst>
          </a:prstGeom>
          <a:ln w="31750" cap="flat">
            <a:gradFill>
              <a:gsLst>
                <a:gs pos="0">
                  <a:srgbClr val="7F7F7F"/>
                </a:gs>
                <a:gs pos="100000">
                  <a:srgbClr val="F2F2F2"/>
                </a:gs>
              </a:gsLst>
              <a:lin ang="2700000" scaled="1"/>
            </a:gradFill>
          </a:ln>
          <a:effectLst>
            <a:glow rad="101600">
              <a:srgbClr val="969696">
                <a:alpha val="40000"/>
              </a:srgbClr>
            </a:glow>
          </a:effectLst>
          <a:scene3d>
            <a:camera prst="orthographicFront"/>
            <a:lightRig rig="twoPt" dir="t"/>
          </a:scene3d>
          <a:sp3d contourW="25400">
            <a:contourClr>
              <a:srgbClr val="262626"/>
            </a:contourClr>
          </a:sp3d>
        </p:spPr>
      </p:pic>
      <p:pic>
        <p:nvPicPr>
          <p:cNvPr id="28" name="Picture 27" descr="A group of stuffed animals&#10;&#10;Description automatically generated with low confidence">
            <a:extLst>
              <a:ext uri="{FF2B5EF4-FFF2-40B4-BE49-F238E27FC236}">
                <a16:creationId xmlns:a16="http://schemas.microsoft.com/office/drawing/2014/main" id="{C01D58F9-D1F8-4DE4-B7CA-C72BCE1795D9}"/>
              </a:ext>
            </a:extLst>
          </p:cNvPr>
          <p:cNvPicPr>
            <a:picLocks noChangeAspect="1"/>
          </p:cNvPicPr>
          <p:nvPr/>
        </p:nvPicPr>
        <p:blipFill>
          <a:blip r:embed="rId15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785509" y="247897"/>
            <a:ext cx="2713043" cy="265652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845464AD-41AE-4C38-A501-DACBE37B6ACB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t="21863"/>
          <a:stretch/>
        </p:blipFill>
        <p:spPr>
          <a:xfrm>
            <a:off x="10030011" y="3014656"/>
            <a:ext cx="1825903" cy="1497168"/>
          </a:xfrm>
          <a:prstGeom prst="rect">
            <a:avLst/>
          </a:prstGeom>
        </p:spPr>
      </p:pic>
      <p:sp>
        <p:nvSpPr>
          <p:cNvPr id="33" name="Rectangle 32">
            <a:hlinkClick r:id="rId17" action="ppaction://hlinksldjump"/>
            <a:extLst>
              <a:ext uri="{FF2B5EF4-FFF2-40B4-BE49-F238E27FC236}">
                <a16:creationId xmlns:a16="http://schemas.microsoft.com/office/drawing/2014/main" id="{9AC5DAA1-D054-4EA2-8E33-72724894C5AB}"/>
              </a:ext>
            </a:extLst>
          </p:cNvPr>
          <p:cNvSpPr/>
          <p:nvPr/>
        </p:nvSpPr>
        <p:spPr>
          <a:xfrm>
            <a:off x="10290384" y="4148133"/>
            <a:ext cx="1301541" cy="276225"/>
          </a:xfrm>
          <a:prstGeom prst="rect">
            <a:avLst/>
          </a:prstGeom>
          <a:solidFill>
            <a:srgbClr val="1514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Câu 1</a:t>
            </a:r>
          </a:p>
        </p:txBody>
      </p:sp>
      <p:sp>
        <p:nvSpPr>
          <p:cNvPr id="34" name="Rectangle 33">
            <a:hlinkClick r:id="rId18" action="ppaction://hlinksldjump"/>
            <a:extLst>
              <a:ext uri="{FF2B5EF4-FFF2-40B4-BE49-F238E27FC236}">
                <a16:creationId xmlns:a16="http://schemas.microsoft.com/office/drawing/2014/main" id="{49E4CE87-5EFE-452B-932F-03741B25706B}"/>
              </a:ext>
            </a:extLst>
          </p:cNvPr>
          <p:cNvSpPr/>
          <p:nvPr/>
        </p:nvSpPr>
        <p:spPr>
          <a:xfrm>
            <a:off x="10290384" y="3784438"/>
            <a:ext cx="1301541" cy="276225"/>
          </a:xfrm>
          <a:prstGeom prst="rect">
            <a:avLst/>
          </a:prstGeom>
          <a:solidFill>
            <a:srgbClr val="1514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Câu 2</a:t>
            </a:r>
          </a:p>
        </p:txBody>
      </p:sp>
      <p:sp>
        <p:nvSpPr>
          <p:cNvPr id="35" name="Rectangle 34">
            <a:hlinkClick r:id="rId19" action="ppaction://hlinksldjump"/>
            <a:extLst>
              <a:ext uri="{FF2B5EF4-FFF2-40B4-BE49-F238E27FC236}">
                <a16:creationId xmlns:a16="http://schemas.microsoft.com/office/drawing/2014/main" id="{7EC8AFFF-D435-4478-82D1-209020B964BA}"/>
              </a:ext>
            </a:extLst>
          </p:cNvPr>
          <p:cNvSpPr/>
          <p:nvPr/>
        </p:nvSpPr>
        <p:spPr>
          <a:xfrm>
            <a:off x="10290384" y="3430270"/>
            <a:ext cx="1301541" cy="276225"/>
          </a:xfrm>
          <a:prstGeom prst="rect">
            <a:avLst/>
          </a:prstGeom>
          <a:solidFill>
            <a:srgbClr val="1514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>
                <a:solidFill>
                  <a:srgbClr val="FAED3B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Câu 3</a:t>
            </a:r>
          </a:p>
        </p:txBody>
      </p:sp>
      <p:sp>
        <p:nvSpPr>
          <p:cNvPr id="36" name="Rectangle 35">
            <a:hlinkClick r:id="rId17" action="ppaction://hlinksldjump"/>
            <a:extLst>
              <a:ext uri="{FF2B5EF4-FFF2-40B4-BE49-F238E27FC236}">
                <a16:creationId xmlns:a16="http://schemas.microsoft.com/office/drawing/2014/main" id="{DDA29C8C-94F7-4926-B657-11FA7DB9BE65}"/>
              </a:ext>
            </a:extLst>
          </p:cNvPr>
          <p:cNvSpPr/>
          <p:nvPr/>
        </p:nvSpPr>
        <p:spPr>
          <a:xfrm>
            <a:off x="10290384" y="3066577"/>
            <a:ext cx="1301541" cy="276225"/>
          </a:xfrm>
          <a:prstGeom prst="rect">
            <a:avLst/>
          </a:prstGeom>
          <a:solidFill>
            <a:srgbClr val="1514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b="1">
              <a:solidFill>
                <a:prstClr val="white"/>
              </a:solidFill>
              <a:latin typeface="Verdana" panose="020B0604030504040204" pitchFamily="34" charset="0"/>
              <a:ea typeface="Verdan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E530CE9-79B6-4A34-9DE8-7F769B44A120}"/>
              </a:ext>
            </a:extLst>
          </p:cNvPr>
          <p:cNvSpPr txBox="1"/>
          <p:nvPr/>
        </p:nvSpPr>
        <p:spPr>
          <a:xfrm>
            <a:off x="64280" y="978936"/>
            <a:ext cx="972058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en-US" sz="3200" b="1" dirty="0">
              <a:solidFill>
                <a:srgbClr val="0070C0"/>
              </a:solidFill>
              <a:latin typeface="Times New Roman" panose="02020603050405020304" pitchFamily="18" charset="0"/>
            </a:endParaRPr>
          </a:p>
          <a:p>
            <a:pPr algn="just"/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</a:rPr>
              <a:t>VD4 – SGK - 40.</a:t>
            </a:r>
            <a:endParaRPr lang="en-US" sz="1600" b="1" dirty="0">
              <a:solidFill>
                <a:srgbClr val="0070C0"/>
              </a:solidFill>
              <a:latin typeface="Times New Roman" panose="02020603050405020304" pitchFamily="18" charset="0"/>
            </a:endParaRPr>
          </a:p>
          <a:p>
            <a:pPr lvl="0" algn="just"/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</a:rPr>
              <a:t>	</a:t>
            </a:r>
            <a:endParaRPr lang="en-US" sz="32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68970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500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repeatCount="500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repeatCount="500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4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25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42" name="Group 2"/>
          <p:cNvGrpSpPr>
            <a:grpSpLocks/>
          </p:cNvGrpSpPr>
          <p:nvPr/>
        </p:nvGrpSpPr>
        <p:grpSpPr bwMode="auto">
          <a:xfrm>
            <a:off x="2667000" y="1"/>
            <a:ext cx="6985000" cy="1087439"/>
            <a:chOff x="912" y="3360"/>
            <a:chExt cx="4400" cy="685"/>
          </a:xfrm>
        </p:grpSpPr>
        <p:sp>
          <p:nvSpPr>
            <p:cNvPr id="412675" name="Text Box 3"/>
            <p:cNvSpPr txBox="1">
              <a:spLocks noChangeArrowheads="1"/>
            </p:cNvSpPr>
            <p:nvPr/>
          </p:nvSpPr>
          <p:spPr bwMode="auto">
            <a:xfrm>
              <a:off x="912" y="3463"/>
              <a:ext cx="4400" cy="582"/>
            </a:xfrm>
            <a:prstGeom prst="rect">
              <a:avLst/>
            </a:prstGeom>
            <a:gradFill rotWithShape="1">
              <a:gsLst>
                <a:gs pos="0">
                  <a:srgbClr val="660066"/>
                </a:gs>
                <a:gs pos="100000">
                  <a:srgbClr val="006600"/>
                </a:gs>
              </a:gsLst>
              <a:lin ang="5400000" scaled="1"/>
            </a:gradFill>
            <a:ln>
              <a:noFill/>
            </a:ln>
            <a:effectLst/>
          </p:spPr>
          <p:txBody>
            <a:bodyPr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  <a:defRPr/>
              </a:pPr>
              <a:endParaRPr lang="vi-VN" sz="5400" b="1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.VnTimeH" pitchFamily="34" charset="0"/>
              </a:endParaRPr>
            </a:p>
          </p:txBody>
        </p:sp>
        <p:sp>
          <p:nvSpPr>
            <p:cNvPr id="35847" name="WordArt 4"/>
            <p:cNvSpPr>
              <a:spLocks noChangeArrowheads="1" noChangeShapeType="1" noTextEdit="1"/>
            </p:cNvSpPr>
            <p:nvPr/>
          </p:nvSpPr>
          <p:spPr bwMode="auto">
            <a:xfrm>
              <a:off x="971" y="3360"/>
              <a:ext cx="4309" cy="589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vi-VN" sz="3600" b="1" kern="10" dirty="0">
                  <a:ln w="12700">
                    <a:solidFill>
                      <a:srgbClr val="EAEAEA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A603AB"/>
                      </a:gs>
                      <a:gs pos="12000">
                        <a:srgbClr val="E81766"/>
                      </a:gs>
                      <a:gs pos="27000">
                        <a:srgbClr val="EE3F17"/>
                      </a:gs>
                      <a:gs pos="48000">
                        <a:srgbClr val="FFFF00"/>
                      </a:gs>
                      <a:gs pos="64999">
                        <a:srgbClr val="1A8D48"/>
                      </a:gs>
                      <a:gs pos="78999">
                        <a:srgbClr val="0819FB"/>
                      </a:gs>
                      <a:gs pos="100000">
                        <a:srgbClr val="A603AB"/>
                      </a:gs>
                    </a:gsLst>
                    <a:lin ang="0" scaled="1"/>
                  </a:gradFill>
                  <a:effectLst>
                    <a:outerShdw dist="35921" dir="2700000" sy="50000" kx="2115830" algn="bl" rotWithShape="0">
                      <a:srgbClr val="C0C0C0">
                        <a:alpha val="79999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HƯỚNG DẪN VỀ NHÀ </a:t>
              </a:r>
              <a:endParaRPr lang="en-US" sz="36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35843" name="Picture 5" descr="VOLORPI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2" y="152402"/>
            <a:ext cx="881063" cy="88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2678" name="Rectangle 6"/>
          <p:cNvSpPr>
            <a:spLocks noChangeArrowheads="1"/>
          </p:cNvSpPr>
          <p:nvPr/>
        </p:nvSpPr>
        <p:spPr bwMode="auto">
          <a:xfrm>
            <a:off x="1981200" y="1600200"/>
            <a:ext cx="8305800" cy="4343400"/>
          </a:xfrm>
          <a:prstGeom prst="rect">
            <a:avLst/>
          </a:prstGeom>
          <a:solidFill>
            <a:srgbClr val="006666"/>
          </a:solidFill>
          <a:ln w="57150">
            <a:solidFill>
              <a:srgbClr val="66FF33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b="1">
              <a:solidFill>
                <a:srgbClr val="FFFF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.VnTime" pitchFamily="34" charset="0"/>
            </a:endParaRPr>
          </a:p>
        </p:txBody>
      </p:sp>
      <p:sp>
        <p:nvSpPr>
          <p:cNvPr id="412679" name="Text Box 7"/>
          <p:cNvSpPr txBox="1">
            <a:spLocks noChangeArrowheads="1"/>
          </p:cNvSpPr>
          <p:nvPr/>
        </p:nvSpPr>
        <p:spPr bwMode="auto">
          <a:xfrm>
            <a:off x="2057400" y="1854201"/>
            <a:ext cx="8153400" cy="3970318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Char char="-"/>
              <a:defRPr/>
            </a:pPr>
            <a:r>
              <a:rPr lang="en-US" sz="3200" dirty="0" err="1">
                <a:solidFill>
                  <a:srgbClr val="FFFF00"/>
                </a:solidFill>
              </a:rPr>
              <a:t>Học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sinh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học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thuộc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các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quy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tắc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về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cộng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hai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phân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thức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cùng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mẫu</a:t>
            </a:r>
            <a:r>
              <a:rPr lang="en-US" sz="3200" dirty="0">
                <a:solidFill>
                  <a:srgbClr val="FFFF00"/>
                </a:solidFill>
              </a:rPr>
              <a:t>, </a:t>
            </a:r>
            <a:r>
              <a:rPr lang="en-US" sz="3200" dirty="0" err="1">
                <a:solidFill>
                  <a:srgbClr val="FFFF00"/>
                </a:solidFill>
              </a:rPr>
              <a:t>khác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mẫu</a:t>
            </a:r>
            <a:r>
              <a:rPr lang="en-US" sz="3200" dirty="0">
                <a:solidFill>
                  <a:srgbClr val="FFFF00"/>
                </a:solidFill>
              </a:rPr>
              <a:t>.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Char char="-"/>
              <a:defRPr/>
            </a:pPr>
            <a:r>
              <a:rPr lang="en-US" sz="3200" dirty="0" err="1">
                <a:solidFill>
                  <a:srgbClr val="FFFF00"/>
                </a:solidFill>
              </a:rPr>
              <a:t>Nắm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vững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quy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tắc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đổi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dấu</a:t>
            </a:r>
            <a:r>
              <a:rPr lang="en-US" sz="3200" dirty="0">
                <a:solidFill>
                  <a:srgbClr val="FFFF00"/>
                </a:solidFill>
              </a:rPr>
              <a:t>..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Char char="-"/>
              <a:defRPr/>
            </a:pPr>
            <a:r>
              <a:rPr lang="en-US" sz="3200" dirty="0">
                <a:solidFill>
                  <a:srgbClr val="FFFF00"/>
                </a:solidFill>
              </a:rPr>
              <a:t>BTVN </a:t>
            </a:r>
            <a:r>
              <a:rPr lang="en-US" sz="3200" dirty="0" err="1">
                <a:solidFill>
                  <a:srgbClr val="FFFF00"/>
                </a:solidFill>
              </a:rPr>
              <a:t>bài</a:t>
            </a:r>
            <a:r>
              <a:rPr lang="en-US" sz="3200" dirty="0">
                <a:solidFill>
                  <a:srgbClr val="FFFF00"/>
                </a:solidFill>
              </a:rPr>
              <a:t> 1( ý a, b, c); </a:t>
            </a:r>
            <a:r>
              <a:rPr lang="en-US" sz="3200" dirty="0" err="1">
                <a:solidFill>
                  <a:srgbClr val="FFFF00"/>
                </a:solidFill>
              </a:rPr>
              <a:t>bài</a:t>
            </a:r>
            <a:r>
              <a:rPr lang="en-US" sz="3200" dirty="0">
                <a:solidFill>
                  <a:srgbClr val="FFFF00"/>
                </a:solidFill>
              </a:rPr>
              <a:t> 2; </a:t>
            </a:r>
            <a:r>
              <a:rPr lang="en-US" sz="3200" dirty="0" err="1">
                <a:solidFill>
                  <a:srgbClr val="FFFF00"/>
                </a:solidFill>
              </a:rPr>
              <a:t>làm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hoàn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thiện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bài</a:t>
            </a:r>
            <a:r>
              <a:rPr lang="en-US" sz="3200" dirty="0">
                <a:solidFill>
                  <a:srgbClr val="FFFF00"/>
                </a:solidFill>
              </a:rPr>
              <a:t> 6 – SGK – 42,43.</a:t>
            </a:r>
          </a:p>
          <a:p>
            <a:pPr marL="0" indent="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dirty="0" err="1">
                <a:solidFill>
                  <a:srgbClr val="FFFF00"/>
                </a:solidFill>
              </a:rPr>
              <a:t>Chuẩn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bị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bài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mới</a:t>
            </a:r>
            <a:r>
              <a:rPr lang="en-US" sz="3200" dirty="0">
                <a:solidFill>
                  <a:srgbClr val="FFFF00"/>
                </a:solidFill>
              </a:rPr>
              <a:t>:     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Char char="-"/>
              <a:defRPr/>
            </a:pPr>
            <a:r>
              <a:rPr lang="en-US" sz="3200" dirty="0" err="1">
                <a:solidFill>
                  <a:srgbClr val="FFFF00"/>
                </a:solidFill>
              </a:rPr>
              <a:t>Trừ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các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phân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thức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đại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số</a:t>
            </a:r>
            <a:r>
              <a:rPr lang="en-US" sz="3200" dirty="0">
                <a:solidFill>
                  <a:srgbClr val="FFFF00"/>
                </a:solidFill>
              </a:rPr>
              <a:t>.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sz="2800" dirty="0">
              <a:solidFill>
                <a:srgbClr val="FFFF00"/>
              </a:solidFill>
            </a:endParaRPr>
          </a:p>
        </p:txBody>
      </p:sp>
      <p:grpSp>
        <p:nvGrpSpPr>
          <p:cNvPr id="8" name="Google Shape;2312;p40"/>
          <p:cNvGrpSpPr/>
          <p:nvPr/>
        </p:nvGrpSpPr>
        <p:grpSpPr>
          <a:xfrm rot="-3780534">
            <a:off x="1274284" y="1174259"/>
            <a:ext cx="804235" cy="959347"/>
            <a:chOff x="7663650" y="-223800"/>
            <a:chExt cx="1364498" cy="1627668"/>
          </a:xfrm>
        </p:grpSpPr>
        <p:sp>
          <p:nvSpPr>
            <p:cNvPr id="9" name="Google Shape;2313;p40"/>
            <p:cNvSpPr/>
            <p:nvPr/>
          </p:nvSpPr>
          <p:spPr>
            <a:xfrm>
              <a:off x="7740403" y="-153961"/>
              <a:ext cx="1277105" cy="1463009"/>
            </a:xfrm>
            <a:custGeom>
              <a:avLst/>
              <a:gdLst/>
              <a:ahLst/>
              <a:cxnLst/>
              <a:rect l="l" t="t" r="r" b="b"/>
              <a:pathLst>
                <a:path w="25308" h="28992" extrusionOk="0">
                  <a:moveTo>
                    <a:pt x="21779" y="11898"/>
                  </a:moveTo>
                  <a:cubicBezTo>
                    <a:pt x="21827" y="12019"/>
                    <a:pt x="21862" y="12112"/>
                    <a:pt x="21883" y="12171"/>
                  </a:cubicBezTo>
                  <a:lnTo>
                    <a:pt x="21883" y="12171"/>
                  </a:lnTo>
                  <a:cubicBezTo>
                    <a:pt x="21849" y="12080"/>
                    <a:pt x="21814" y="11989"/>
                    <a:pt x="21779" y="11898"/>
                  </a:cubicBezTo>
                  <a:close/>
                  <a:moveTo>
                    <a:pt x="15590" y="0"/>
                  </a:moveTo>
                  <a:cubicBezTo>
                    <a:pt x="13044" y="0"/>
                    <a:pt x="11306" y="1796"/>
                    <a:pt x="11257" y="1845"/>
                  </a:cubicBezTo>
                  <a:cubicBezTo>
                    <a:pt x="10861" y="1735"/>
                    <a:pt x="10455" y="1681"/>
                    <a:pt x="10052" y="1681"/>
                  </a:cubicBezTo>
                  <a:cubicBezTo>
                    <a:pt x="9207" y="1681"/>
                    <a:pt x="8374" y="1919"/>
                    <a:pt x="7674" y="2383"/>
                  </a:cubicBezTo>
                  <a:cubicBezTo>
                    <a:pt x="7315" y="2620"/>
                    <a:pt x="6990" y="2917"/>
                    <a:pt x="6715" y="3271"/>
                  </a:cubicBezTo>
                  <a:cubicBezTo>
                    <a:pt x="6375" y="3710"/>
                    <a:pt x="6168" y="4150"/>
                    <a:pt x="6059" y="4570"/>
                  </a:cubicBezTo>
                  <a:cubicBezTo>
                    <a:pt x="5700" y="5868"/>
                    <a:pt x="6214" y="6935"/>
                    <a:pt x="6214" y="6935"/>
                  </a:cubicBezTo>
                  <a:cubicBezTo>
                    <a:pt x="6229" y="6940"/>
                    <a:pt x="6238" y="6944"/>
                    <a:pt x="6248" y="6950"/>
                  </a:cubicBezTo>
                  <a:lnTo>
                    <a:pt x="6248" y="6950"/>
                  </a:lnTo>
                  <a:cubicBezTo>
                    <a:pt x="6238" y="6944"/>
                    <a:pt x="6229" y="6940"/>
                    <a:pt x="6214" y="6940"/>
                  </a:cubicBezTo>
                  <a:cubicBezTo>
                    <a:pt x="6214" y="6940"/>
                    <a:pt x="4902" y="7936"/>
                    <a:pt x="3472" y="9863"/>
                  </a:cubicBezTo>
                  <a:cubicBezTo>
                    <a:pt x="3372" y="9844"/>
                    <a:pt x="3273" y="9834"/>
                    <a:pt x="3178" y="9834"/>
                  </a:cubicBezTo>
                  <a:cubicBezTo>
                    <a:pt x="2898" y="9834"/>
                    <a:pt x="2647" y="9918"/>
                    <a:pt x="2456" y="10095"/>
                  </a:cubicBezTo>
                  <a:cubicBezTo>
                    <a:pt x="2093" y="10435"/>
                    <a:pt x="2055" y="11030"/>
                    <a:pt x="2300" y="11638"/>
                  </a:cubicBezTo>
                  <a:cubicBezTo>
                    <a:pt x="1238" y="13475"/>
                    <a:pt x="299" y="15831"/>
                    <a:pt x="1" y="18684"/>
                  </a:cubicBezTo>
                  <a:lnTo>
                    <a:pt x="171" y="25327"/>
                  </a:lnTo>
                  <a:lnTo>
                    <a:pt x="265" y="28992"/>
                  </a:lnTo>
                  <a:lnTo>
                    <a:pt x="3760" y="27868"/>
                  </a:lnTo>
                  <a:lnTo>
                    <a:pt x="9662" y="25974"/>
                  </a:lnTo>
                  <a:lnTo>
                    <a:pt x="9662" y="25979"/>
                  </a:lnTo>
                  <a:cubicBezTo>
                    <a:pt x="9662" y="25979"/>
                    <a:pt x="12170" y="24954"/>
                    <a:pt x="15059" y="22064"/>
                  </a:cubicBezTo>
                  <a:cubicBezTo>
                    <a:pt x="15334" y="22183"/>
                    <a:pt x="15608" y="22245"/>
                    <a:pt x="15858" y="22245"/>
                  </a:cubicBezTo>
                  <a:cubicBezTo>
                    <a:pt x="16176" y="22245"/>
                    <a:pt x="16455" y="22146"/>
                    <a:pt x="16651" y="21937"/>
                  </a:cubicBezTo>
                  <a:cubicBezTo>
                    <a:pt x="17014" y="21554"/>
                    <a:pt x="16995" y="20912"/>
                    <a:pt x="16669" y="20289"/>
                  </a:cubicBezTo>
                  <a:cubicBezTo>
                    <a:pt x="17278" y="19547"/>
                    <a:pt x="17887" y="18721"/>
                    <a:pt x="18477" y="17801"/>
                  </a:cubicBezTo>
                  <a:cubicBezTo>
                    <a:pt x="18684" y="17842"/>
                    <a:pt x="18881" y="17862"/>
                    <a:pt x="19070" y="17862"/>
                  </a:cubicBezTo>
                  <a:cubicBezTo>
                    <a:pt x="19503" y="17862"/>
                    <a:pt x="19889" y="17761"/>
                    <a:pt x="20234" y="17592"/>
                  </a:cubicBezTo>
                  <a:cubicBezTo>
                    <a:pt x="20844" y="17305"/>
                    <a:pt x="21325" y="16818"/>
                    <a:pt x="21683" y="16313"/>
                  </a:cubicBezTo>
                  <a:cubicBezTo>
                    <a:pt x="22359" y="15378"/>
                    <a:pt x="22533" y="14179"/>
                    <a:pt x="22193" y="13079"/>
                  </a:cubicBezTo>
                  <a:cubicBezTo>
                    <a:pt x="22105" y="12795"/>
                    <a:pt x="22011" y="12518"/>
                    <a:pt x="21911" y="12247"/>
                  </a:cubicBezTo>
                  <a:lnTo>
                    <a:pt x="21911" y="12247"/>
                  </a:lnTo>
                  <a:cubicBezTo>
                    <a:pt x="22796" y="11281"/>
                    <a:pt x="25308" y="6938"/>
                    <a:pt x="20362" y="2204"/>
                  </a:cubicBezTo>
                  <a:cubicBezTo>
                    <a:pt x="18625" y="540"/>
                    <a:pt x="16986" y="0"/>
                    <a:pt x="1559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77">
                <a:buClr>
                  <a:srgbClr val="000000"/>
                </a:buClr>
                <a:defRPr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" name="Google Shape;2314;p40"/>
            <p:cNvSpPr/>
            <p:nvPr/>
          </p:nvSpPr>
          <p:spPr>
            <a:xfrm>
              <a:off x="7663650" y="-223800"/>
              <a:ext cx="1359258" cy="1627668"/>
            </a:xfrm>
            <a:custGeom>
              <a:avLst/>
              <a:gdLst/>
              <a:ahLst/>
              <a:cxnLst/>
              <a:rect l="l" t="t" r="r" b="b"/>
              <a:pathLst>
                <a:path w="26936" h="32255" extrusionOk="0">
                  <a:moveTo>
                    <a:pt x="17099" y="0"/>
                  </a:moveTo>
                  <a:cubicBezTo>
                    <a:pt x="15136" y="0"/>
                    <a:pt x="13458" y="842"/>
                    <a:pt x="12364" y="1737"/>
                  </a:cubicBezTo>
                  <a:cubicBezTo>
                    <a:pt x="12097" y="1701"/>
                    <a:pt x="11831" y="1683"/>
                    <a:pt x="11565" y="1683"/>
                  </a:cubicBezTo>
                  <a:cubicBezTo>
                    <a:pt x="10452" y="1683"/>
                    <a:pt x="9363" y="2001"/>
                    <a:pt x="8439" y="2611"/>
                  </a:cubicBezTo>
                  <a:cubicBezTo>
                    <a:pt x="7944" y="2932"/>
                    <a:pt x="7509" y="3333"/>
                    <a:pt x="7146" y="3806"/>
                  </a:cubicBezTo>
                  <a:cubicBezTo>
                    <a:pt x="6715" y="4357"/>
                    <a:pt x="6414" y="4963"/>
                    <a:pt x="6244" y="5590"/>
                  </a:cubicBezTo>
                  <a:cubicBezTo>
                    <a:pt x="6003" y="6469"/>
                    <a:pt x="6046" y="7262"/>
                    <a:pt x="6159" y="7861"/>
                  </a:cubicBezTo>
                  <a:cubicBezTo>
                    <a:pt x="5682" y="8306"/>
                    <a:pt x="5021" y="8975"/>
                    <a:pt x="4313" y="9864"/>
                  </a:cubicBezTo>
                  <a:cubicBezTo>
                    <a:pt x="3826" y="9934"/>
                    <a:pt x="3387" y="10142"/>
                    <a:pt x="3038" y="10463"/>
                  </a:cubicBezTo>
                  <a:cubicBezTo>
                    <a:pt x="2415" y="11048"/>
                    <a:pt x="2169" y="11922"/>
                    <a:pt x="2339" y="12848"/>
                  </a:cubicBezTo>
                  <a:cubicBezTo>
                    <a:pt x="1328" y="14722"/>
                    <a:pt x="643" y="16714"/>
                    <a:pt x="299" y="18788"/>
                  </a:cubicBezTo>
                  <a:lnTo>
                    <a:pt x="105" y="18806"/>
                  </a:lnTo>
                  <a:lnTo>
                    <a:pt x="138" y="20011"/>
                  </a:lnTo>
                  <a:lnTo>
                    <a:pt x="1" y="21291"/>
                  </a:lnTo>
                  <a:lnTo>
                    <a:pt x="171" y="21310"/>
                  </a:lnTo>
                  <a:lnTo>
                    <a:pt x="450" y="32255"/>
                  </a:lnTo>
                  <a:lnTo>
                    <a:pt x="10008" y="29191"/>
                  </a:lnTo>
                  <a:lnTo>
                    <a:pt x="10021" y="29332"/>
                  </a:lnTo>
                  <a:lnTo>
                    <a:pt x="11707" y="28642"/>
                  </a:lnTo>
                  <a:cubicBezTo>
                    <a:pt x="11811" y="28600"/>
                    <a:pt x="14172" y="27613"/>
                    <a:pt x="16982" y="24983"/>
                  </a:cubicBezTo>
                  <a:cubicBezTo>
                    <a:pt x="17117" y="25001"/>
                    <a:pt x="17251" y="25010"/>
                    <a:pt x="17382" y="25010"/>
                  </a:cubicBezTo>
                  <a:cubicBezTo>
                    <a:pt x="18078" y="25010"/>
                    <a:pt x="18713" y="24760"/>
                    <a:pt x="19177" y="24274"/>
                  </a:cubicBezTo>
                  <a:cubicBezTo>
                    <a:pt x="19739" y="23680"/>
                    <a:pt x="19942" y="22821"/>
                    <a:pt x="19748" y="21933"/>
                  </a:cubicBezTo>
                  <a:cubicBezTo>
                    <a:pt x="20074" y="21508"/>
                    <a:pt x="20395" y="21073"/>
                    <a:pt x="20698" y="20630"/>
                  </a:cubicBezTo>
                  <a:cubicBezTo>
                    <a:pt x="21273" y="20615"/>
                    <a:pt x="21826" y="20478"/>
                    <a:pt x="22345" y="20228"/>
                  </a:cubicBezTo>
                  <a:cubicBezTo>
                    <a:pt x="23097" y="19874"/>
                    <a:pt x="23762" y="19293"/>
                    <a:pt x="24329" y="18505"/>
                  </a:cubicBezTo>
                  <a:cubicBezTo>
                    <a:pt x="25240" y="17235"/>
                    <a:pt x="25505" y="15572"/>
                    <a:pt x="25032" y="14057"/>
                  </a:cubicBezTo>
                  <a:cubicBezTo>
                    <a:pt x="25018" y="13995"/>
                    <a:pt x="24995" y="13938"/>
                    <a:pt x="24976" y="13877"/>
                  </a:cubicBezTo>
                  <a:cubicBezTo>
                    <a:pt x="25972" y="12366"/>
                    <a:pt x="26935" y="9542"/>
                    <a:pt x="25547" y="6336"/>
                  </a:cubicBezTo>
                  <a:cubicBezTo>
                    <a:pt x="24985" y="5028"/>
                    <a:pt x="24074" y="3767"/>
                    <a:pt x="22836" y="2587"/>
                  </a:cubicBezTo>
                  <a:cubicBezTo>
                    <a:pt x="20839" y="674"/>
                    <a:pt x="18855" y="0"/>
                    <a:pt x="1709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28575" dist="19050" dir="19320000" algn="bl" rotWithShape="0">
                <a:srgbClr val="000000">
                  <a:alpha val="21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77">
                <a:buClr>
                  <a:srgbClr val="000000"/>
                </a:buClr>
                <a:defRPr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" name="Google Shape;2315;p40"/>
            <p:cNvSpPr/>
            <p:nvPr/>
          </p:nvSpPr>
          <p:spPr>
            <a:xfrm>
              <a:off x="8213836" y="535551"/>
              <a:ext cx="469503" cy="627905"/>
            </a:xfrm>
            <a:custGeom>
              <a:avLst/>
              <a:gdLst/>
              <a:ahLst/>
              <a:cxnLst/>
              <a:rect l="l" t="t" r="r" b="b"/>
              <a:pathLst>
                <a:path w="9304" h="12443" extrusionOk="0">
                  <a:moveTo>
                    <a:pt x="7363" y="1"/>
                  </a:moveTo>
                  <a:lnTo>
                    <a:pt x="1" y="9128"/>
                  </a:lnTo>
                  <a:lnTo>
                    <a:pt x="487" y="12443"/>
                  </a:lnTo>
                  <a:cubicBezTo>
                    <a:pt x="487" y="12443"/>
                    <a:pt x="5318" y="10469"/>
                    <a:pt x="9304" y="4264"/>
                  </a:cubicBezTo>
                  <a:cubicBezTo>
                    <a:pt x="9304" y="4264"/>
                    <a:pt x="8930" y="2300"/>
                    <a:pt x="7363" y="1"/>
                  </a:cubicBezTo>
                  <a:close/>
                </a:path>
              </a:pathLst>
            </a:custGeom>
            <a:solidFill>
              <a:srgbClr val="FFAE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77">
                <a:buClr>
                  <a:srgbClr val="000000"/>
                </a:buClr>
                <a:defRPr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" name="Google Shape;2316;p40"/>
            <p:cNvSpPr/>
            <p:nvPr/>
          </p:nvSpPr>
          <p:spPr>
            <a:xfrm>
              <a:off x="7954159" y="297926"/>
              <a:ext cx="631235" cy="704002"/>
            </a:xfrm>
            <a:custGeom>
              <a:avLst/>
              <a:gdLst/>
              <a:ahLst/>
              <a:cxnLst/>
              <a:rect l="l" t="t" r="r" b="b"/>
              <a:pathLst>
                <a:path w="12509" h="13951" extrusionOk="0">
                  <a:moveTo>
                    <a:pt x="7305" y="1"/>
                  </a:moveTo>
                  <a:lnTo>
                    <a:pt x="1" y="10030"/>
                  </a:lnTo>
                  <a:lnTo>
                    <a:pt x="1001" y="13950"/>
                  </a:lnTo>
                  <a:lnTo>
                    <a:pt x="5147" y="13837"/>
                  </a:lnTo>
                  <a:lnTo>
                    <a:pt x="12509" y="4710"/>
                  </a:lnTo>
                  <a:cubicBezTo>
                    <a:pt x="11432" y="3123"/>
                    <a:pt x="9789" y="1376"/>
                    <a:pt x="7305" y="1"/>
                  </a:cubicBezTo>
                  <a:close/>
                </a:path>
              </a:pathLst>
            </a:custGeom>
            <a:solidFill>
              <a:srgbClr val="FFE4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77">
                <a:buClr>
                  <a:srgbClr val="000000"/>
                </a:buClr>
                <a:defRPr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" name="Google Shape;2317;p40"/>
            <p:cNvSpPr/>
            <p:nvPr/>
          </p:nvSpPr>
          <p:spPr>
            <a:xfrm>
              <a:off x="7750646" y="202654"/>
              <a:ext cx="572144" cy="601463"/>
            </a:xfrm>
            <a:custGeom>
              <a:avLst/>
              <a:gdLst/>
              <a:ahLst/>
              <a:cxnLst/>
              <a:rect l="l" t="t" r="r" b="b"/>
              <a:pathLst>
                <a:path w="11338" h="11919" extrusionOk="0">
                  <a:moveTo>
                    <a:pt x="6220" y="1"/>
                  </a:moveTo>
                  <a:cubicBezTo>
                    <a:pt x="6220" y="1"/>
                    <a:pt x="809" y="4099"/>
                    <a:pt x="1" y="11744"/>
                  </a:cubicBezTo>
                  <a:lnTo>
                    <a:pt x="4034" y="11918"/>
                  </a:lnTo>
                  <a:lnTo>
                    <a:pt x="11338" y="1889"/>
                  </a:lnTo>
                  <a:cubicBezTo>
                    <a:pt x="9921" y="1106"/>
                    <a:pt x="8231" y="444"/>
                    <a:pt x="6220" y="1"/>
                  </a:cubicBezTo>
                  <a:close/>
                </a:path>
              </a:pathLst>
            </a:custGeom>
            <a:solidFill>
              <a:srgbClr val="FFAE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77">
                <a:buClr>
                  <a:srgbClr val="000000"/>
                </a:buClr>
                <a:defRPr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" name="Google Shape;2318;p40"/>
            <p:cNvSpPr/>
            <p:nvPr/>
          </p:nvSpPr>
          <p:spPr>
            <a:xfrm>
              <a:off x="7854547" y="348741"/>
              <a:ext cx="71556" cy="91287"/>
            </a:xfrm>
            <a:custGeom>
              <a:avLst/>
              <a:gdLst/>
              <a:ahLst/>
              <a:cxnLst/>
              <a:rect l="l" t="t" r="r" b="b"/>
              <a:pathLst>
                <a:path w="1418" h="1809" extrusionOk="0">
                  <a:moveTo>
                    <a:pt x="1" y="0"/>
                  </a:moveTo>
                  <a:lnTo>
                    <a:pt x="1" y="1809"/>
                  </a:lnTo>
                  <a:lnTo>
                    <a:pt x="1417" y="1809"/>
                  </a:lnTo>
                  <a:lnTo>
                    <a:pt x="1417" y="0"/>
                  </a:lnTo>
                  <a:close/>
                </a:path>
              </a:pathLst>
            </a:custGeom>
            <a:solidFill>
              <a:srgbClr val="F9585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77">
                <a:buClr>
                  <a:srgbClr val="000000"/>
                </a:buClr>
                <a:defRPr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" name="Google Shape;2319;p40"/>
            <p:cNvSpPr/>
            <p:nvPr/>
          </p:nvSpPr>
          <p:spPr>
            <a:xfrm>
              <a:off x="7866961" y="350154"/>
              <a:ext cx="178234" cy="177779"/>
            </a:xfrm>
            <a:custGeom>
              <a:avLst/>
              <a:gdLst/>
              <a:ahLst/>
              <a:cxnLst/>
              <a:rect l="l" t="t" r="r" b="b"/>
              <a:pathLst>
                <a:path w="3532" h="3523" extrusionOk="0">
                  <a:moveTo>
                    <a:pt x="1171" y="1"/>
                  </a:moveTo>
                  <a:cubicBezTo>
                    <a:pt x="779" y="524"/>
                    <a:pt x="383" y="1119"/>
                    <a:pt x="1" y="1781"/>
                  </a:cubicBezTo>
                  <a:cubicBezTo>
                    <a:pt x="123" y="2088"/>
                    <a:pt x="317" y="2394"/>
                    <a:pt x="576" y="2673"/>
                  </a:cubicBezTo>
                  <a:cubicBezTo>
                    <a:pt x="1086" y="3221"/>
                    <a:pt x="1729" y="3523"/>
                    <a:pt x="2261" y="3523"/>
                  </a:cubicBezTo>
                  <a:cubicBezTo>
                    <a:pt x="2540" y="3523"/>
                    <a:pt x="2795" y="3442"/>
                    <a:pt x="2984" y="3263"/>
                  </a:cubicBezTo>
                  <a:cubicBezTo>
                    <a:pt x="3532" y="2753"/>
                    <a:pt x="3344" y="1657"/>
                    <a:pt x="2564" y="822"/>
                  </a:cubicBezTo>
                  <a:cubicBezTo>
                    <a:pt x="2144" y="369"/>
                    <a:pt x="1634" y="86"/>
                    <a:pt x="1171" y="1"/>
                  </a:cubicBezTo>
                  <a:close/>
                </a:path>
              </a:pathLst>
            </a:custGeom>
            <a:solidFill>
              <a:srgbClr val="F9585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77">
                <a:buClr>
                  <a:srgbClr val="000000"/>
                </a:buClr>
                <a:defRPr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" name="Google Shape;2320;p40"/>
            <p:cNvSpPr/>
            <p:nvPr/>
          </p:nvSpPr>
          <p:spPr>
            <a:xfrm>
              <a:off x="8510754" y="876269"/>
              <a:ext cx="98705" cy="98705"/>
            </a:xfrm>
            <a:custGeom>
              <a:avLst/>
              <a:gdLst/>
              <a:ahLst/>
              <a:cxnLst/>
              <a:rect l="l" t="t" r="r" b="b"/>
              <a:pathLst>
                <a:path w="1956" h="1956" extrusionOk="0">
                  <a:moveTo>
                    <a:pt x="1611" y="1"/>
                  </a:moveTo>
                  <a:lnTo>
                    <a:pt x="1611" y="1"/>
                  </a:lnTo>
                  <a:cubicBezTo>
                    <a:pt x="1068" y="657"/>
                    <a:pt x="530" y="1247"/>
                    <a:pt x="1" y="1776"/>
                  </a:cubicBezTo>
                  <a:cubicBezTo>
                    <a:pt x="275" y="1894"/>
                    <a:pt x="548" y="1955"/>
                    <a:pt x="799" y="1955"/>
                  </a:cubicBezTo>
                  <a:cubicBezTo>
                    <a:pt x="1115" y="1955"/>
                    <a:pt x="1394" y="1856"/>
                    <a:pt x="1592" y="1648"/>
                  </a:cubicBezTo>
                  <a:cubicBezTo>
                    <a:pt x="1956" y="1266"/>
                    <a:pt x="1936" y="624"/>
                    <a:pt x="1611" y="1"/>
                  </a:cubicBezTo>
                  <a:close/>
                </a:path>
              </a:pathLst>
            </a:custGeom>
            <a:solidFill>
              <a:srgbClr val="F9585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77">
                <a:buClr>
                  <a:srgbClr val="000000"/>
                </a:buClr>
                <a:defRPr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" name="Google Shape;2321;p40"/>
            <p:cNvSpPr/>
            <p:nvPr/>
          </p:nvSpPr>
          <p:spPr>
            <a:xfrm>
              <a:off x="8413312" y="800022"/>
              <a:ext cx="178789" cy="165921"/>
            </a:xfrm>
            <a:custGeom>
              <a:avLst/>
              <a:gdLst/>
              <a:ahLst/>
              <a:cxnLst/>
              <a:rect l="l" t="t" r="r" b="b"/>
              <a:pathLst>
                <a:path w="3543" h="3288" extrusionOk="0">
                  <a:moveTo>
                    <a:pt x="1313" y="1"/>
                  </a:moveTo>
                  <a:cubicBezTo>
                    <a:pt x="992" y="1"/>
                    <a:pt x="714" y="100"/>
                    <a:pt x="515" y="307"/>
                  </a:cubicBezTo>
                  <a:cubicBezTo>
                    <a:pt x="1" y="851"/>
                    <a:pt x="256" y="1932"/>
                    <a:pt x="1086" y="2721"/>
                  </a:cubicBezTo>
                  <a:cubicBezTo>
                    <a:pt x="1351" y="2970"/>
                    <a:pt x="1639" y="3159"/>
                    <a:pt x="1932" y="3287"/>
                  </a:cubicBezTo>
                  <a:cubicBezTo>
                    <a:pt x="2461" y="2758"/>
                    <a:pt x="2999" y="2168"/>
                    <a:pt x="3542" y="1512"/>
                  </a:cubicBezTo>
                  <a:cubicBezTo>
                    <a:pt x="3401" y="1248"/>
                    <a:pt x="3202" y="982"/>
                    <a:pt x="2956" y="747"/>
                  </a:cubicBezTo>
                  <a:cubicBezTo>
                    <a:pt x="2442" y="260"/>
                    <a:pt x="1828" y="1"/>
                    <a:pt x="1313" y="1"/>
                  </a:cubicBezTo>
                  <a:close/>
                </a:path>
              </a:pathLst>
            </a:custGeom>
            <a:solidFill>
              <a:srgbClr val="F9585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77">
                <a:buClr>
                  <a:srgbClr val="000000"/>
                </a:buClr>
                <a:defRPr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" name="Google Shape;2322;p40"/>
            <p:cNvSpPr/>
            <p:nvPr/>
          </p:nvSpPr>
          <p:spPr>
            <a:xfrm>
              <a:off x="8318746" y="-147502"/>
              <a:ext cx="709402" cy="618014"/>
            </a:xfrm>
            <a:custGeom>
              <a:avLst/>
              <a:gdLst/>
              <a:ahLst/>
              <a:cxnLst/>
              <a:rect l="l" t="t" r="r" b="b"/>
              <a:pathLst>
                <a:path w="14058" h="12247" extrusionOk="0">
                  <a:moveTo>
                    <a:pt x="4334" y="1"/>
                  </a:moveTo>
                  <a:cubicBezTo>
                    <a:pt x="1751" y="1"/>
                    <a:pt x="0" y="1849"/>
                    <a:pt x="0" y="1849"/>
                  </a:cubicBezTo>
                  <a:cubicBezTo>
                    <a:pt x="8387" y="5188"/>
                    <a:pt x="10653" y="12247"/>
                    <a:pt x="10653" y="12247"/>
                  </a:cubicBezTo>
                  <a:cubicBezTo>
                    <a:pt x="11540" y="11288"/>
                    <a:pt x="14057" y="6940"/>
                    <a:pt x="9104" y="2204"/>
                  </a:cubicBezTo>
                  <a:cubicBezTo>
                    <a:pt x="7368" y="541"/>
                    <a:pt x="5729" y="1"/>
                    <a:pt x="4334" y="1"/>
                  </a:cubicBezTo>
                  <a:close/>
                </a:path>
              </a:pathLst>
            </a:custGeom>
            <a:solidFill>
              <a:srgbClr val="F9585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77">
                <a:buClr>
                  <a:srgbClr val="000000"/>
                </a:buClr>
                <a:defRPr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" name="Google Shape;2323;p40"/>
            <p:cNvSpPr/>
            <p:nvPr/>
          </p:nvSpPr>
          <p:spPr>
            <a:xfrm>
              <a:off x="8038531" y="81848"/>
              <a:ext cx="733472" cy="672009"/>
            </a:xfrm>
            <a:custGeom>
              <a:avLst/>
              <a:gdLst/>
              <a:ahLst/>
              <a:cxnLst/>
              <a:rect l="l" t="t" r="r" b="b"/>
              <a:pathLst>
                <a:path w="14535" h="13317" extrusionOk="0">
                  <a:moveTo>
                    <a:pt x="486" y="1"/>
                  </a:moveTo>
                  <a:cubicBezTo>
                    <a:pt x="405" y="1"/>
                    <a:pt x="360" y="11"/>
                    <a:pt x="354" y="29"/>
                  </a:cubicBezTo>
                  <a:cubicBezTo>
                    <a:pt x="0" y="1327"/>
                    <a:pt x="515" y="2395"/>
                    <a:pt x="515" y="2395"/>
                  </a:cubicBezTo>
                  <a:cubicBezTo>
                    <a:pt x="11837" y="5743"/>
                    <a:pt x="12778" y="13255"/>
                    <a:pt x="12778" y="13255"/>
                  </a:cubicBezTo>
                  <a:cubicBezTo>
                    <a:pt x="12983" y="13297"/>
                    <a:pt x="13180" y="13316"/>
                    <a:pt x="13368" y="13316"/>
                  </a:cubicBezTo>
                  <a:cubicBezTo>
                    <a:pt x="13799" y="13316"/>
                    <a:pt x="14186" y="13215"/>
                    <a:pt x="14534" y="13048"/>
                  </a:cubicBezTo>
                  <a:cubicBezTo>
                    <a:pt x="10729" y="2188"/>
                    <a:pt x="1687" y="1"/>
                    <a:pt x="486" y="1"/>
                  </a:cubicBezTo>
                  <a:close/>
                </a:path>
              </a:pathLst>
            </a:custGeom>
            <a:solidFill>
              <a:srgbClr val="5295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77">
                <a:buClr>
                  <a:srgbClr val="000000"/>
                </a:buClr>
                <a:defRPr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" name="Google Shape;2324;p40"/>
            <p:cNvSpPr/>
            <p:nvPr/>
          </p:nvSpPr>
          <p:spPr>
            <a:xfrm>
              <a:off x="8056345" y="-27251"/>
              <a:ext cx="788779" cy="767535"/>
            </a:xfrm>
            <a:custGeom>
              <a:avLst/>
              <a:gdLst/>
              <a:ahLst/>
              <a:cxnLst/>
              <a:rect l="l" t="t" r="r" b="b"/>
              <a:pathLst>
                <a:path w="15631" h="15210" extrusionOk="0">
                  <a:moveTo>
                    <a:pt x="1620" y="0"/>
                  </a:moveTo>
                  <a:cubicBezTo>
                    <a:pt x="1262" y="236"/>
                    <a:pt x="936" y="534"/>
                    <a:pt x="662" y="887"/>
                  </a:cubicBezTo>
                  <a:cubicBezTo>
                    <a:pt x="322" y="1327"/>
                    <a:pt x="114" y="1766"/>
                    <a:pt x="1" y="2191"/>
                  </a:cubicBezTo>
                  <a:cubicBezTo>
                    <a:pt x="7" y="2173"/>
                    <a:pt x="52" y="2163"/>
                    <a:pt x="133" y="2163"/>
                  </a:cubicBezTo>
                  <a:cubicBezTo>
                    <a:pt x="1334" y="2163"/>
                    <a:pt x="10376" y="4350"/>
                    <a:pt x="14181" y="15210"/>
                  </a:cubicBezTo>
                  <a:cubicBezTo>
                    <a:pt x="14790" y="14922"/>
                    <a:pt x="15272" y="14434"/>
                    <a:pt x="15631" y="13930"/>
                  </a:cubicBezTo>
                  <a:cubicBezTo>
                    <a:pt x="12641" y="1927"/>
                    <a:pt x="2098" y="81"/>
                    <a:pt x="1620" y="0"/>
                  </a:cubicBezTo>
                  <a:close/>
                </a:path>
              </a:pathLst>
            </a:custGeom>
            <a:solidFill>
              <a:srgbClr val="65C1C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77">
                <a:buClr>
                  <a:srgbClr val="000000"/>
                </a:buClr>
                <a:defRPr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" name="Google Shape;2325;p40"/>
            <p:cNvSpPr/>
            <p:nvPr/>
          </p:nvSpPr>
          <p:spPr>
            <a:xfrm>
              <a:off x="8138093" y="-62625"/>
              <a:ext cx="749923" cy="738367"/>
            </a:xfrm>
            <a:custGeom>
              <a:avLst/>
              <a:gdLst/>
              <a:ahLst/>
              <a:cxnLst/>
              <a:rect l="l" t="t" r="r" b="b"/>
              <a:pathLst>
                <a:path w="14861" h="14632" extrusionOk="0">
                  <a:moveTo>
                    <a:pt x="2375" y="1"/>
                  </a:moveTo>
                  <a:cubicBezTo>
                    <a:pt x="1530" y="1"/>
                    <a:pt x="701" y="239"/>
                    <a:pt x="0" y="701"/>
                  </a:cubicBezTo>
                  <a:cubicBezTo>
                    <a:pt x="478" y="782"/>
                    <a:pt x="11021" y="2628"/>
                    <a:pt x="14011" y="14631"/>
                  </a:cubicBezTo>
                  <a:cubicBezTo>
                    <a:pt x="14681" y="13696"/>
                    <a:pt x="14861" y="12501"/>
                    <a:pt x="14516" y="11401"/>
                  </a:cubicBezTo>
                  <a:cubicBezTo>
                    <a:pt x="12438" y="4667"/>
                    <a:pt x="7112" y="1588"/>
                    <a:pt x="4099" y="342"/>
                  </a:cubicBezTo>
                  <a:cubicBezTo>
                    <a:pt x="3542" y="113"/>
                    <a:pt x="2955" y="1"/>
                    <a:pt x="2375" y="1"/>
                  </a:cubicBezTo>
                  <a:close/>
                </a:path>
              </a:pathLst>
            </a:custGeom>
            <a:solidFill>
              <a:srgbClr val="5295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77">
                <a:buClr>
                  <a:srgbClr val="000000"/>
                </a:buClr>
                <a:defRPr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" name="Google Shape;2326;p40"/>
            <p:cNvSpPr/>
            <p:nvPr/>
          </p:nvSpPr>
          <p:spPr>
            <a:xfrm>
              <a:off x="7750646" y="763336"/>
              <a:ext cx="492817" cy="552110"/>
            </a:xfrm>
            <a:custGeom>
              <a:avLst/>
              <a:gdLst/>
              <a:ahLst/>
              <a:cxnLst/>
              <a:rect l="l" t="t" r="r" b="b"/>
              <a:pathLst>
                <a:path w="9766" h="10941" extrusionOk="0">
                  <a:moveTo>
                    <a:pt x="4623" y="0"/>
                  </a:moveTo>
                  <a:lnTo>
                    <a:pt x="1" y="633"/>
                  </a:lnTo>
                  <a:lnTo>
                    <a:pt x="266" y="10941"/>
                  </a:lnTo>
                  <a:lnTo>
                    <a:pt x="9666" y="7929"/>
                  </a:lnTo>
                  <a:lnTo>
                    <a:pt x="9766" y="3882"/>
                  </a:lnTo>
                  <a:lnTo>
                    <a:pt x="9766" y="3882"/>
                  </a:lnTo>
                  <a:lnTo>
                    <a:pt x="5870" y="4028"/>
                  </a:lnTo>
                  <a:lnTo>
                    <a:pt x="4623" y="0"/>
                  </a:lnTo>
                  <a:close/>
                </a:path>
              </a:pathLst>
            </a:custGeom>
            <a:solidFill>
              <a:srgbClr val="FFFB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77">
                <a:buClr>
                  <a:srgbClr val="000000"/>
                </a:buClr>
                <a:defRPr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" name="Google Shape;2327;p40"/>
            <p:cNvSpPr/>
            <p:nvPr/>
          </p:nvSpPr>
          <p:spPr>
            <a:xfrm>
              <a:off x="7759225" y="1130547"/>
              <a:ext cx="181413" cy="184895"/>
            </a:xfrm>
            <a:custGeom>
              <a:avLst/>
              <a:gdLst/>
              <a:ahLst/>
              <a:cxnLst/>
              <a:rect l="l" t="t" r="r" b="b"/>
              <a:pathLst>
                <a:path w="3595" h="3664" extrusionOk="0">
                  <a:moveTo>
                    <a:pt x="1" y="0"/>
                  </a:moveTo>
                  <a:lnTo>
                    <a:pt x="96" y="3664"/>
                  </a:lnTo>
                  <a:lnTo>
                    <a:pt x="3594" y="254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77">
                <a:buClr>
                  <a:srgbClr val="000000"/>
                </a:buClr>
                <a:defRPr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" name="Google Shape;2328;p40"/>
            <p:cNvSpPr/>
            <p:nvPr/>
          </p:nvSpPr>
          <p:spPr>
            <a:xfrm>
              <a:off x="8024705" y="261543"/>
              <a:ext cx="209722" cy="197561"/>
            </a:xfrm>
            <a:custGeom>
              <a:avLst/>
              <a:gdLst/>
              <a:ahLst/>
              <a:cxnLst/>
              <a:rect l="l" t="t" r="r" b="b"/>
              <a:pathLst>
                <a:path w="4156" h="3915" extrusionOk="0">
                  <a:moveTo>
                    <a:pt x="1935" y="0"/>
                  </a:moveTo>
                  <a:cubicBezTo>
                    <a:pt x="1918" y="0"/>
                    <a:pt x="1901" y="2"/>
                    <a:pt x="1884" y="5"/>
                  </a:cubicBezTo>
                  <a:cubicBezTo>
                    <a:pt x="1714" y="33"/>
                    <a:pt x="1596" y="194"/>
                    <a:pt x="1624" y="364"/>
                  </a:cubicBezTo>
                  <a:cubicBezTo>
                    <a:pt x="1639" y="444"/>
                    <a:pt x="1907" y="1959"/>
                    <a:pt x="2814" y="3097"/>
                  </a:cubicBezTo>
                  <a:cubicBezTo>
                    <a:pt x="2224" y="2937"/>
                    <a:pt x="1417" y="2654"/>
                    <a:pt x="510" y="2138"/>
                  </a:cubicBezTo>
                  <a:cubicBezTo>
                    <a:pt x="461" y="2111"/>
                    <a:pt x="408" y="2098"/>
                    <a:pt x="356" y="2098"/>
                  </a:cubicBezTo>
                  <a:cubicBezTo>
                    <a:pt x="248" y="2098"/>
                    <a:pt x="143" y="2155"/>
                    <a:pt x="85" y="2257"/>
                  </a:cubicBezTo>
                  <a:cubicBezTo>
                    <a:pt x="0" y="2408"/>
                    <a:pt x="52" y="2597"/>
                    <a:pt x="203" y="2682"/>
                  </a:cubicBezTo>
                  <a:cubicBezTo>
                    <a:pt x="2210" y="3816"/>
                    <a:pt x="3731" y="3910"/>
                    <a:pt x="3797" y="3914"/>
                  </a:cubicBezTo>
                  <a:lnTo>
                    <a:pt x="3810" y="3914"/>
                  </a:lnTo>
                  <a:cubicBezTo>
                    <a:pt x="3947" y="3914"/>
                    <a:pt x="4065" y="3829"/>
                    <a:pt x="4108" y="3697"/>
                  </a:cubicBezTo>
                  <a:cubicBezTo>
                    <a:pt x="4156" y="3565"/>
                    <a:pt x="4104" y="3419"/>
                    <a:pt x="3980" y="3339"/>
                  </a:cubicBezTo>
                  <a:cubicBezTo>
                    <a:pt x="2630" y="2460"/>
                    <a:pt x="2247" y="283"/>
                    <a:pt x="2243" y="260"/>
                  </a:cubicBezTo>
                  <a:cubicBezTo>
                    <a:pt x="2217" y="107"/>
                    <a:pt x="2082" y="0"/>
                    <a:pt x="1935" y="0"/>
                  </a:cubicBezTo>
                  <a:close/>
                </a:path>
              </a:pathLst>
            </a:custGeom>
            <a:solidFill>
              <a:srgbClr val="1F26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77">
                <a:buClr>
                  <a:srgbClr val="000000"/>
                </a:buClr>
                <a:defRPr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" name="Google Shape;2329;p40"/>
            <p:cNvSpPr/>
            <p:nvPr/>
          </p:nvSpPr>
          <p:spPr>
            <a:xfrm>
              <a:off x="8430923" y="631075"/>
              <a:ext cx="221429" cy="181867"/>
            </a:xfrm>
            <a:custGeom>
              <a:avLst/>
              <a:gdLst/>
              <a:ahLst/>
              <a:cxnLst/>
              <a:rect l="l" t="t" r="r" b="b"/>
              <a:pathLst>
                <a:path w="4388" h="3604" extrusionOk="0">
                  <a:moveTo>
                    <a:pt x="343" y="0"/>
                  </a:moveTo>
                  <a:cubicBezTo>
                    <a:pt x="270" y="0"/>
                    <a:pt x="197" y="25"/>
                    <a:pt x="138" y="76"/>
                  </a:cubicBezTo>
                  <a:cubicBezTo>
                    <a:pt x="34" y="166"/>
                    <a:pt x="1" y="312"/>
                    <a:pt x="58" y="435"/>
                  </a:cubicBezTo>
                  <a:cubicBezTo>
                    <a:pt x="95" y="534"/>
                    <a:pt x="1101" y="2829"/>
                    <a:pt x="2457" y="3565"/>
                  </a:cubicBezTo>
                  <a:cubicBezTo>
                    <a:pt x="2503" y="3594"/>
                    <a:pt x="2551" y="3604"/>
                    <a:pt x="2603" y="3604"/>
                  </a:cubicBezTo>
                  <a:cubicBezTo>
                    <a:pt x="2716" y="3604"/>
                    <a:pt x="2820" y="3547"/>
                    <a:pt x="2877" y="3438"/>
                  </a:cubicBezTo>
                  <a:cubicBezTo>
                    <a:pt x="2962" y="3287"/>
                    <a:pt x="2905" y="3098"/>
                    <a:pt x="2754" y="3018"/>
                  </a:cubicBezTo>
                  <a:cubicBezTo>
                    <a:pt x="2050" y="2635"/>
                    <a:pt x="1426" y="1696"/>
                    <a:pt x="1040" y="1002"/>
                  </a:cubicBezTo>
                  <a:lnTo>
                    <a:pt x="1040" y="1002"/>
                  </a:lnTo>
                  <a:cubicBezTo>
                    <a:pt x="2015" y="1381"/>
                    <a:pt x="2959" y="1451"/>
                    <a:pt x="3534" y="1451"/>
                  </a:cubicBezTo>
                  <a:cubicBezTo>
                    <a:pt x="3861" y="1451"/>
                    <a:pt x="4069" y="1429"/>
                    <a:pt x="4095" y="1427"/>
                  </a:cubicBezTo>
                  <a:cubicBezTo>
                    <a:pt x="4265" y="1403"/>
                    <a:pt x="4388" y="1247"/>
                    <a:pt x="4368" y="1077"/>
                  </a:cubicBezTo>
                  <a:cubicBezTo>
                    <a:pt x="4346" y="919"/>
                    <a:pt x="4210" y="802"/>
                    <a:pt x="4055" y="802"/>
                  </a:cubicBezTo>
                  <a:cubicBezTo>
                    <a:pt x="4043" y="802"/>
                    <a:pt x="4031" y="802"/>
                    <a:pt x="4019" y="804"/>
                  </a:cubicBezTo>
                  <a:cubicBezTo>
                    <a:pt x="4014" y="804"/>
                    <a:pt x="3835" y="823"/>
                    <a:pt x="3544" y="823"/>
                  </a:cubicBezTo>
                  <a:cubicBezTo>
                    <a:pt x="2877" y="823"/>
                    <a:pt x="1621" y="720"/>
                    <a:pt x="506" y="43"/>
                  </a:cubicBezTo>
                  <a:cubicBezTo>
                    <a:pt x="455" y="15"/>
                    <a:pt x="399" y="0"/>
                    <a:pt x="343" y="0"/>
                  </a:cubicBezTo>
                  <a:close/>
                </a:path>
              </a:pathLst>
            </a:custGeom>
            <a:solidFill>
              <a:srgbClr val="1F26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77">
                <a:buClr>
                  <a:srgbClr val="000000"/>
                </a:buClr>
                <a:defRPr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" name="Google Shape;2330;p40"/>
            <p:cNvSpPr/>
            <p:nvPr/>
          </p:nvSpPr>
          <p:spPr>
            <a:xfrm>
              <a:off x="7953200" y="501893"/>
              <a:ext cx="581076" cy="457897"/>
            </a:xfrm>
            <a:custGeom>
              <a:avLst/>
              <a:gdLst/>
              <a:ahLst/>
              <a:cxnLst/>
              <a:rect l="l" t="t" r="r" b="b"/>
              <a:pathLst>
                <a:path w="11515" h="9074" extrusionOk="0">
                  <a:moveTo>
                    <a:pt x="1580" y="1"/>
                  </a:moveTo>
                  <a:cubicBezTo>
                    <a:pt x="295" y="1"/>
                    <a:pt x="1" y="1824"/>
                    <a:pt x="1" y="1824"/>
                  </a:cubicBezTo>
                  <a:cubicBezTo>
                    <a:pt x="86" y="5909"/>
                    <a:pt x="4194" y="7986"/>
                    <a:pt x="6734" y="8897"/>
                  </a:cubicBezTo>
                  <a:cubicBezTo>
                    <a:pt x="7073" y="9018"/>
                    <a:pt x="7417" y="9073"/>
                    <a:pt x="7747" y="9073"/>
                  </a:cubicBezTo>
                  <a:cubicBezTo>
                    <a:pt x="9894" y="9073"/>
                    <a:pt x="11515" y="6768"/>
                    <a:pt x="8066" y="5328"/>
                  </a:cubicBezTo>
                  <a:cubicBezTo>
                    <a:pt x="4085" y="3665"/>
                    <a:pt x="4802" y="1574"/>
                    <a:pt x="2621" y="328"/>
                  </a:cubicBezTo>
                  <a:cubicBezTo>
                    <a:pt x="2217" y="95"/>
                    <a:pt x="1873" y="1"/>
                    <a:pt x="158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77">
                <a:buClr>
                  <a:srgbClr val="000000"/>
                </a:buClr>
                <a:defRPr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" name="Google Shape;2331;p40"/>
            <p:cNvSpPr/>
            <p:nvPr/>
          </p:nvSpPr>
          <p:spPr>
            <a:xfrm>
              <a:off x="7953200" y="557703"/>
              <a:ext cx="137763" cy="134432"/>
            </a:xfrm>
            <a:custGeom>
              <a:avLst/>
              <a:gdLst/>
              <a:ahLst/>
              <a:cxnLst/>
              <a:rect l="l" t="t" r="r" b="b"/>
              <a:pathLst>
                <a:path w="2730" h="2664" extrusionOk="0">
                  <a:moveTo>
                    <a:pt x="218" y="0"/>
                  </a:moveTo>
                  <a:lnTo>
                    <a:pt x="1" y="718"/>
                  </a:lnTo>
                  <a:cubicBezTo>
                    <a:pt x="650" y="1441"/>
                    <a:pt x="1742" y="2113"/>
                    <a:pt x="2329" y="2445"/>
                  </a:cubicBezTo>
                  <a:lnTo>
                    <a:pt x="2329" y="2445"/>
                  </a:lnTo>
                  <a:cubicBezTo>
                    <a:pt x="1095" y="1654"/>
                    <a:pt x="218" y="0"/>
                    <a:pt x="218" y="0"/>
                  </a:cubicBezTo>
                  <a:close/>
                  <a:moveTo>
                    <a:pt x="2329" y="2445"/>
                  </a:moveTo>
                  <a:cubicBezTo>
                    <a:pt x="2459" y="2528"/>
                    <a:pt x="2592" y="2602"/>
                    <a:pt x="2729" y="2663"/>
                  </a:cubicBezTo>
                  <a:cubicBezTo>
                    <a:pt x="2729" y="2663"/>
                    <a:pt x="2573" y="2584"/>
                    <a:pt x="2329" y="2445"/>
                  </a:cubicBezTo>
                  <a:close/>
                </a:path>
              </a:pathLst>
            </a:custGeom>
            <a:solidFill>
              <a:srgbClr val="1E224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77">
                <a:buClr>
                  <a:srgbClr val="000000"/>
                </a:buClr>
                <a:defRPr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" name="Google Shape;2332;p40"/>
            <p:cNvSpPr/>
            <p:nvPr/>
          </p:nvSpPr>
          <p:spPr>
            <a:xfrm>
              <a:off x="8249159" y="834083"/>
              <a:ext cx="195138" cy="114903"/>
            </a:xfrm>
            <a:custGeom>
              <a:avLst/>
              <a:gdLst/>
              <a:ahLst/>
              <a:cxnLst/>
              <a:rect l="l" t="t" r="r" b="b"/>
              <a:pathLst>
                <a:path w="3867" h="2277" extrusionOk="0">
                  <a:moveTo>
                    <a:pt x="0" y="0"/>
                  </a:moveTo>
                  <a:cubicBezTo>
                    <a:pt x="1" y="1"/>
                    <a:pt x="1351" y="1767"/>
                    <a:pt x="2762" y="2277"/>
                  </a:cubicBezTo>
                  <a:lnTo>
                    <a:pt x="3867" y="1649"/>
                  </a:lnTo>
                  <a:cubicBezTo>
                    <a:pt x="3867" y="1649"/>
                    <a:pt x="1473" y="1408"/>
                    <a:pt x="0" y="0"/>
                  </a:cubicBezTo>
                  <a:close/>
                </a:path>
              </a:pathLst>
            </a:custGeom>
            <a:solidFill>
              <a:srgbClr val="1E224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77">
                <a:buClr>
                  <a:srgbClr val="000000"/>
                </a:buClr>
                <a:defRPr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875705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12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2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2678" grpId="0" animBg="1"/>
      <p:bldP spid="412679" grpId="0"/>
    </p:bldLst>
  </p:timing>
</p:sld>
</file>

<file path=ppt/theme/theme1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olicy Bulletin Board Thesis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FDA421"/>
      </a:lt2>
      <a:accent1>
        <a:srgbClr val="C4F150"/>
      </a:accent1>
      <a:accent2>
        <a:srgbClr val="FFE638"/>
      </a:accent2>
      <a:accent3>
        <a:srgbClr val="5EA5F2"/>
      </a:accent3>
      <a:accent4>
        <a:srgbClr val="89E1D0"/>
      </a:accent4>
      <a:accent5>
        <a:srgbClr val="FFD1D1"/>
      </a:accent5>
      <a:accent6>
        <a:srgbClr val="FD4D89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End of the School Year by Slidesgo">
  <a:themeElements>
    <a:clrScheme name="Simple Light">
      <a:dk1>
        <a:srgbClr val="434343"/>
      </a:dk1>
      <a:lt1>
        <a:srgbClr val="FFFBEF"/>
      </a:lt1>
      <a:dk2>
        <a:srgbClr val="FFE466"/>
      </a:dk2>
      <a:lt2>
        <a:srgbClr val="FFAE24"/>
      </a:lt2>
      <a:accent1>
        <a:srgbClr val="F95858"/>
      </a:accent1>
      <a:accent2>
        <a:srgbClr val="8F357D"/>
      </a:accent2>
      <a:accent3>
        <a:srgbClr val="5295AF"/>
      </a:accent3>
      <a:accent4>
        <a:srgbClr val="65C1C9"/>
      </a:accent4>
      <a:accent5>
        <a:srgbClr val="9CE8D9"/>
      </a:accent5>
      <a:accent6>
        <a:srgbClr val="BFE8E0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PowerPoint 2003">
  <a:themeElements>
    <a:clrScheme name="PowerPoint 2003 3">
      <a:dk1>
        <a:srgbClr val="2B166E"/>
      </a:dk1>
      <a:lt1>
        <a:srgbClr val="FFFFFF"/>
      </a:lt1>
      <a:dk2>
        <a:srgbClr val="1640B6"/>
      </a:dk2>
      <a:lt2>
        <a:srgbClr val="B2B2B2"/>
      </a:lt2>
      <a:accent1>
        <a:srgbClr val="48BDEC"/>
      </a:accent1>
      <a:accent2>
        <a:srgbClr val="EB984D"/>
      </a:accent2>
      <a:accent3>
        <a:srgbClr val="FFFFFF"/>
      </a:accent3>
      <a:accent4>
        <a:srgbClr val="23115D"/>
      </a:accent4>
      <a:accent5>
        <a:srgbClr val="B1DBF4"/>
      </a:accent5>
      <a:accent6>
        <a:srgbClr val="D58945"/>
      </a:accent6>
      <a:hlink>
        <a:srgbClr val="339966"/>
      </a:hlink>
      <a:folHlink>
        <a:srgbClr val="7E88E4"/>
      </a:folHlink>
    </a:clrScheme>
    <a:fontScheme name="PowerPoint 2003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PowerPoint 2003 1">
        <a:dk1>
          <a:srgbClr val="19426B"/>
        </a:dk1>
        <a:lt1>
          <a:srgbClr val="FFFFFF"/>
        </a:lt1>
        <a:dk2>
          <a:srgbClr val="008080"/>
        </a:dk2>
        <a:lt2>
          <a:srgbClr val="B2B2B2"/>
        </a:lt2>
        <a:accent1>
          <a:srgbClr val="35C9C2"/>
        </a:accent1>
        <a:accent2>
          <a:srgbClr val="398AC7"/>
        </a:accent2>
        <a:accent3>
          <a:srgbClr val="FFFFFF"/>
        </a:accent3>
        <a:accent4>
          <a:srgbClr val="14375A"/>
        </a:accent4>
        <a:accent5>
          <a:srgbClr val="AEE1DD"/>
        </a:accent5>
        <a:accent6>
          <a:srgbClr val="337DB4"/>
        </a:accent6>
        <a:hlink>
          <a:srgbClr val="CCCC00"/>
        </a:hlink>
        <a:folHlink>
          <a:srgbClr val="6D50C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 2003 2">
        <a:dk1>
          <a:srgbClr val="25095D"/>
        </a:dk1>
        <a:lt1>
          <a:srgbClr val="FFFFFF"/>
        </a:lt1>
        <a:dk2>
          <a:srgbClr val="A1537C"/>
        </a:dk2>
        <a:lt2>
          <a:srgbClr val="B2B2B2"/>
        </a:lt2>
        <a:accent1>
          <a:srgbClr val="AF8ADC"/>
        </a:accent1>
        <a:accent2>
          <a:srgbClr val="60A065"/>
        </a:accent2>
        <a:accent3>
          <a:srgbClr val="FFFFFF"/>
        </a:accent3>
        <a:accent4>
          <a:srgbClr val="1E064E"/>
        </a:accent4>
        <a:accent5>
          <a:srgbClr val="D4C4EB"/>
        </a:accent5>
        <a:accent6>
          <a:srgbClr val="56915B"/>
        </a:accent6>
        <a:hlink>
          <a:srgbClr val="8DAED9"/>
        </a:hlink>
        <a:folHlink>
          <a:srgbClr val="5974C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 2003 3">
        <a:dk1>
          <a:srgbClr val="2B166E"/>
        </a:dk1>
        <a:lt1>
          <a:srgbClr val="FFFFFF"/>
        </a:lt1>
        <a:dk2>
          <a:srgbClr val="1640B6"/>
        </a:dk2>
        <a:lt2>
          <a:srgbClr val="B2B2B2"/>
        </a:lt2>
        <a:accent1>
          <a:srgbClr val="48BDEC"/>
        </a:accent1>
        <a:accent2>
          <a:srgbClr val="EB984D"/>
        </a:accent2>
        <a:accent3>
          <a:srgbClr val="FFFFFF"/>
        </a:accent3>
        <a:accent4>
          <a:srgbClr val="23115D"/>
        </a:accent4>
        <a:accent5>
          <a:srgbClr val="B1DBF4"/>
        </a:accent5>
        <a:accent6>
          <a:srgbClr val="D58945"/>
        </a:accent6>
        <a:hlink>
          <a:srgbClr val="339966"/>
        </a:hlink>
        <a:folHlink>
          <a:srgbClr val="7E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3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33787325_Lab safety_AAS_v3" id="{898BC5E2-691B-4B41-A97D-F35AD4FFF20D}" vid="{295F60D3-032D-43CA-A300-E4752067AD50}"/>
    </a:ext>
  </a:extLst>
</a:theme>
</file>

<file path=ppt/theme/theme11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6_Default Design">
  <a:themeElements>
    <a:clrScheme name="Default Design 4">
      <a:dk1>
        <a:srgbClr val="000000"/>
      </a:dk1>
      <a:lt1>
        <a:srgbClr val="DEF6F1"/>
      </a:lt1>
      <a:dk2>
        <a:srgbClr val="000000"/>
      </a:dk2>
      <a:lt2>
        <a:srgbClr val="969696"/>
      </a:lt2>
      <a:accent1>
        <a:srgbClr val="FFFFFF"/>
      </a:accent1>
      <a:accent2>
        <a:srgbClr val="8DC6FF"/>
      </a:accent2>
      <a:accent3>
        <a:srgbClr val="ECFAF7"/>
      </a:accent3>
      <a:accent4>
        <a:srgbClr val="000000"/>
      </a:accent4>
      <a:accent5>
        <a:srgbClr val="FFFFFF"/>
      </a:accent5>
      <a:accent6>
        <a:srgbClr val="7FB3E7"/>
      </a:accent6>
      <a:hlink>
        <a:srgbClr val="0066CC"/>
      </a:hlink>
      <a:folHlink>
        <a:srgbClr val="00A8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solidFill>
          <a:srgbClr val="FF0000"/>
        </a:solidFill>
        <a:ln w="9525">
          <a:solidFill>
            <a:schemeClr val="tx1"/>
          </a:solidFill>
          <a:round/>
          <a:headEnd/>
          <a:tailEnd/>
        </a:ln>
      </a:spPr>
      <a:bodyPr wrap="none" anchor="ctr"/>
      <a:lstStyle>
        <a:defPPr algn="l" eaLnBrk="1" hangingPunct="1">
          <a:defRPr sz="2400" b="1">
            <a:solidFill>
              <a:srgbClr val="FFFF00"/>
            </a:solidFill>
            <a:latin typeface="Arial" pitchFamily="34" charset="0"/>
            <a:cs typeface="Arial" pitchFamily="34" charset="0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solidFill>
          <a:srgbClr val="FF0000"/>
        </a:solidFill>
        <a:ln w="9525">
          <a:solidFill>
            <a:schemeClr val="tx1"/>
          </a:solidFill>
          <a:round/>
          <a:headEnd/>
          <a:tailEnd/>
        </a:ln>
      </a:spPr>
      <a:bodyPr wrap="none" anchor="ctr"/>
      <a:lstStyle>
        <a:defPPr algn="l" eaLnBrk="1" hangingPunct="1">
          <a:defRPr sz="2400" b="1">
            <a:solidFill>
              <a:srgbClr val="FFFF00"/>
            </a:solidFill>
            <a:latin typeface="Arial" pitchFamily="34" charset="0"/>
            <a:cs typeface="Arial" pitchFamily="34" charset="0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3362</TotalTime>
  <Words>1786</Words>
  <Application>Microsoft Office PowerPoint</Application>
  <PresentationFormat>Widescreen</PresentationFormat>
  <Paragraphs>531</Paragraphs>
  <Slides>31</Slides>
  <Notes>11</Notes>
  <HiddenSlides>0</HiddenSlides>
  <MMClips>6</MMClips>
  <ScaleCrop>false</ScaleCrop>
  <HeadingPairs>
    <vt:vector size="8" baseType="variant">
      <vt:variant>
        <vt:lpstr>Fonts Used</vt:lpstr>
      </vt:variant>
      <vt:variant>
        <vt:i4>28</vt:i4>
      </vt:variant>
      <vt:variant>
        <vt:lpstr>Theme</vt:lpstr>
      </vt:variant>
      <vt:variant>
        <vt:i4>15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31</vt:i4>
      </vt:variant>
    </vt:vector>
  </HeadingPairs>
  <TitlesOfParts>
    <vt:vector size="76" baseType="lpstr">
      <vt:lpstr>宋体</vt:lpstr>
      <vt:lpstr>.VnTime</vt:lpstr>
      <vt:lpstr>.VnTimeH</vt:lpstr>
      <vt:lpstr>Abel</vt:lpstr>
      <vt:lpstr>Arial</vt:lpstr>
      <vt:lpstr>Bellota Text</vt:lpstr>
      <vt:lpstr>Calibri</vt:lpstr>
      <vt:lpstr>Calibri Light</vt:lpstr>
      <vt:lpstr>Cambria</vt:lpstr>
      <vt:lpstr>Cambria Math</vt:lpstr>
      <vt:lpstr>Catamaran</vt:lpstr>
      <vt:lpstr>Didact Gothic</vt:lpstr>
      <vt:lpstr>Just Another Hand</vt:lpstr>
      <vt:lpstr>Livvic</vt:lpstr>
      <vt:lpstr>Montserrat</vt:lpstr>
      <vt:lpstr>Montserrat Medium</vt:lpstr>
      <vt:lpstr>Nunito</vt:lpstr>
      <vt:lpstr>Nunito SemiBold</vt:lpstr>
      <vt:lpstr>Odibee Sans</vt:lpstr>
      <vt:lpstr>Roboto</vt:lpstr>
      <vt:lpstr>Roboto Condensed</vt:lpstr>
      <vt:lpstr>Roboto Condensed Light</vt:lpstr>
      <vt:lpstr>Staatliches</vt:lpstr>
      <vt:lpstr>Tahoma</vt:lpstr>
      <vt:lpstr>Times New Roman</vt:lpstr>
      <vt:lpstr>Verdana</vt:lpstr>
      <vt:lpstr>Wingdings</vt:lpstr>
      <vt:lpstr>思源黑体 Heavy</vt:lpstr>
      <vt:lpstr>6_Office Theme</vt:lpstr>
      <vt:lpstr>Volicy Bulletin Board Thesis by Slidesgo</vt:lpstr>
      <vt:lpstr>2_Office Theme</vt:lpstr>
      <vt:lpstr>Office 主题​​</vt:lpstr>
      <vt:lpstr>Default Design</vt:lpstr>
      <vt:lpstr>1_Default Design</vt:lpstr>
      <vt:lpstr>End of the School Year by Slidesgo</vt:lpstr>
      <vt:lpstr>PowerPoint 2003</vt:lpstr>
      <vt:lpstr>3_Default Design</vt:lpstr>
      <vt:lpstr>Office Theme</vt:lpstr>
      <vt:lpstr>4_Office Theme</vt:lpstr>
      <vt:lpstr>5_Office Theme</vt:lpstr>
      <vt:lpstr>6_Default Design</vt:lpstr>
      <vt:lpstr>7_Office Theme</vt:lpstr>
      <vt:lpstr>8_Office Theme</vt:lpstr>
      <vt:lpstr>Image</vt:lpstr>
      <vt:lpstr>Equation</vt:lpstr>
      <vt:lpstr>PowerPoint Presentation</vt:lpstr>
      <vt:lpstr>A. Thiết bị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phiatruoclabautroi.nangsom@gmail.com</cp:lastModifiedBy>
  <cp:revision>139</cp:revision>
  <dcterms:created xsi:type="dcterms:W3CDTF">2021-08-18T10:25:38Z</dcterms:created>
  <dcterms:modified xsi:type="dcterms:W3CDTF">2023-08-06T07:46:39Z</dcterms:modified>
</cp:coreProperties>
</file>