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notesMasterIdLst>
    <p:notesMasterId r:id="rId28"/>
  </p:notesMasterIdLst>
  <p:handoutMasterIdLst>
    <p:handoutMasterId r:id="rId29"/>
  </p:handoutMasterIdLst>
  <p:sldIdLst>
    <p:sldId id="399" r:id="rId2"/>
    <p:sldId id="400" r:id="rId3"/>
    <p:sldId id="401" r:id="rId4"/>
    <p:sldId id="402" r:id="rId5"/>
    <p:sldId id="378" r:id="rId6"/>
    <p:sldId id="341" r:id="rId7"/>
    <p:sldId id="370" r:id="rId8"/>
    <p:sldId id="362" r:id="rId9"/>
    <p:sldId id="363" r:id="rId10"/>
    <p:sldId id="367" r:id="rId11"/>
    <p:sldId id="379" r:id="rId12"/>
    <p:sldId id="381" r:id="rId13"/>
    <p:sldId id="386" r:id="rId14"/>
    <p:sldId id="387" r:id="rId15"/>
    <p:sldId id="382" r:id="rId16"/>
    <p:sldId id="388" r:id="rId17"/>
    <p:sldId id="389" r:id="rId18"/>
    <p:sldId id="390" r:id="rId19"/>
    <p:sldId id="405" r:id="rId20"/>
    <p:sldId id="406" r:id="rId21"/>
    <p:sldId id="392" r:id="rId22"/>
    <p:sldId id="393" r:id="rId23"/>
    <p:sldId id="394" r:id="rId24"/>
    <p:sldId id="395" r:id="rId25"/>
    <p:sldId id="396" r:id="rId26"/>
    <p:sldId id="397" r:id="rId2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DMIN" initials="A" lastIdx="6" clrIdx="0"/>
  <p:cmAuthor id="3" name="Đỗ Xuân  Thủy" initials="ĐXT" lastIdx="3" clrIdx="1">
    <p:extLst>
      <p:ext uri="{19B8F6BF-5375-455C-9EA6-DF929625EA0E}">
        <p15:presenceInfo xmlns:p15="http://schemas.microsoft.com/office/powerpoint/2012/main" userId="S::hn21k7A2069@tcthn.hcma.edu.vn::d7683423-7244-44c0-919a-34c0c381717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FFFFCC"/>
    <a:srgbClr val="FF0066"/>
    <a:srgbClr val="FF66FF"/>
    <a:srgbClr val="3366FF"/>
    <a:srgbClr val="0099FF"/>
    <a:srgbClr val="FFFF00"/>
    <a:srgbClr val="0099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618" autoAdjust="0"/>
    <p:restoredTop sz="90931" autoAdjust="0"/>
  </p:normalViewPr>
  <p:slideViewPr>
    <p:cSldViewPr>
      <p:cViewPr varScale="1">
        <p:scale>
          <a:sx n="80" d="100"/>
          <a:sy n="80" d="100"/>
        </p:scale>
        <p:origin x="108" y="19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7T08:43:35.695" idx="3">
    <p:pos x="10" y="10"/>
    <p:text>Các bước giải cần chi tiết hơn đặc biệt là phần đổi dấu. Vì đó chính alf những lỗi hay gặp nhất của học sinh khi làm bài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2800" dirty="0" err="1">
              <a:latin typeface="Times New Roman" pitchFamily="18" charset="0"/>
              <a:cs typeface="Times New Roman" pitchFamily="18" charset="0"/>
            </a:rPr>
            <a:t>Bảng</a:t>
          </a:r>
          <a:r>
            <a:rPr lang="en-US" sz="28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>
              <a:latin typeface="Times New Roman" pitchFamily="18" charset="0"/>
              <a:cs typeface="Times New Roman" pitchFamily="18" charset="0"/>
            </a:rPr>
            <a:t>phụ</a:t>
          </a:r>
          <a:endParaRPr lang="en-US" sz="2800" dirty="0">
            <a:latin typeface="Times New Roman" pitchFamily="18" charset="0"/>
            <a:cs typeface="Times New Roman" pitchFamily="18" charset="0"/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28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khoa</a:t>
          </a:r>
          <a:endParaRPr lang="en-US" sz="28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sz="2800" dirty="0" err="1">
              <a:latin typeface="Times New Roman" pitchFamily="18" charset="0"/>
              <a:cs typeface="Times New Roman" pitchFamily="18" charset="0"/>
            </a:rPr>
            <a:t>Phiếu</a:t>
          </a:r>
          <a:r>
            <a:rPr lang="en-US" sz="28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>
              <a:latin typeface="Times New Roman" pitchFamily="18" charset="0"/>
              <a:cs typeface="Times New Roman" pitchFamily="18" charset="0"/>
            </a:rPr>
            <a:t>bài</a:t>
          </a:r>
          <a:r>
            <a:rPr lang="en-US" sz="28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>
              <a:latin typeface="Times New Roman" pitchFamily="18" charset="0"/>
              <a:cs typeface="Times New Roman" pitchFamily="18" charset="0"/>
            </a:rPr>
            <a:t>tập</a:t>
          </a:r>
          <a:endParaRPr lang="en-US" sz="2800" dirty="0">
            <a:latin typeface="Times New Roman" pitchFamily="18" charset="0"/>
            <a:cs typeface="Times New Roman" pitchFamily="18" charset="0"/>
          </a:endParaRPr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sz="28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nhóm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578C45F3-86DD-4F23-BF8F-057A8C926990}">
      <dgm:prSet phldrT="[Text]" custT="1"/>
      <dgm:spPr/>
      <dgm:t>
        <a:bodyPr/>
        <a:lstStyle/>
        <a:p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Dụng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cụ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endParaRPr lang="en-US" sz="2800" dirty="0">
            <a:latin typeface="+mj-lt"/>
          </a:endParaRPr>
        </a:p>
      </dgm:t>
    </dgm:pt>
    <dgm:pt modelId="{89E4B728-BD2D-4262-99F3-4C1D72A4FFFC}" type="parTrans" cxnId="{9543479C-F188-497A-8378-6CCF83F47E1A}">
      <dgm:prSet/>
      <dgm:spPr/>
      <dgm:t>
        <a:bodyPr/>
        <a:lstStyle/>
        <a:p>
          <a:endParaRPr lang="en-US"/>
        </a:p>
      </dgm:t>
    </dgm:pt>
    <dgm:pt modelId="{E12720AB-8054-4212-8C1B-7445DF0EB8F9}" type="sibTrans" cxnId="{9543479C-F188-497A-8378-6CCF83F47E1A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/>
      <dgm:spPr/>
      <dgm:t>
        <a:bodyPr/>
        <a:lstStyle/>
        <a:p>
          <a:endParaRPr lang="en-US" sz="21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94D07763-1582-4358-9964-159E391A382B}" type="presOf" srcId="{578C45F3-86DD-4F23-BF8F-057A8C926990}" destId="{8F3B6D51-6576-4847-95F8-097004C88A78}" srcOrd="0" destOrd="2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9543479C-F188-497A-8378-6CCF83F47E1A}" srcId="{3B33AAEF-2BF8-4EBB-A3B1-62835B5C81BF}" destId="{578C45F3-86DD-4F23-BF8F-057A8C926990}" srcOrd="2" destOrd="0" parTransId="{89E4B728-BD2D-4262-99F3-4C1D72A4FFFC}" sibTransId="{E12720AB-8054-4212-8C1B-7445DF0EB8F9}"/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341148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kern="1200" dirty="0"/>
        </a:p>
      </dsp:txBody>
      <dsp:txXfrm>
        <a:off x="59399" y="400547"/>
        <a:ext cx="8009202" cy="1098002"/>
      </dsp:txXfrm>
    </dsp:sp>
    <dsp:sp modelId="{0DFB8EA2-E9F4-4E7D-B5BF-ABC527E44C63}">
      <dsp:nvSpPr>
        <dsp:cNvPr id="0" name=""/>
        <dsp:cNvSpPr/>
      </dsp:nvSpPr>
      <dsp:spPr>
        <a:xfrm>
          <a:off x="0" y="1550099"/>
          <a:ext cx="8128000" cy="12782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 err="1">
              <a:latin typeface="Times New Roman" pitchFamily="18" charset="0"/>
              <a:cs typeface="Times New Roman" pitchFamily="18" charset="0"/>
            </a:rPr>
            <a:t>Bảng</a:t>
          </a:r>
          <a:r>
            <a:rPr lang="en-US" sz="28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>
              <a:latin typeface="Times New Roman" pitchFamily="18" charset="0"/>
              <a:cs typeface="Times New Roman" pitchFamily="18" charset="0"/>
            </a:rPr>
            <a:t>phụ</a:t>
          </a:r>
          <a:endParaRPr lang="en-US" sz="28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 err="1">
              <a:latin typeface="Times New Roman" pitchFamily="18" charset="0"/>
              <a:cs typeface="Times New Roman" pitchFamily="18" charset="0"/>
            </a:rPr>
            <a:t>Phiếu</a:t>
          </a:r>
          <a:r>
            <a:rPr lang="en-US" sz="28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>
              <a:latin typeface="Times New Roman" pitchFamily="18" charset="0"/>
              <a:cs typeface="Times New Roman" pitchFamily="18" charset="0"/>
            </a:rPr>
            <a:t>bài</a:t>
          </a:r>
          <a:r>
            <a:rPr lang="en-US" sz="28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>
              <a:latin typeface="Times New Roman" pitchFamily="18" charset="0"/>
              <a:cs typeface="Times New Roman" pitchFamily="18" charset="0"/>
            </a:rPr>
            <a:t>tập</a:t>
          </a:r>
          <a:endParaRPr lang="en-US" sz="28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100" kern="1200" dirty="0"/>
        </a:p>
      </dsp:txBody>
      <dsp:txXfrm>
        <a:off x="0" y="1550099"/>
        <a:ext cx="8128000" cy="1278225"/>
      </dsp:txXfrm>
    </dsp:sp>
    <dsp:sp modelId="{D2408717-B530-41AC-B5CE-E14FAEC5B062}">
      <dsp:nvSpPr>
        <dsp:cNvPr id="0" name=""/>
        <dsp:cNvSpPr/>
      </dsp:nvSpPr>
      <dsp:spPr>
        <a:xfrm>
          <a:off x="0" y="2682187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kern="1200" dirty="0"/>
        </a:p>
      </dsp:txBody>
      <dsp:txXfrm>
        <a:off x="59399" y="2741586"/>
        <a:ext cx="8009202" cy="1098002"/>
      </dsp:txXfrm>
    </dsp:sp>
    <dsp:sp modelId="{8F3B6D51-6576-4847-95F8-097004C88A78}">
      <dsp:nvSpPr>
        <dsp:cNvPr id="0" name=""/>
        <dsp:cNvSpPr/>
      </dsp:nvSpPr>
      <dsp:spPr>
        <a:xfrm>
          <a:off x="0" y="4045125"/>
          <a:ext cx="8128000" cy="14127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8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28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khoa</a:t>
          </a:r>
          <a:endParaRPr lang="en-US" sz="2800" kern="1200" dirty="0">
            <a:latin typeface="+mj-lt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28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nhóm</a:t>
          </a:r>
          <a:endParaRPr lang="en-US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Dụng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cụ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endParaRPr lang="en-US" sz="2800" kern="1200" dirty="0">
            <a:latin typeface="+mj-lt"/>
          </a:endParaRPr>
        </a:p>
      </dsp:txBody>
      <dsp:txXfrm>
        <a:off x="0" y="4045125"/>
        <a:ext cx="8128000" cy="1412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39.wmf"/><Relationship Id="rId7" Type="http://schemas.openxmlformats.org/officeDocument/2006/relationships/image" Target="../media/image42.wmf"/><Relationship Id="rId2" Type="http://schemas.openxmlformats.org/officeDocument/2006/relationships/image" Target="../media/image38.wmf"/><Relationship Id="rId1" Type="http://schemas.openxmlformats.org/officeDocument/2006/relationships/image" Target="../media/image34.wmf"/><Relationship Id="rId6" Type="http://schemas.openxmlformats.org/officeDocument/2006/relationships/image" Target="../media/image41.wmf"/><Relationship Id="rId5" Type="http://schemas.openxmlformats.org/officeDocument/2006/relationships/image" Target="../media/image33.wmf"/><Relationship Id="rId4" Type="http://schemas.openxmlformats.org/officeDocument/2006/relationships/image" Target="../media/image4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51.wmf"/><Relationship Id="rId7" Type="http://schemas.openxmlformats.org/officeDocument/2006/relationships/image" Target="../media/image55.wmf"/><Relationship Id="rId2" Type="http://schemas.openxmlformats.org/officeDocument/2006/relationships/image" Target="../media/image50.wmf"/><Relationship Id="rId1" Type="http://schemas.openxmlformats.org/officeDocument/2006/relationships/image" Target="../media/image47.wmf"/><Relationship Id="rId6" Type="http://schemas.openxmlformats.org/officeDocument/2006/relationships/image" Target="../media/image54.wmf"/><Relationship Id="rId11" Type="http://schemas.openxmlformats.org/officeDocument/2006/relationships/image" Target="../media/image59.wmf"/><Relationship Id="rId5" Type="http://schemas.openxmlformats.org/officeDocument/2006/relationships/image" Target="../media/image53.wmf"/><Relationship Id="rId10" Type="http://schemas.openxmlformats.org/officeDocument/2006/relationships/image" Target="../media/image58.wmf"/><Relationship Id="rId4" Type="http://schemas.openxmlformats.org/officeDocument/2006/relationships/image" Target="../media/image52.wmf"/><Relationship Id="rId9" Type="http://schemas.openxmlformats.org/officeDocument/2006/relationships/image" Target="../media/image5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13" Type="http://schemas.openxmlformats.org/officeDocument/2006/relationships/image" Target="../media/image79.wmf"/><Relationship Id="rId3" Type="http://schemas.openxmlformats.org/officeDocument/2006/relationships/image" Target="../media/image70.wmf"/><Relationship Id="rId7" Type="http://schemas.openxmlformats.org/officeDocument/2006/relationships/image" Target="../media/image74.wmf"/><Relationship Id="rId12" Type="http://schemas.openxmlformats.org/officeDocument/2006/relationships/image" Target="../media/image78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6" Type="http://schemas.openxmlformats.org/officeDocument/2006/relationships/image" Target="../media/image73.wmf"/><Relationship Id="rId11" Type="http://schemas.openxmlformats.org/officeDocument/2006/relationships/image" Target="../media/image77.wmf"/><Relationship Id="rId5" Type="http://schemas.openxmlformats.org/officeDocument/2006/relationships/image" Target="../media/image72.wmf"/><Relationship Id="rId15" Type="http://schemas.openxmlformats.org/officeDocument/2006/relationships/image" Target="../media/image81.wmf"/><Relationship Id="rId10" Type="http://schemas.openxmlformats.org/officeDocument/2006/relationships/image" Target="../media/image76.wmf"/><Relationship Id="rId4" Type="http://schemas.openxmlformats.org/officeDocument/2006/relationships/image" Target="../media/image71.wmf"/><Relationship Id="rId9" Type="http://schemas.openxmlformats.org/officeDocument/2006/relationships/image" Target="../media/image67.wmf"/><Relationship Id="rId14" Type="http://schemas.openxmlformats.org/officeDocument/2006/relationships/image" Target="../media/image8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4" Type="http://schemas.openxmlformats.org/officeDocument/2006/relationships/image" Target="../media/image85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wmf"/><Relationship Id="rId11" Type="http://schemas.openxmlformats.org/officeDocument/2006/relationships/image" Target="../media/image96.emf"/><Relationship Id="rId5" Type="http://schemas.openxmlformats.org/officeDocument/2006/relationships/image" Target="../media/image90.wmf"/><Relationship Id="rId10" Type="http://schemas.openxmlformats.org/officeDocument/2006/relationships/image" Target="../media/image95.wmf"/><Relationship Id="rId4" Type="http://schemas.openxmlformats.org/officeDocument/2006/relationships/image" Target="../media/image89.wmf"/><Relationship Id="rId9" Type="http://schemas.openxmlformats.org/officeDocument/2006/relationships/image" Target="../media/image94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wmf"/><Relationship Id="rId3" Type="http://schemas.openxmlformats.org/officeDocument/2006/relationships/image" Target="../media/image99.wmf"/><Relationship Id="rId7" Type="http://schemas.openxmlformats.org/officeDocument/2006/relationships/image" Target="../media/image103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Relationship Id="rId6" Type="http://schemas.openxmlformats.org/officeDocument/2006/relationships/image" Target="../media/image102.wmf"/><Relationship Id="rId5" Type="http://schemas.openxmlformats.org/officeDocument/2006/relationships/image" Target="../media/image101.wmf"/><Relationship Id="rId10" Type="http://schemas.openxmlformats.org/officeDocument/2006/relationships/image" Target="../media/image106.emf"/><Relationship Id="rId4" Type="http://schemas.openxmlformats.org/officeDocument/2006/relationships/image" Target="../media/image100.wmf"/><Relationship Id="rId9" Type="http://schemas.openxmlformats.org/officeDocument/2006/relationships/image" Target="../media/image10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Giáo án Tin học 6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9A8502A6-CD65-4267-92C3-E3AD8F435F37}" type="datetime1">
              <a:rPr lang="en-US"/>
              <a:pPr>
                <a:defRPr/>
              </a:pPr>
              <a:t>8/6/2023</a:t>
            </a:fld>
            <a:endParaRPr lang="en-US"/>
          </a:p>
        </p:txBody>
      </p:sp>
      <p:sp>
        <p:nvSpPr>
          <p:cNvPr id="209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9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17F578A-0864-4FC8-ABBC-5A0E0A0D9A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766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Giáo án Tin học 6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31D71DE-41A3-4B9A-A6A8-28381E8E4022}" type="datetime1">
              <a:rPr lang="en-US"/>
              <a:pPr>
                <a:defRPr/>
              </a:pPr>
              <a:t>8/6/2023</a:t>
            </a:fld>
            <a:endParaRPr lang="en-US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039B4505-1A58-49D0-A250-2642BEAF13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883778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63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847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038EFE-4C6D-4578-9246-410CF94BF7B5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1868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65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9B1A1-F149-43A6-823E-433959510A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624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9CDD6-3B57-455F-939F-C0E171D1A0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785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B49BD-B3C4-4F93-9EFD-878CEE8CBE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893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B13A1-EF67-411D-ACB2-E1E92A331A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482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EBCC2-4D6A-457D-9AE2-BF48E43E05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46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ACE17-9CFF-4243-8868-1D65640DDD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068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2C522-396A-49FE-8DDB-4F6921723C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9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2AC0B-87B7-4A18-84FE-4BC3EF2A6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067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90541-54FD-4699-A16A-FF207A85AF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569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9ABA5-F845-4C62-9BF6-7775862EAC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166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8F9AD-B9C5-404D-BA81-FCECED60EA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632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7812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rgbClr val="FFFBEF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1914400" y="460305"/>
            <a:ext cx="9323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300">
                <a:solidFill>
                  <a:schemeClr val="dk1"/>
                </a:solidFill>
                <a:latin typeface="Odibee Sans"/>
                <a:ea typeface="Odibee Sans"/>
                <a:cs typeface="Odibee Sans"/>
                <a:sym typeface="Odibee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1914400" y="1565667"/>
            <a:ext cx="932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A000"/>
              </a:buClr>
              <a:buSzPts val="1200"/>
              <a:buFont typeface="Abel"/>
              <a:buChar char="●"/>
              <a:defRPr sz="1200"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002A49"/>
              </a:buClr>
              <a:buSzPts val="1400"/>
              <a:buFont typeface="Arial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002A49"/>
              </a:buClr>
              <a:buSzPts val="1400"/>
              <a:buFont typeface="Arial"/>
              <a:buChar char="■"/>
              <a:defRPr/>
            </a:lvl9pPr>
          </a:lstStyle>
          <a:p>
            <a:endParaRPr/>
          </a:p>
        </p:txBody>
      </p:sp>
      <p:cxnSp>
        <p:nvCxnSpPr>
          <p:cNvPr id="36" name="Google Shape;36;p4"/>
          <p:cNvCxnSpPr/>
          <p:nvPr/>
        </p:nvCxnSpPr>
        <p:spPr>
          <a:xfrm>
            <a:off x="955600" y="1155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" name="Google Shape;37;p4"/>
          <p:cNvCxnSpPr/>
          <p:nvPr/>
        </p:nvCxnSpPr>
        <p:spPr>
          <a:xfrm>
            <a:off x="955600" y="1892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" name="Google Shape;38;p4"/>
          <p:cNvCxnSpPr/>
          <p:nvPr/>
        </p:nvCxnSpPr>
        <p:spPr>
          <a:xfrm>
            <a:off x="955600" y="2630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" name="Google Shape;39;p4"/>
          <p:cNvCxnSpPr/>
          <p:nvPr/>
        </p:nvCxnSpPr>
        <p:spPr>
          <a:xfrm>
            <a:off x="955600" y="33684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" name="Google Shape;40;p4"/>
          <p:cNvCxnSpPr/>
          <p:nvPr/>
        </p:nvCxnSpPr>
        <p:spPr>
          <a:xfrm>
            <a:off x="955600" y="41062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1" name="Google Shape;41;p4"/>
          <p:cNvCxnSpPr/>
          <p:nvPr/>
        </p:nvCxnSpPr>
        <p:spPr>
          <a:xfrm>
            <a:off x="955600" y="48440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2" name="Google Shape;42;p4"/>
          <p:cNvCxnSpPr/>
          <p:nvPr/>
        </p:nvCxnSpPr>
        <p:spPr>
          <a:xfrm>
            <a:off x="955600" y="55818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" name="Google Shape;43;p4"/>
          <p:cNvCxnSpPr/>
          <p:nvPr/>
        </p:nvCxnSpPr>
        <p:spPr>
          <a:xfrm>
            <a:off x="955600" y="6319633"/>
            <a:ext cx="11236400" cy="0"/>
          </a:xfrm>
          <a:prstGeom prst="straightConnector1">
            <a:avLst/>
          </a:prstGeom>
          <a:noFill/>
          <a:ln w="9525" cap="flat" cmpd="sng">
            <a:solidFill>
              <a:srgbClr val="EAE9E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" name="Google Shape;44;p4"/>
          <p:cNvSpPr/>
          <p:nvPr/>
        </p:nvSpPr>
        <p:spPr>
          <a:xfrm>
            <a:off x="0" y="-22467"/>
            <a:ext cx="955600" cy="6880400"/>
          </a:xfrm>
          <a:prstGeom prst="rect">
            <a:avLst/>
          </a:prstGeom>
          <a:solidFill>
            <a:srgbClr val="F95858"/>
          </a:solidFill>
          <a:ln>
            <a:noFill/>
          </a:ln>
          <a:effectLst>
            <a:outerShdw blurRad="28575" dist="19050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5" name="Google Shape;45;p4"/>
          <p:cNvSpPr/>
          <p:nvPr/>
        </p:nvSpPr>
        <p:spPr>
          <a:xfrm>
            <a:off x="364809" y="104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6" name="Google Shape;46;p4"/>
          <p:cNvSpPr/>
          <p:nvPr/>
        </p:nvSpPr>
        <p:spPr>
          <a:xfrm>
            <a:off x="364809" y="25218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7" name="Google Shape;47;p4"/>
          <p:cNvSpPr/>
          <p:nvPr/>
        </p:nvSpPr>
        <p:spPr>
          <a:xfrm>
            <a:off x="364809" y="41062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8" name="Google Shape;48;p4"/>
          <p:cNvSpPr/>
          <p:nvPr/>
        </p:nvSpPr>
        <p:spPr>
          <a:xfrm>
            <a:off x="364809" y="5473033"/>
            <a:ext cx="217600" cy="217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9" name="Google Shape;49;p4"/>
          <p:cNvSpPr/>
          <p:nvPr/>
        </p:nvSpPr>
        <p:spPr>
          <a:xfrm rot="5400000" flipH="1">
            <a:off x="11361467" y="-124467"/>
            <a:ext cx="720400" cy="969200"/>
          </a:xfrm>
          <a:prstGeom prst="rtTriangle">
            <a:avLst/>
          </a:prstGeom>
          <a:solidFill>
            <a:srgbClr val="FCF8EA"/>
          </a:solidFill>
          <a:ln>
            <a:noFill/>
          </a:ln>
          <a:effectLst>
            <a:outerShdw blurRad="57150" dist="19050" dir="1860000" algn="bl" rotWithShape="0">
              <a:srgbClr val="000000">
                <a:alpha val="1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50" name="Google Shape;50;p4"/>
          <p:cNvGrpSpPr/>
          <p:nvPr/>
        </p:nvGrpSpPr>
        <p:grpSpPr>
          <a:xfrm rot="637806">
            <a:off x="9836660" y="5362119"/>
            <a:ext cx="859620" cy="1057435"/>
            <a:chOff x="7086900" y="2742275"/>
            <a:chExt cx="1912041" cy="2352039"/>
          </a:xfrm>
        </p:grpSpPr>
        <p:sp>
          <p:nvSpPr>
            <p:cNvPr id="51" name="Google Shape;51;p4"/>
            <p:cNvSpPr/>
            <p:nvPr/>
          </p:nvSpPr>
          <p:spPr>
            <a:xfrm>
              <a:off x="7086900" y="2742275"/>
              <a:ext cx="1912041" cy="2352039"/>
            </a:xfrm>
            <a:custGeom>
              <a:avLst/>
              <a:gdLst/>
              <a:ahLst/>
              <a:cxnLst/>
              <a:rect l="l" t="t" r="r" b="b"/>
              <a:pathLst>
                <a:path w="10538" h="12963" extrusionOk="0">
                  <a:moveTo>
                    <a:pt x="5129" y="1"/>
                  </a:moveTo>
                  <a:cubicBezTo>
                    <a:pt x="4967" y="1"/>
                    <a:pt x="4868" y="12"/>
                    <a:pt x="4855" y="36"/>
                  </a:cubicBezTo>
                  <a:cubicBezTo>
                    <a:pt x="4663" y="393"/>
                    <a:pt x="328" y="7625"/>
                    <a:pt x="189" y="7879"/>
                  </a:cubicBezTo>
                  <a:cubicBezTo>
                    <a:pt x="1" y="8224"/>
                    <a:pt x="3890" y="8601"/>
                    <a:pt x="4346" y="8653"/>
                  </a:cubicBezTo>
                  <a:cubicBezTo>
                    <a:pt x="4428" y="8663"/>
                    <a:pt x="4378" y="12919"/>
                    <a:pt x="4759" y="12962"/>
                  </a:cubicBezTo>
                  <a:cubicBezTo>
                    <a:pt x="4760" y="12962"/>
                    <a:pt x="4761" y="12962"/>
                    <a:pt x="4761" y="12962"/>
                  </a:cubicBezTo>
                  <a:cubicBezTo>
                    <a:pt x="5053" y="12962"/>
                    <a:pt x="10404" y="5409"/>
                    <a:pt x="10404" y="5409"/>
                  </a:cubicBezTo>
                  <a:cubicBezTo>
                    <a:pt x="10460" y="5327"/>
                    <a:pt x="10410" y="5214"/>
                    <a:pt x="10311" y="5194"/>
                  </a:cubicBezTo>
                  <a:lnTo>
                    <a:pt x="7927" y="4735"/>
                  </a:lnTo>
                  <a:cubicBezTo>
                    <a:pt x="7927" y="4735"/>
                    <a:pt x="10179" y="1312"/>
                    <a:pt x="10341" y="965"/>
                  </a:cubicBezTo>
                  <a:cubicBezTo>
                    <a:pt x="10537" y="543"/>
                    <a:pt x="6269" y="1"/>
                    <a:pt x="512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28575" dist="19050" dir="19320000" algn="bl" rotWithShape="0">
                <a:srgbClr val="000000">
                  <a:alpha val="2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" name="Google Shape;52;p4"/>
            <p:cNvSpPr/>
            <p:nvPr/>
          </p:nvSpPr>
          <p:spPr>
            <a:xfrm>
              <a:off x="7376118" y="2897952"/>
              <a:ext cx="888705" cy="1206411"/>
            </a:xfrm>
            <a:custGeom>
              <a:avLst/>
              <a:gdLst/>
              <a:ahLst/>
              <a:cxnLst/>
              <a:rect l="l" t="t" r="r" b="b"/>
              <a:pathLst>
                <a:path w="4898" h="6649" extrusionOk="0">
                  <a:moveTo>
                    <a:pt x="4292" y="1"/>
                  </a:moveTo>
                  <a:cubicBezTo>
                    <a:pt x="4008" y="1"/>
                    <a:pt x="3816" y="25"/>
                    <a:pt x="3793" y="84"/>
                  </a:cubicBezTo>
                  <a:cubicBezTo>
                    <a:pt x="3674" y="402"/>
                    <a:pt x="54" y="6053"/>
                    <a:pt x="14" y="6374"/>
                  </a:cubicBezTo>
                  <a:cubicBezTo>
                    <a:pt x="0" y="6496"/>
                    <a:pt x="496" y="6582"/>
                    <a:pt x="1125" y="6648"/>
                  </a:cubicBezTo>
                  <a:cubicBezTo>
                    <a:pt x="2067" y="5299"/>
                    <a:pt x="4180" y="1377"/>
                    <a:pt x="4898" y="25"/>
                  </a:cubicBezTo>
                  <a:cubicBezTo>
                    <a:pt x="4673" y="10"/>
                    <a:pt x="4466" y="1"/>
                    <a:pt x="4292" y="1"/>
                  </a:cubicBezTo>
                  <a:close/>
                </a:path>
              </a:pathLst>
            </a:custGeom>
            <a:solidFill>
              <a:srgbClr val="DDA5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" name="Google Shape;53;p4"/>
            <p:cNvSpPr/>
            <p:nvPr/>
          </p:nvSpPr>
          <p:spPr>
            <a:xfrm>
              <a:off x="7376118" y="2897952"/>
              <a:ext cx="1344852" cy="1921476"/>
            </a:xfrm>
            <a:custGeom>
              <a:avLst/>
              <a:gdLst/>
              <a:ahLst/>
              <a:cxnLst/>
              <a:rect l="l" t="t" r="r" b="b"/>
              <a:pathLst>
                <a:path w="7412" h="10590" extrusionOk="0">
                  <a:moveTo>
                    <a:pt x="4292" y="1"/>
                  </a:moveTo>
                  <a:cubicBezTo>
                    <a:pt x="4008" y="1"/>
                    <a:pt x="3816" y="25"/>
                    <a:pt x="3793" y="84"/>
                  </a:cubicBezTo>
                  <a:cubicBezTo>
                    <a:pt x="3674" y="402"/>
                    <a:pt x="54" y="6053"/>
                    <a:pt x="14" y="6374"/>
                  </a:cubicBezTo>
                  <a:cubicBezTo>
                    <a:pt x="0" y="6496"/>
                    <a:pt x="496" y="6582"/>
                    <a:pt x="1125" y="6648"/>
                  </a:cubicBezTo>
                  <a:cubicBezTo>
                    <a:pt x="2146" y="6751"/>
                    <a:pt x="3523" y="6787"/>
                    <a:pt x="3657" y="6800"/>
                  </a:cubicBezTo>
                  <a:cubicBezTo>
                    <a:pt x="3661" y="6800"/>
                    <a:pt x="3665" y="6803"/>
                    <a:pt x="3665" y="6807"/>
                  </a:cubicBezTo>
                  <a:cubicBezTo>
                    <a:pt x="3856" y="6939"/>
                    <a:pt x="3334" y="10513"/>
                    <a:pt x="3538" y="10589"/>
                  </a:cubicBezTo>
                  <a:cubicBezTo>
                    <a:pt x="3546" y="10589"/>
                    <a:pt x="3558" y="10586"/>
                    <a:pt x="3575" y="10577"/>
                  </a:cubicBezTo>
                  <a:cubicBezTo>
                    <a:pt x="4002" y="10285"/>
                    <a:pt x="7242" y="5421"/>
                    <a:pt x="7325" y="5167"/>
                  </a:cubicBezTo>
                  <a:cubicBezTo>
                    <a:pt x="7411" y="4905"/>
                    <a:pt x="4825" y="4710"/>
                    <a:pt x="4511" y="4621"/>
                  </a:cubicBezTo>
                  <a:cubicBezTo>
                    <a:pt x="4197" y="4528"/>
                    <a:pt x="7245" y="759"/>
                    <a:pt x="7328" y="498"/>
                  </a:cubicBezTo>
                  <a:cubicBezTo>
                    <a:pt x="7384" y="329"/>
                    <a:pt x="5959" y="101"/>
                    <a:pt x="4901" y="25"/>
                  </a:cubicBezTo>
                  <a:lnTo>
                    <a:pt x="4898" y="25"/>
                  </a:lnTo>
                  <a:cubicBezTo>
                    <a:pt x="4673" y="10"/>
                    <a:pt x="4466" y="1"/>
                    <a:pt x="42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" name="Google Shape;54;p4"/>
            <p:cNvSpPr/>
            <p:nvPr/>
          </p:nvSpPr>
          <p:spPr>
            <a:xfrm>
              <a:off x="7980862" y="4126492"/>
              <a:ext cx="219183" cy="692929"/>
            </a:xfrm>
            <a:custGeom>
              <a:avLst/>
              <a:gdLst/>
              <a:ahLst/>
              <a:cxnLst/>
              <a:rect l="l" t="t" r="r" b="b"/>
              <a:pathLst>
                <a:path w="1208" h="3819" extrusionOk="0">
                  <a:moveTo>
                    <a:pt x="817" y="1"/>
                  </a:moveTo>
                  <a:cubicBezTo>
                    <a:pt x="649" y="1"/>
                    <a:pt x="459" y="20"/>
                    <a:pt x="332" y="36"/>
                  </a:cubicBezTo>
                  <a:cubicBezTo>
                    <a:pt x="523" y="168"/>
                    <a:pt x="1" y="3742"/>
                    <a:pt x="205" y="3818"/>
                  </a:cubicBezTo>
                  <a:cubicBezTo>
                    <a:pt x="213" y="3818"/>
                    <a:pt x="225" y="3815"/>
                    <a:pt x="242" y="3806"/>
                  </a:cubicBezTo>
                  <a:cubicBezTo>
                    <a:pt x="659" y="2770"/>
                    <a:pt x="1171" y="323"/>
                    <a:pt x="1194" y="131"/>
                  </a:cubicBezTo>
                  <a:cubicBezTo>
                    <a:pt x="1207" y="30"/>
                    <a:pt x="1028" y="1"/>
                    <a:pt x="817" y="1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" name="Google Shape;55;p4"/>
            <p:cNvSpPr/>
            <p:nvPr/>
          </p:nvSpPr>
          <p:spPr>
            <a:xfrm>
              <a:off x="8267721" y="3019880"/>
              <a:ext cx="325871" cy="353631"/>
            </a:xfrm>
            <a:custGeom>
              <a:avLst/>
              <a:gdLst/>
              <a:ahLst/>
              <a:cxnLst/>
              <a:rect l="l" t="t" r="r" b="b"/>
              <a:pathLst>
                <a:path w="1796" h="1949" extrusionOk="0">
                  <a:moveTo>
                    <a:pt x="1455" y="0"/>
                  </a:moveTo>
                  <a:cubicBezTo>
                    <a:pt x="1396" y="0"/>
                    <a:pt x="1336" y="27"/>
                    <a:pt x="1287" y="90"/>
                  </a:cubicBezTo>
                  <a:cubicBezTo>
                    <a:pt x="906" y="572"/>
                    <a:pt x="526" y="1059"/>
                    <a:pt x="146" y="1542"/>
                  </a:cubicBezTo>
                  <a:cubicBezTo>
                    <a:pt x="1" y="1726"/>
                    <a:pt x="169" y="1949"/>
                    <a:pt x="344" y="1949"/>
                  </a:cubicBezTo>
                  <a:cubicBezTo>
                    <a:pt x="401" y="1949"/>
                    <a:pt x="463" y="1922"/>
                    <a:pt x="513" y="1862"/>
                  </a:cubicBezTo>
                  <a:cubicBezTo>
                    <a:pt x="893" y="1376"/>
                    <a:pt x="1273" y="893"/>
                    <a:pt x="1654" y="407"/>
                  </a:cubicBezTo>
                  <a:cubicBezTo>
                    <a:pt x="1796" y="226"/>
                    <a:pt x="1627" y="0"/>
                    <a:pt x="1455" y="0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" name="Google Shape;56;p4"/>
            <p:cNvSpPr/>
            <p:nvPr/>
          </p:nvSpPr>
          <p:spPr>
            <a:xfrm>
              <a:off x="8168109" y="3399093"/>
              <a:ext cx="121385" cy="88362"/>
            </a:xfrm>
            <a:custGeom>
              <a:avLst/>
              <a:gdLst/>
              <a:ahLst/>
              <a:cxnLst/>
              <a:rect l="l" t="t" r="r" b="b"/>
              <a:pathLst>
                <a:path w="669" h="487" extrusionOk="0">
                  <a:moveTo>
                    <a:pt x="331" y="1"/>
                  </a:moveTo>
                  <a:cubicBezTo>
                    <a:pt x="63" y="1"/>
                    <a:pt x="0" y="427"/>
                    <a:pt x="292" y="483"/>
                  </a:cubicBezTo>
                  <a:cubicBezTo>
                    <a:pt x="308" y="486"/>
                    <a:pt x="324" y="486"/>
                    <a:pt x="341" y="486"/>
                  </a:cubicBezTo>
                  <a:cubicBezTo>
                    <a:pt x="606" y="486"/>
                    <a:pt x="669" y="60"/>
                    <a:pt x="380" y="7"/>
                  </a:cubicBezTo>
                  <a:cubicBezTo>
                    <a:pt x="364" y="4"/>
                    <a:pt x="344" y="1"/>
                    <a:pt x="331" y="1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4"/>
            <p:cNvSpPr/>
            <p:nvPr/>
          </p:nvSpPr>
          <p:spPr>
            <a:xfrm>
              <a:off x="8313988" y="3873018"/>
              <a:ext cx="299562" cy="381755"/>
            </a:xfrm>
            <a:custGeom>
              <a:avLst/>
              <a:gdLst/>
              <a:ahLst/>
              <a:cxnLst/>
              <a:rect l="l" t="t" r="r" b="b"/>
              <a:pathLst>
                <a:path w="1651" h="2104" extrusionOk="0">
                  <a:moveTo>
                    <a:pt x="1316" y="0"/>
                  </a:moveTo>
                  <a:cubicBezTo>
                    <a:pt x="1250" y="0"/>
                    <a:pt x="1187" y="31"/>
                    <a:pt x="1141" y="107"/>
                  </a:cubicBezTo>
                  <a:cubicBezTo>
                    <a:pt x="800" y="639"/>
                    <a:pt x="463" y="1175"/>
                    <a:pt x="122" y="1707"/>
                  </a:cubicBezTo>
                  <a:cubicBezTo>
                    <a:pt x="0" y="1896"/>
                    <a:pt x="169" y="2104"/>
                    <a:pt x="338" y="2104"/>
                  </a:cubicBezTo>
                  <a:cubicBezTo>
                    <a:pt x="400" y="2104"/>
                    <a:pt x="463" y="2074"/>
                    <a:pt x="509" y="1998"/>
                  </a:cubicBezTo>
                  <a:cubicBezTo>
                    <a:pt x="849" y="1465"/>
                    <a:pt x="1191" y="930"/>
                    <a:pt x="1528" y="397"/>
                  </a:cubicBezTo>
                  <a:cubicBezTo>
                    <a:pt x="1650" y="209"/>
                    <a:pt x="1481" y="0"/>
                    <a:pt x="1316" y="0"/>
                  </a:cubicBezTo>
                  <a:close/>
                </a:path>
              </a:pathLst>
            </a:custGeom>
            <a:solidFill>
              <a:srgbClr val="434343">
                <a:alpha val="1510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58" name="Google Shape;58;p4"/>
          <p:cNvSpPr/>
          <p:nvPr/>
        </p:nvSpPr>
        <p:spPr>
          <a:xfrm>
            <a:off x="10957550" y="1282541"/>
            <a:ext cx="238165" cy="217600"/>
          </a:xfrm>
          <a:custGeom>
            <a:avLst/>
            <a:gdLst/>
            <a:ahLst/>
            <a:cxnLst/>
            <a:rect l="l" t="t" r="r" b="b"/>
            <a:pathLst>
              <a:path w="2827" h="2583" extrusionOk="0">
                <a:moveTo>
                  <a:pt x="2500" y="0"/>
                </a:moveTo>
                <a:cubicBezTo>
                  <a:pt x="1894" y="0"/>
                  <a:pt x="1392" y="1366"/>
                  <a:pt x="1326" y="1415"/>
                </a:cubicBezTo>
                <a:cubicBezTo>
                  <a:pt x="1322" y="1419"/>
                  <a:pt x="1322" y="1419"/>
                  <a:pt x="1319" y="1419"/>
                </a:cubicBezTo>
                <a:cubicBezTo>
                  <a:pt x="1276" y="1419"/>
                  <a:pt x="1094" y="1142"/>
                  <a:pt x="873" y="860"/>
                </a:cubicBezTo>
                <a:cubicBezTo>
                  <a:pt x="652" y="582"/>
                  <a:pt x="390" y="304"/>
                  <a:pt x="185" y="304"/>
                </a:cubicBezTo>
                <a:cubicBezTo>
                  <a:pt x="139" y="304"/>
                  <a:pt x="99" y="315"/>
                  <a:pt x="63" y="344"/>
                </a:cubicBezTo>
                <a:cubicBezTo>
                  <a:pt x="17" y="374"/>
                  <a:pt x="0" y="427"/>
                  <a:pt x="0" y="493"/>
                </a:cubicBezTo>
                <a:cubicBezTo>
                  <a:pt x="0" y="1035"/>
                  <a:pt x="1329" y="2576"/>
                  <a:pt x="1485" y="2583"/>
                </a:cubicBezTo>
                <a:lnTo>
                  <a:pt x="1488" y="2583"/>
                </a:lnTo>
                <a:cubicBezTo>
                  <a:pt x="1636" y="2583"/>
                  <a:pt x="2827" y="1015"/>
                  <a:pt x="2827" y="324"/>
                </a:cubicBezTo>
                <a:cubicBezTo>
                  <a:pt x="2827" y="185"/>
                  <a:pt x="2778" y="83"/>
                  <a:pt x="2665" y="37"/>
                </a:cubicBezTo>
                <a:cubicBezTo>
                  <a:pt x="2609" y="11"/>
                  <a:pt x="2556" y="0"/>
                  <a:pt x="2500" y="0"/>
                </a:cubicBezTo>
                <a:close/>
              </a:path>
            </a:pathLst>
          </a:custGeom>
          <a:solidFill>
            <a:srgbClr val="F95858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28575" dist="9525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9" name="Google Shape;59;p4"/>
          <p:cNvSpPr/>
          <p:nvPr/>
        </p:nvSpPr>
        <p:spPr>
          <a:xfrm>
            <a:off x="1759350" y="6210841"/>
            <a:ext cx="238165" cy="217600"/>
          </a:xfrm>
          <a:custGeom>
            <a:avLst/>
            <a:gdLst/>
            <a:ahLst/>
            <a:cxnLst/>
            <a:rect l="l" t="t" r="r" b="b"/>
            <a:pathLst>
              <a:path w="2827" h="2583" extrusionOk="0">
                <a:moveTo>
                  <a:pt x="2500" y="0"/>
                </a:moveTo>
                <a:cubicBezTo>
                  <a:pt x="1894" y="0"/>
                  <a:pt x="1392" y="1366"/>
                  <a:pt x="1326" y="1415"/>
                </a:cubicBezTo>
                <a:cubicBezTo>
                  <a:pt x="1322" y="1419"/>
                  <a:pt x="1322" y="1419"/>
                  <a:pt x="1319" y="1419"/>
                </a:cubicBezTo>
                <a:cubicBezTo>
                  <a:pt x="1276" y="1419"/>
                  <a:pt x="1094" y="1142"/>
                  <a:pt x="873" y="860"/>
                </a:cubicBezTo>
                <a:cubicBezTo>
                  <a:pt x="652" y="582"/>
                  <a:pt x="390" y="304"/>
                  <a:pt x="185" y="304"/>
                </a:cubicBezTo>
                <a:cubicBezTo>
                  <a:pt x="139" y="304"/>
                  <a:pt x="99" y="315"/>
                  <a:pt x="63" y="344"/>
                </a:cubicBezTo>
                <a:cubicBezTo>
                  <a:pt x="17" y="374"/>
                  <a:pt x="0" y="427"/>
                  <a:pt x="0" y="493"/>
                </a:cubicBezTo>
                <a:cubicBezTo>
                  <a:pt x="0" y="1035"/>
                  <a:pt x="1329" y="2576"/>
                  <a:pt x="1485" y="2583"/>
                </a:cubicBezTo>
                <a:lnTo>
                  <a:pt x="1488" y="2583"/>
                </a:lnTo>
                <a:cubicBezTo>
                  <a:pt x="1636" y="2583"/>
                  <a:pt x="2827" y="1015"/>
                  <a:pt x="2827" y="324"/>
                </a:cubicBezTo>
                <a:cubicBezTo>
                  <a:pt x="2827" y="185"/>
                  <a:pt x="2778" y="83"/>
                  <a:pt x="2665" y="37"/>
                </a:cubicBezTo>
                <a:cubicBezTo>
                  <a:pt x="2609" y="11"/>
                  <a:pt x="2556" y="0"/>
                  <a:pt x="2500" y="0"/>
                </a:cubicBezTo>
                <a:close/>
              </a:path>
            </a:pathLst>
          </a:custGeom>
          <a:solidFill>
            <a:srgbClr val="F95858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28575" dist="9525" dir="19380000" algn="bl" rotWithShape="0">
              <a:srgbClr val="000000">
                <a:alpha val="2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76492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A74C3FF-568A-44DF-ABF3-557017A6C5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4.jpeg"/><Relationship Id="rId10" Type="http://schemas.openxmlformats.org/officeDocument/2006/relationships/image" Target="../media/image7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22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slide" Target="slide10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5" Type="http://schemas.openxmlformats.org/officeDocument/2006/relationships/slide" Target="slide11.xml"/><Relationship Id="rId10" Type="http://schemas.openxmlformats.org/officeDocument/2006/relationships/slide" Target="slide9.xml"/><Relationship Id="rId4" Type="http://schemas.openxmlformats.org/officeDocument/2006/relationships/image" Target="../media/image16.png"/><Relationship Id="rId9" Type="http://schemas.openxmlformats.org/officeDocument/2006/relationships/image" Target="../media/image20.png"/><Relationship Id="rId1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openxmlformats.org/officeDocument/2006/relationships/slide" Target="slide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Relationship Id="rId9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openxmlformats.org/officeDocument/2006/relationships/slide" Target="slide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allwhitebackground.com/colorful-background-images.html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5.jpeg"/><Relationship Id="rId5" Type="http://schemas.openxmlformats.org/officeDocument/2006/relationships/image" Target="../media/image33.wmf"/><Relationship Id="rId10" Type="http://schemas.openxmlformats.org/officeDocument/2006/relationships/image" Target="../media/image34.w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40.wmf"/><Relationship Id="rId18" Type="http://schemas.openxmlformats.org/officeDocument/2006/relationships/oleObject" Target="../embeddings/oleObject9.bin"/><Relationship Id="rId3" Type="http://schemas.openxmlformats.org/officeDocument/2006/relationships/image" Target="../media/image44.jpeg"/><Relationship Id="rId21" Type="http://schemas.openxmlformats.org/officeDocument/2006/relationships/image" Target="../media/image43.wmf"/><Relationship Id="rId7" Type="http://schemas.openxmlformats.org/officeDocument/2006/relationships/image" Target="../media/image34.wmf"/><Relationship Id="rId12" Type="http://schemas.openxmlformats.org/officeDocument/2006/relationships/oleObject" Target="../embeddings/oleObject6.bin"/><Relationship Id="rId17" Type="http://schemas.openxmlformats.org/officeDocument/2006/relationships/image" Target="../media/image41.wmf"/><Relationship Id="rId2" Type="http://schemas.openxmlformats.org/officeDocument/2006/relationships/slideLayout" Target="../slideLayouts/slideLayout13.xml"/><Relationship Id="rId16" Type="http://schemas.openxmlformats.org/officeDocument/2006/relationships/oleObject" Target="../embeddings/oleObject8.bin"/><Relationship Id="rId20" Type="http://schemas.openxmlformats.org/officeDocument/2006/relationships/oleObject" Target="../embeddings/oleObject10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39.wmf"/><Relationship Id="rId5" Type="http://schemas.openxmlformats.org/officeDocument/2006/relationships/image" Target="../media/image45.png"/><Relationship Id="rId15" Type="http://schemas.openxmlformats.org/officeDocument/2006/relationships/image" Target="../media/image33.wmf"/><Relationship Id="rId10" Type="http://schemas.openxmlformats.org/officeDocument/2006/relationships/oleObject" Target="../embeddings/oleObject5.bin"/><Relationship Id="rId19" Type="http://schemas.openxmlformats.org/officeDocument/2006/relationships/image" Target="../media/image42.wmf"/><Relationship Id="rId4" Type="http://schemas.openxmlformats.org/officeDocument/2006/relationships/hyperlink" Target="http://www.allwhitebackground.com/colorful-background-images.html" TargetMode="External"/><Relationship Id="rId9" Type="http://schemas.openxmlformats.org/officeDocument/2006/relationships/image" Target="../media/image38.wmf"/><Relationship Id="rId14" Type="http://schemas.openxmlformats.org/officeDocument/2006/relationships/oleObject" Target="../embeddings/oleObject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s://www.publicdomainpictures.net/en/view-image.php?image=317882&amp;picture=abstract-background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8.jpeg"/><Relationship Id="rId5" Type="http://schemas.openxmlformats.org/officeDocument/2006/relationships/image" Target="../media/image47.wmf"/><Relationship Id="rId4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18.bin"/><Relationship Id="rId18" Type="http://schemas.openxmlformats.org/officeDocument/2006/relationships/image" Target="../media/image56.wmf"/><Relationship Id="rId3" Type="http://schemas.openxmlformats.org/officeDocument/2006/relationships/oleObject" Target="../embeddings/oleObject13.bin"/><Relationship Id="rId21" Type="http://schemas.openxmlformats.org/officeDocument/2006/relationships/oleObject" Target="../embeddings/oleObject22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53.wmf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55.wmf"/><Relationship Id="rId20" Type="http://schemas.openxmlformats.org/officeDocument/2006/relationships/image" Target="../media/image57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50.wmf"/><Relationship Id="rId11" Type="http://schemas.openxmlformats.org/officeDocument/2006/relationships/oleObject" Target="../embeddings/oleObject17.bin"/><Relationship Id="rId24" Type="http://schemas.openxmlformats.org/officeDocument/2006/relationships/image" Target="../media/image59.wmf"/><Relationship Id="rId5" Type="http://schemas.openxmlformats.org/officeDocument/2006/relationships/oleObject" Target="../embeddings/oleObject14.bin"/><Relationship Id="rId15" Type="http://schemas.openxmlformats.org/officeDocument/2006/relationships/oleObject" Target="../embeddings/oleObject19.bin"/><Relationship Id="rId23" Type="http://schemas.openxmlformats.org/officeDocument/2006/relationships/oleObject" Target="../embeddings/oleObject23.bin"/><Relationship Id="rId10" Type="http://schemas.openxmlformats.org/officeDocument/2006/relationships/image" Target="../media/image52.wmf"/><Relationship Id="rId19" Type="http://schemas.openxmlformats.org/officeDocument/2006/relationships/oleObject" Target="../embeddings/oleObject21.bin"/><Relationship Id="rId4" Type="http://schemas.openxmlformats.org/officeDocument/2006/relationships/image" Target="../media/image47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54.wmf"/><Relationship Id="rId22" Type="http://schemas.openxmlformats.org/officeDocument/2006/relationships/image" Target="../media/image58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64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1.wmf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63.wmf"/><Relationship Id="rId4" Type="http://schemas.openxmlformats.org/officeDocument/2006/relationships/image" Target="../media/image60.wmf"/><Relationship Id="rId9" Type="http://schemas.openxmlformats.org/officeDocument/2006/relationships/oleObject" Target="../embeddings/oleObject27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68.png"/><Relationship Id="rId7" Type="http://schemas.openxmlformats.org/officeDocument/2006/relationships/image" Target="../media/image66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0.bin"/><Relationship Id="rId11" Type="http://schemas.openxmlformats.org/officeDocument/2006/relationships/comments" Target="../comments/comment1.xml"/><Relationship Id="rId5" Type="http://schemas.openxmlformats.org/officeDocument/2006/relationships/image" Target="../media/image65.wmf"/><Relationship Id="rId10" Type="http://schemas.openxmlformats.org/officeDocument/2006/relationships/image" Target="../media/image69.gif"/><Relationship Id="rId4" Type="http://schemas.openxmlformats.org/officeDocument/2006/relationships/oleObject" Target="../embeddings/oleObject29.bin"/><Relationship Id="rId9" Type="http://schemas.openxmlformats.org/officeDocument/2006/relationships/image" Target="../media/image67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oleObject" Target="../embeddings/oleObject35.bin"/><Relationship Id="rId18" Type="http://schemas.openxmlformats.org/officeDocument/2006/relationships/image" Target="../media/image75.wmf"/><Relationship Id="rId26" Type="http://schemas.openxmlformats.org/officeDocument/2006/relationships/image" Target="../media/image78.wmf"/><Relationship Id="rId3" Type="http://schemas.openxmlformats.org/officeDocument/2006/relationships/oleObject" Target="../embeddings/oleObject29.bin"/><Relationship Id="rId21" Type="http://schemas.openxmlformats.org/officeDocument/2006/relationships/oleObject" Target="../embeddings/oleObject38.bin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72.wmf"/><Relationship Id="rId17" Type="http://schemas.openxmlformats.org/officeDocument/2006/relationships/oleObject" Target="../embeddings/oleObject37.bin"/><Relationship Id="rId25" Type="http://schemas.openxmlformats.org/officeDocument/2006/relationships/oleObject" Target="../embeddings/oleObject40.bin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74.wmf"/><Relationship Id="rId20" Type="http://schemas.openxmlformats.org/officeDocument/2006/relationships/image" Target="../media/image67.wmf"/><Relationship Id="rId29" Type="http://schemas.openxmlformats.org/officeDocument/2006/relationships/oleObject" Target="../embeddings/oleObject42.bin"/><Relationship Id="rId1" Type="http://schemas.openxmlformats.org/officeDocument/2006/relationships/vmlDrawing" Target="../drawings/vmlDrawing8.vml"/><Relationship Id="rId6" Type="http://schemas.openxmlformats.org/officeDocument/2006/relationships/image" Target="../media/image66.wmf"/><Relationship Id="rId11" Type="http://schemas.openxmlformats.org/officeDocument/2006/relationships/oleObject" Target="../embeddings/oleObject34.bin"/><Relationship Id="rId24" Type="http://schemas.openxmlformats.org/officeDocument/2006/relationships/image" Target="../media/image77.wmf"/><Relationship Id="rId32" Type="http://schemas.openxmlformats.org/officeDocument/2006/relationships/image" Target="../media/image81.wmf"/><Relationship Id="rId5" Type="http://schemas.openxmlformats.org/officeDocument/2006/relationships/oleObject" Target="../embeddings/oleObject30.bin"/><Relationship Id="rId15" Type="http://schemas.openxmlformats.org/officeDocument/2006/relationships/oleObject" Target="../embeddings/oleObject36.bin"/><Relationship Id="rId23" Type="http://schemas.openxmlformats.org/officeDocument/2006/relationships/oleObject" Target="../embeddings/oleObject39.bin"/><Relationship Id="rId28" Type="http://schemas.openxmlformats.org/officeDocument/2006/relationships/image" Target="../media/image79.wmf"/><Relationship Id="rId10" Type="http://schemas.openxmlformats.org/officeDocument/2006/relationships/image" Target="../media/image71.wmf"/><Relationship Id="rId19" Type="http://schemas.openxmlformats.org/officeDocument/2006/relationships/oleObject" Target="../embeddings/oleObject31.bin"/><Relationship Id="rId31" Type="http://schemas.openxmlformats.org/officeDocument/2006/relationships/oleObject" Target="../embeddings/oleObject43.bin"/><Relationship Id="rId4" Type="http://schemas.openxmlformats.org/officeDocument/2006/relationships/image" Target="../media/image65.wmf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73.wmf"/><Relationship Id="rId22" Type="http://schemas.openxmlformats.org/officeDocument/2006/relationships/image" Target="../media/image76.wmf"/><Relationship Id="rId27" Type="http://schemas.openxmlformats.org/officeDocument/2006/relationships/oleObject" Target="../embeddings/oleObject41.bin"/><Relationship Id="rId30" Type="http://schemas.openxmlformats.org/officeDocument/2006/relationships/image" Target="../media/image80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oleObject" Target="../embeddings/oleObject47.bin"/><Relationship Id="rId3" Type="http://schemas.openxmlformats.org/officeDocument/2006/relationships/audio" Target="../media/audio2.wav"/><Relationship Id="rId7" Type="http://schemas.openxmlformats.org/officeDocument/2006/relationships/hyperlink" Target="http://www.allwhitebackground.com/colorful-background-images.html" TargetMode="External"/><Relationship Id="rId12" Type="http://schemas.openxmlformats.org/officeDocument/2006/relationships/image" Target="../media/image84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5.jpeg"/><Relationship Id="rId11" Type="http://schemas.openxmlformats.org/officeDocument/2006/relationships/oleObject" Target="../embeddings/oleObject46.bin"/><Relationship Id="rId5" Type="http://schemas.openxmlformats.org/officeDocument/2006/relationships/image" Target="../media/image82.wmf"/><Relationship Id="rId10" Type="http://schemas.openxmlformats.org/officeDocument/2006/relationships/image" Target="../media/image83.wmf"/><Relationship Id="rId4" Type="http://schemas.openxmlformats.org/officeDocument/2006/relationships/oleObject" Target="../embeddings/oleObject44.bin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85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oleObject" Target="../embeddings/oleObject53.bin"/><Relationship Id="rId18" Type="http://schemas.openxmlformats.org/officeDocument/2006/relationships/image" Target="../media/image93.wmf"/><Relationship Id="rId3" Type="http://schemas.openxmlformats.org/officeDocument/2006/relationships/oleObject" Target="../embeddings/oleObject48.bin"/><Relationship Id="rId21" Type="http://schemas.openxmlformats.org/officeDocument/2006/relationships/oleObject" Target="../embeddings/oleObject57.bin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90.wmf"/><Relationship Id="rId17" Type="http://schemas.openxmlformats.org/officeDocument/2006/relationships/oleObject" Target="../embeddings/oleObject55.bin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92.wmf"/><Relationship Id="rId20" Type="http://schemas.openxmlformats.org/officeDocument/2006/relationships/image" Target="../media/image94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87.wmf"/><Relationship Id="rId11" Type="http://schemas.openxmlformats.org/officeDocument/2006/relationships/oleObject" Target="../embeddings/oleObject52.bin"/><Relationship Id="rId24" Type="http://schemas.openxmlformats.org/officeDocument/2006/relationships/image" Target="../media/image96.emf"/><Relationship Id="rId5" Type="http://schemas.openxmlformats.org/officeDocument/2006/relationships/oleObject" Target="../embeddings/oleObject49.bin"/><Relationship Id="rId15" Type="http://schemas.openxmlformats.org/officeDocument/2006/relationships/oleObject" Target="../embeddings/oleObject54.bin"/><Relationship Id="rId23" Type="http://schemas.openxmlformats.org/officeDocument/2006/relationships/oleObject" Target="../embeddings/oleObject58.bin"/><Relationship Id="rId10" Type="http://schemas.openxmlformats.org/officeDocument/2006/relationships/image" Target="../media/image89.wmf"/><Relationship Id="rId19" Type="http://schemas.openxmlformats.org/officeDocument/2006/relationships/oleObject" Target="../embeddings/oleObject56.bin"/><Relationship Id="rId4" Type="http://schemas.openxmlformats.org/officeDocument/2006/relationships/image" Target="../media/image86.wmf"/><Relationship Id="rId9" Type="http://schemas.openxmlformats.org/officeDocument/2006/relationships/oleObject" Target="../embeddings/oleObject51.bin"/><Relationship Id="rId14" Type="http://schemas.openxmlformats.org/officeDocument/2006/relationships/image" Target="../media/image91.wmf"/><Relationship Id="rId22" Type="http://schemas.openxmlformats.org/officeDocument/2006/relationships/image" Target="../media/image95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oleObject" Target="../embeddings/oleObject64.bin"/><Relationship Id="rId18" Type="http://schemas.openxmlformats.org/officeDocument/2006/relationships/image" Target="../media/image104.wmf"/><Relationship Id="rId3" Type="http://schemas.openxmlformats.org/officeDocument/2006/relationships/oleObject" Target="../embeddings/oleObject59.bin"/><Relationship Id="rId21" Type="http://schemas.openxmlformats.org/officeDocument/2006/relationships/oleObject" Target="../embeddings/oleObject68.bin"/><Relationship Id="rId7" Type="http://schemas.openxmlformats.org/officeDocument/2006/relationships/oleObject" Target="../embeddings/oleObject61.bin"/><Relationship Id="rId12" Type="http://schemas.openxmlformats.org/officeDocument/2006/relationships/image" Target="../media/image101.wmf"/><Relationship Id="rId17" Type="http://schemas.openxmlformats.org/officeDocument/2006/relationships/oleObject" Target="../embeddings/oleObject66.bin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03.wmf"/><Relationship Id="rId20" Type="http://schemas.openxmlformats.org/officeDocument/2006/relationships/image" Target="../media/image105.w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8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0.bin"/><Relationship Id="rId15" Type="http://schemas.openxmlformats.org/officeDocument/2006/relationships/oleObject" Target="../embeddings/oleObject65.bin"/><Relationship Id="rId10" Type="http://schemas.openxmlformats.org/officeDocument/2006/relationships/image" Target="../media/image100.wmf"/><Relationship Id="rId19" Type="http://schemas.openxmlformats.org/officeDocument/2006/relationships/oleObject" Target="../embeddings/oleObject67.bin"/><Relationship Id="rId4" Type="http://schemas.openxmlformats.org/officeDocument/2006/relationships/image" Target="../media/image97.wmf"/><Relationship Id="rId9" Type="http://schemas.openxmlformats.org/officeDocument/2006/relationships/oleObject" Target="../embeddings/oleObject62.bin"/><Relationship Id="rId14" Type="http://schemas.openxmlformats.org/officeDocument/2006/relationships/image" Target="../media/image102.wmf"/><Relationship Id="rId22" Type="http://schemas.openxmlformats.org/officeDocument/2006/relationships/image" Target="../media/image106.emf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8.gif"/><Relationship Id="rId3" Type="http://schemas.openxmlformats.org/officeDocument/2006/relationships/hyperlink" Target="http://www.allwhitebackground.com/colorful-background-images.html" TargetMode="External"/><Relationship Id="rId12" Type="http://schemas.openxmlformats.org/officeDocument/2006/relationships/image" Target="../media/image10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image" Target="../media/image11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49484" y="-30768"/>
            <a:ext cx="12142520" cy="6857991"/>
          </a:xfrm>
          <a:prstGeom prst="rect">
            <a:avLst/>
          </a:prstGeom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2" y="956790"/>
            <a:ext cx="12185905" cy="677102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defTabSz="914332">
              <a:spcAft>
                <a:spcPts val="600"/>
              </a:spcAft>
            </a:pPr>
            <a:r>
              <a:rPr lang="en-US" sz="3600" b="1" dirty="0">
                <a:solidFill>
                  <a:srgbClr val="002060"/>
                </a:solidFill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549245" y="4017689"/>
            <a:ext cx="11642759" cy="2123652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cs typeface="Times New Roman" panose="02020603050405020304" pitchFamily="18" charset="0"/>
              </a:rPr>
              <a:t>ZALO GVSB: Thu </a:t>
            </a:r>
            <a:r>
              <a:rPr lang="en-US" sz="4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Hà</a:t>
            </a:r>
            <a:endParaRPr lang="en-US" sz="40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cs typeface="Times New Roman" panose="02020603050405020304" pitchFamily="18" charset="0"/>
              </a:rPr>
              <a:t>ZALO GVPB 1: Dung Phan </a:t>
            </a:r>
          </a:p>
          <a:p>
            <a:pPr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cs typeface="Times New Roman" panose="02020603050405020304" pitchFamily="18" charset="0"/>
              </a:rPr>
              <a:t>ZALO GVPB 2: ……………..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03199" y="2432644"/>
            <a:ext cx="12185905" cy="1046434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algn="ctr" defTabSz="914332">
              <a:spcAft>
                <a:spcPts val="600"/>
              </a:spcAft>
            </a:pPr>
            <a:r>
              <a:rPr lang="en-US" sz="6000" b="1" dirty="0">
                <a:solidFill>
                  <a:srgbClr val="FF0000"/>
                </a:solidFill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3" y="6150104"/>
            <a:ext cx="12179809" cy="738658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algn="ctr" defTabSz="914332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3047" y="297219"/>
            <a:ext cx="12188952" cy="738658"/>
          </a:xfrm>
          <a:prstGeom prst="rect">
            <a:avLst/>
          </a:prstGeom>
          <a:noFill/>
        </p:spPr>
        <p:txBody>
          <a:bodyPr wrap="square" lIns="121915" tIns="60957" rIns="121915" bIns="60957" rtlCol="0">
            <a:spAutoFit/>
          </a:bodyPr>
          <a:lstStyle/>
          <a:p>
            <a:pPr defTabSz="914332"/>
            <a:r>
              <a:rPr lang="en-US" sz="4000" b="1" dirty="0">
                <a:solidFill>
                  <a:srgbClr val="002060"/>
                </a:solidFill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146325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58013" y="154967"/>
            <a:ext cx="4114804" cy="3804872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5" tIns="60957" rIns="121915" bIns="60957" rtlCol="0" anchor="ctr">
            <a:noAutofit/>
          </a:bodyPr>
          <a:lstStyle/>
          <a:p>
            <a:pPr algn="ctr"/>
            <a:endParaRPr lang="en-US" sz="1867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447457" y="1217491"/>
            <a:ext cx="3886636" cy="795764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/>
          </p:nvPr>
        </p:nvGraphicFramePr>
        <p:xfrm>
          <a:off x="3454400" y="889000"/>
          <a:ext cx="81280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7016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1153629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3458137" y="1905005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61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153" y="2713661"/>
            <a:ext cx="2082307" cy="2082307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5" tIns="60957" rIns="121915" bIns="60957" rtlCol="0" anchor="ctr">
            <a:noAutofit/>
          </a:bodyPr>
          <a:lstStyle/>
          <a:p>
            <a:pPr algn="ctr"/>
            <a:endParaRPr lang="en-US" sz="1867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318080" y="758061"/>
            <a:ext cx="2733847" cy="693963"/>
          </a:xfrm>
          <a:prstGeom prst="rect">
            <a:avLst/>
          </a:prstGeom>
        </p:spPr>
      </p:pic>
      <p:sp>
        <p:nvSpPr>
          <p:cNvPr id="2" name="Cloud Callout 1"/>
          <p:cNvSpPr/>
          <p:nvPr/>
        </p:nvSpPr>
        <p:spPr>
          <a:xfrm>
            <a:off x="1826813" y="611931"/>
            <a:ext cx="3062558" cy="1940912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HĐ CẶP ĐÔI</a:t>
            </a:r>
          </a:p>
        </p:txBody>
      </p:sp>
      <p:sp>
        <p:nvSpPr>
          <p:cNvPr id="14" name="Cloud Callout 13"/>
          <p:cNvSpPr/>
          <p:nvPr/>
        </p:nvSpPr>
        <p:spPr>
          <a:xfrm>
            <a:off x="5235718" y="32829"/>
            <a:ext cx="3062558" cy="1940912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HĐ NHÓM</a:t>
            </a:r>
          </a:p>
        </p:txBody>
      </p:sp>
      <p:sp>
        <p:nvSpPr>
          <p:cNvPr id="16" name="Cloud Callout 15"/>
          <p:cNvSpPr/>
          <p:nvPr/>
        </p:nvSpPr>
        <p:spPr>
          <a:xfrm>
            <a:off x="8762996" y="415636"/>
            <a:ext cx="3505203" cy="1940912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HĐ CÁ NHÂN</a:t>
            </a:r>
          </a:p>
        </p:txBody>
      </p:sp>
    </p:spTree>
    <p:extLst>
      <p:ext uri="{BB962C8B-B14F-4D97-AF65-F5344CB8AC3E}">
        <p14:creationId xmlns:p14="http://schemas.microsoft.com/office/powerpoint/2010/main" val="18778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230566" y="5810869"/>
            <a:ext cx="8118881" cy="1200327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en-US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7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80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867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6324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Mở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đầu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7" y="440484"/>
            <a:ext cx="3028823" cy="2368546"/>
            <a:chOff x="5714125" y="780700"/>
            <a:chExt cx="3028822" cy="1831956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867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569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err="1">
                  <a:solidFill>
                    <a:srgbClr val="002060"/>
                  </a:solidFill>
                </a:rPr>
                <a:t>Hình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thức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5" y="1497830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867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tập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4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895" tIns="121895" rIns="121895" bIns="12189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867"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4" y="3237704"/>
            <a:ext cx="3028823" cy="1415772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867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Vận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999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ình ảnh có liên qu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0"/>
            <a:ext cx="1226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ntagon 5">
            <a:hlinkClick r:id="rId3" action="ppaction://hlinksldjump"/>
          </p:cNvPr>
          <p:cNvSpPr/>
          <p:nvPr/>
        </p:nvSpPr>
        <p:spPr>
          <a:xfrm>
            <a:off x="8610601" y="6075364"/>
            <a:ext cx="1751013" cy="600075"/>
          </a:xfrm>
          <a:prstGeom prst="homePlate">
            <a:avLst/>
          </a:prstGeom>
          <a:solidFill>
            <a:srgbClr val="FFFF00"/>
          </a:solidFill>
          <a:ln w="57150" cmpd="dbl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644" tIns="34322" rIns="68644" bIns="34322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Chơi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 rot="-1042496">
            <a:off x="2311400" y="4503738"/>
            <a:ext cx="7772400" cy="110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644" tIns="34322" rIns="68644" bIns="34322">
            <a:spAutoFit/>
          </a:bodyPr>
          <a:lstStyle>
            <a:lvl1pPr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6800">
                <a:solidFill>
                  <a:srgbClr val="CC0099"/>
                </a:solidFill>
                <a:latin typeface="UTM Showcard" pitchFamily="18" charset="0"/>
              </a:rPr>
              <a:t>Cánh cụt về nhà</a:t>
            </a:r>
          </a:p>
        </p:txBody>
      </p:sp>
      <p:sp>
        <p:nvSpPr>
          <p:cNvPr id="9" name="Rectangle: Rounded Corners 19">
            <a:extLst>
              <a:ext uri="{FF2B5EF4-FFF2-40B4-BE49-F238E27FC236}">
                <a16:creationId xmlns:a16="http://schemas.microsoft.com/office/drawing/2014/main" id="{F0B9D66F-5601-40B8-86B8-4B94AB7C2B0B}"/>
              </a:ext>
            </a:extLst>
          </p:cNvPr>
          <p:cNvSpPr/>
          <p:nvPr/>
        </p:nvSpPr>
        <p:spPr>
          <a:xfrm>
            <a:off x="83518" y="49875"/>
            <a:ext cx="4189224" cy="653685"/>
          </a:xfrm>
          <a:prstGeom prst="roundRect">
            <a:avLst/>
          </a:prstGeom>
          <a:solidFill>
            <a:srgbClr val="FFD3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prstClr val="white"/>
              </a:solidFill>
            </a:endParaRPr>
          </a:p>
        </p:txBody>
      </p:sp>
      <p:sp>
        <p:nvSpPr>
          <p:cNvPr id="10" name="!!1">
            <a:extLst>
              <a:ext uri="{FF2B5EF4-FFF2-40B4-BE49-F238E27FC236}">
                <a16:creationId xmlns:a16="http://schemas.microsoft.com/office/drawing/2014/main" id="{4D3CFCA8-27ED-41FB-92A9-BA8CC0500364}"/>
              </a:ext>
            </a:extLst>
          </p:cNvPr>
          <p:cNvSpPr txBox="1"/>
          <p:nvPr/>
        </p:nvSpPr>
        <p:spPr>
          <a:xfrm>
            <a:off x="244204" y="107270"/>
            <a:ext cx="40285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kern="0" dirty="0">
                <a:solidFill>
                  <a:srgbClr val="C55A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MỞ ĐẦU</a:t>
            </a:r>
            <a:endParaRPr lang="en-US" sz="2800" kern="0" dirty="0">
              <a:solidFill>
                <a:srgbClr val="C55A1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2971801" y="228600"/>
            <a:ext cx="6627813" cy="933450"/>
          </a:xfrm>
        </p:spPr>
        <p:txBody>
          <a:bodyPr/>
          <a:lstStyle/>
          <a:p>
            <a:pPr eaLnBrk="1" hangingPunct="1"/>
            <a:r>
              <a:rPr lang="en-US" sz="3200" b="1" dirty="0">
                <a:solidFill>
                  <a:srgbClr val="4A3EEC"/>
                </a:solidFill>
                <a:latin typeface="Times New Roman" pitchFamily="18" charset="0"/>
                <a:cs typeface="Times New Roman" pitchFamily="18" charset="0"/>
              </a:rPr>
              <a:t>TRÒ CH</a:t>
            </a:r>
            <a:r>
              <a:rPr lang="vi-VN" sz="3200" b="1" dirty="0">
                <a:solidFill>
                  <a:srgbClr val="4A3EEC"/>
                </a:solidFill>
                <a:cs typeface="Times New Roman" pitchFamily="18" charset="0"/>
              </a:rPr>
              <a:t>Ơ</a:t>
            </a:r>
            <a:r>
              <a:rPr lang="en-US" sz="3200" b="1" dirty="0">
                <a:solidFill>
                  <a:srgbClr val="4A3EEC"/>
                </a:solidFill>
                <a:latin typeface="Times New Roman" pitchFamily="18" charset="0"/>
                <a:cs typeface="Times New Roman" pitchFamily="18" charset="0"/>
              </a:rPr>
              <a:t>I: CÁNH CỤT VỀ NHÀ</a:t>
            </a:r>
            <a:endParaRPr lang="vi-VN" sz="3200" b="1" dirty="0">
              <a:solidFill>
                <a:srgbClr val="4A3EEC"/>
              </a:solidFill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9275" y="1219201"/>
            <a:ext cx="8229600" cy="4041775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vi-V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ơ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 eaLnBrk="1" hangingPunct="1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đường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 eaLnBrk="1" hangingPunct="1">
              <a:buFontTx/>
              <a:buChar char="-"/>
              <a:defRPr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2532" name="Picture 21" descr="SPARKL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26" y="1589"/>
            <a:ext cx="6127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3" descr="SPARKL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6" y="1589"/>
            <a:ext cx="6127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2" descr="Picture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43449" y="4828202"/>
            <a:ext cx="138747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3" descr="Picture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484136" y="5466017"/>
            <a:ext cx="2770188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DMIN\Desktop\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8938"/>
            <a:ext cx="122301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C:\Users\ADMIN\Desktop\25287107_1503553876407376_365816523_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-400050"/>
            <a:ext cx="9144000" cy="63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4" descr="C:\Users\ADMIN\Desktop\25287107_1503553876407376_365816523_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0" y="-1011306"/>
            <a:ext cx="12204290" cy="689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2" descr="C:\Users\ADMIN\Desktop\Untitled (a2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1947863"/>
            <a:ext cx="6589712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2" descr="C:\Users\ADMIN\Desktop\Untitled (a2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7" y="1885950"/>
            <a:ext cx="3240088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2" descr="C:\Users\ADMIN\Desktop\Untitled (a2)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650" y="1984375"/>
            <a:ext cx="47244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3" descr="C:\Users\ADMIN\Desktop\Untitlead (2)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075" y="1143001"/>
            <a:ext cx="1468438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7" descr="C:\Users\ADMIN\Desktop\Untitlead (6)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302" y="1023839"/>
            <a:ext cx="11684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7" descr="C:\Users\ADMIN\Desktop\Untitlead (6)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714" y="1165054"/>
            <a:ext cx="1243012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>
            <a:hlinkClick r:id="rId8" action="ppaction://hlinksldjump"/>
          </p:cNvPr>
          <p:cNvSpPr/>
          <p:nvPr/>
        </p:nvSpPr>
        <p:spPr>
          <a:xfrm>
            <a:off x="1722438" y="558801"/>
            <a:ext cx="1389062" cy="358775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463" tIns="49232" rIns="98463" bIns="49232" anchor="ctr"/>
          <a:lstStyle/>
          <a:p>
            <a:pPr algn="ctr">
              <a:defRPr/>
            </a:pPr>
            <a:r>
              <a:rPr lang="en-US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Yêu nước</a:t>
            </a:r>
            <a:endParaRPr 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Rounded Rectangle 96">
            <a:hlinkClick r:id="rId10" action="ppaction://hlinksldjump"/>
          </p:cNvPr>
          <p:cNvSpPr/>
          <p:nvPr/>
        </p:nvSpPr>
        <p:spPr>
          <a:xfrm>
            <a:off x="4714734" y="495995"/>
            <a:ext cx="1266825" cy="382587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463" tIns="49232" rIns="98463" bIns="49232" anchor="ctr"/>
          <a:lstStyle/>
          <a:p>
            <a:pPr algn="ctr">
              <a:defRPr/>
            </a:pPr>
            <a:r>
              <a:rPr lang="en-US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ái</a:t>
            </a:r>
            <a:endParaRPr 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Rounded Rectangle 98">
            <a:hlinkClick r:id="rId12" action="ppaction://hlinksldjump"/>
          </p:cNvPr>
          <p:cNvSpPr/>
          <p:nvPr/>
        </p:nvSpPr>
        <p:spPr>
          <a:xfrm>
            <a:off x="7329486" y="522288"/>
            <a:ext cx="1444625" cy="407987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463" tIns="49232" rIns="98463" bIns="49232" anchor="ctr"/>
          <a:lstStyle/>
          <a:p>
            <a:pPr algn="ctr">
              <a:defRPr/>
            </a:pPr>
            <a:r>
              <a:rPr lang="en-US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Chăm</a:t>
            </a:r>
            <a:r>
              <a:rPr 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endParaRPr 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8" name="Picture 4" descr="C:\Users\ADMIN\Desktop\Untitlead (3)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1122363"/>
            <a:ext cx="1820863" cy="179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Picture 4" descr="C:\Users\ADMIN\Desktop\Untitlead (3)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505" y="988218"/>
            <a:ext cx="1822450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" name="Picture 4" descr="C:\Users\ADMIN\Desktop\Untitlead (3)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012" y="1094411"/>
            <a:ext cx="1933575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>
            <a:hlinkClick r:id="rId15" action="ppaction://hlinksldjump"/>
          </p:cNvPr>
          <p:cNvSpPr/>
          <p:nvPr/>
        </p:nvSpPr>
        <p:spPr>
          <a:xfrm>
            <a:off x="9972956" y="6483350"/>
            <a:ext cx="547687" cy="3746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00938 0.9944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4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00105 0.9736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4868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0.00278 1.05509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52755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  <p:bldLst>
      <p:bldP spid="4" grpId="0" animBg="1"/>
      <p:bldP spid="97" grpId="0" animBg="1"/>
      <p:bldP spid="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Desktop\Untitlead (7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670426"/>
            <a:ext cx="15748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ADMIN\Desktop\Untitlead (3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1275"/>
            <a:ext cx="1574800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ADMIN\Desktop\crushed-ice-frame-white-background-5463669a2 (a2a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052" y="152400"/>
            <a:ext cx="7568948" cy="4495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ADMIN\Desktop\crushed-ice-frame-white-background-5463669a2 (a2a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707" y="4937558"/>
            <a:ext cx="6489699" cy="11898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2" descr="C:\Users\ADMIN\Desktop\Untitled1 (2)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26" y="5830888"/>
            <a:ext cx="911225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862389" y="5156201"/>
            <a:ext cx="5253037" cy="591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463" tIns="49232" rIns="98463" bIns="49232">
            <a:spAutoFit/>
          </a:bodyPr>
          <a:lstStyle>
            <a:lvl1pPr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3200" dirty="0" err="1">
                <a:solidFill>
                  <a:srgbClr val="FF0000"/>
                </a:solidFill>
                <a:cs typeface="Times New Roman" panose="02020603050405020304" pitchFamily="18" charset="0"/>
              </a:rPr>
              <a:t>Đáp</a:t>
            </a:r>
            <a:r>
              <a:rPr lang="en-US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cs typeface="Times New Roman" panose="02020603050405020304" pitchFamily="18" charset="0"/>
              </a:rPr>
              <a:t>án</a:t>
            </a:r>
            <a:r>
              <a:rPr lang="en-US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: 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038601" y="866189"/>
                <a:ext cx="5867399" cy="31756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Câu 1: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kết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quả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phép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den>
                    </m:f>
                    <m:r>
                      <a:rPr lang="en-US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là:</a:t>
                </a: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C.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sSup>
                          <m:sSupPr>
                            <m:ctrlPr>
                              <a:rPr lang="en-US" sz="320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e>
                          <m:sup>
                            <m:r>
                              <a:rPr lang="en-US" sz="3200" b="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sz="3200" dirty="0">
                  <a:solidFill>
                    <a:srgbClr val="0000FF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endParaRPr lang="en-US" sz="3200" dirty="0">
                  <a:solidFill>
                    <a:srgbClr val="0000FF"/>
                  </a:solidFill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		          D.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den>
                    </m:f>
                  </m:oMath>
                </a14:m>
                <a:endParaRPr lang="en-US" sz="2800" dirty="0">
                  <a:solidFill>
                    <a:srgbClr val="0000FF"/>
                  </a:solidFill>
                  <a:ea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1" y="866189"/>
                <a:ext cx="5867399" cy="3175678"/>
              </a:xfrm>
              <a:prstGeom prst="rect">
                <a:avLst/>
              </a:prstGeom>
              <a:blipFill>
                <a:blip r:embed="rId8"/>
                <a:stretch>
                  <a:fillRect l="-2703" t="-2687" r="-2599" b="-17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30">
            <a:extLst>
              <a:ext uri="{FF2B5EF4-FFF2-40B4-BE49-F238E27FC236}">
                <a16:creationId xmlns:a16="http://schemas.microsoft.com/office/drawing/2014/main" id="{23CDCB6C-3116-431A-AABB-27B4BD00B59D}"/>
              </a:ext>
            </a:extLst>
          </p:cNvPr>
          <p:cNvSpPr/>
          <p:nvPr/>
        </p:nvSpPr>
        <p:spPr>
          <a:xfrm>
            <a:off x="1885997" y="3206428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11" name="Rounded Rectangle 15">
            <a:extLst>
              <a:ext uri="{FF2B5EF4-FFF2-40B4-BE49-F238E27FC236}">
                <a16:creationId xmlns:a16="http://schemas.microsoft.com/office/drawing/2014/main" id="{524C3FC0-A31B-46D2-91DC-EB56D0DD7C34}"/>
              </a:ext>
            </a:extLst>
          </p:cNvPr>
          <p:cNvSpPr/>
          <p:nvPr/>
        </p:nvSpPr>
        <p:spPr>
          <a:xfrm>
            <a:off x="618648" y="30364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12" name="Rounded Rectangle 16">
            <a:extLst>
              <a:ext uri="{FF2B5EF4-FFF2-40B4-BE49-F238E27FC236}">
                <a16:creationId xmlns:a16="http://schemas.microsoft.com/office/drawing/2014/main" id="{FBB93D2D-4B2C-4A8C-97E8-95650C829E58}"/>
              </a:ext>
            </a:extLst>
          </p:cNvPr>
          <p:cNvSpPr/>
          <p:nvPr/>
        </p:nvSpPr>
        <p:spPr>
          <a:xfrm>
            <a:off x="631948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13" name="Rounded Rectangle 17">
            <a:extLst>
              <a:ext uri="{FF2B5EF4-FFF2-40B4-BE49-F238E27FC236}">
                <a16:creationId xmlns:a16="http://schemas.microsoft.com/office/drawing/2014/main" id="{D9463D0D-FA46-4574-BD6D-7F02C1E00FE1}"/>
              </a:ext>
            </a:extLst>
          </p:cNvPr>
          <p:cNvSpPr/>
          <p:nvPr/>
        </p:nvSpPr>
        <p:spPr>
          <a:xfrm>
            <a:off x="618647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id="{D928645A-2913-4027-82A7-54420B091165}"/>
              </a:ext>
            </a:extLst>
          </p:cNvPr>
          <p:cNvSpPr/>
          <p:nvPr/>
        </p:nvSpPr>
        <p:spPr>
          <a:xfrm>
            <a:off x="618648" y="30364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15" name="Rounded Rectangle 19">
            <a:extLst>
              <a:ext uri="{FF2B5EF4-FFF2-40B4-BE49-F238E27FC236}">
                <a16:creationId xmlns:a16="http://schemas.microsoft.com/office/drawing/2014/main" id="{3AC8B99C-C4E2-4486-8589-D3E7EF828E79}"/>
              </a:ext>
            </a:extLst>
          </p:cNvPr>
          <p:cNvSpPr/>
          <p:nvPr/>
        </p:nvSpPr>
        <p:spPr>
          <a:xfrm>
            <a:off x="606329" y="30364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16" name="Rounded Rectangle 20">
            <a:extLst>
              <a:ext uri="{FF2B5EF4-FFF2-40B4-BE49-F238E27FC236}">
                <a16:creationId xmlns:a16="http://schemas.microsoft.com/office/drawing/2014/main" id="{637D9613-7168-4DC3-B958-196C549A3D04}"/>
              </a:ext>
            </a:extLst>
          </p:cNvPr>
          <p:cNvSpPr/>
          <p:nvPr/>
        </p:nvSpPr>
        <p:spPr>
          <a:xfrm>
            <a:off x="606328" y="301677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17" name="Rounded Rectangle 21">
            <a:extLst>
              <a:ext uri="{FF2B5EF4-FFF2-40B4-BE49-F238E27FC236}">
                <a16:creationId xmlns:a16="http://schemas.microsoft.com/office/drawing/2014/main" id="{B611C487-8DBA-485F-B15F-FE22EF0FF326}"/>
              </a:ext>
            </a:extLst>
          </p:cNvPr>
          <p:cNvSpPr/>
          <p:nvPr/>
        </p:nvSpPr>
        <p:spPr>
          <a:xfrm>
            <a:off x="605838" y="301677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18" name="Rounded Rectangle 22">
            <a:extLst>
              <a:ext uri="{FF2B5EF4-FFF2-40B4-BE49-F238E27FC236}">
                <a16:creationId xmlns:a16="http://schemas.microsoft.com/office/drawing/2014/main" id="{6FADC62B-AF40-424B-97D3-6A3E48782FD1}"/>
              </a:ext>
            </a:extLst>
          </p:cNvPr>
          <p:cNvSpPr/>
          <p:nvPr/>
        </p:nvSpPr>
        <p:spPr>
          <a:xfrm>
            <a:off x="618646" y="301677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19" name="Rounded Rectangle 23">
            <a:extLst>
              <a:ext uri="{FF2B5EF4-FFF2-40B4-BE49-F238E27FC236}">
                <a16:creationId xmlns:a16="http://schemas.microsoft.com/office/drawing/2014/main" id="{0C526D5A-ED26-423D-9134-9D759B100CAE}"/>
              </a:ext>
            </a:extLst>
          </p:cNvPr>
          <p:cNvSpPr/>
          <p:nvPr/>
        </p:nvSpPr>
        <p:spPr>
          <a:xfrm>
            <a:off x="618648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20" name="Rounded Rectangle 24">
            <a:extLst>
              <a:ext uri="{FF2B5EF4-FFF2-40B4-BE49-F238E27FC236}">
                <a16:creationId xmlns:a16="http://schemas.microsoft.com/office/drawing/2014/main" id="{860C3D46-C5B4-4881-B860-0830D122B13C}"/>
              </a:ext>
            </a:extLst>
          </p:cNvPr>
          <p:cNvSpPr/>
          <p:nvPr/>
        </p:nvSpPr>
        <p:spPr>
          <a:xfrm>
            <a:off x="606329" y="30167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21" name="Rounded Rectangle 25">
            <a:extLst>
              <a:ext uri="{FF2B5EF4-FFF2-40B4-BE49-F238E27FC236}">
                <a16:creationId xmlns:a16="http://schemas.microsoft.com/office/drawing/2014/main" id="{3E1021FA-00DA-48AC-9AB8-07535B20A8B9}"/>
              </a:ext>
            </a:extLst>
          </p:cNvPr>
          <p:cNvSpPr/>
          <p:nvPr/>
        </p:nvSpPr>
        <p:spPr>
          <a:xfrm>
            <a:off x="598447" y="301677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22" name="Rounded Rectangle 26">
            <a:extLst>
              <a:ext uri="{FF2B5EF4-FFF2-40B4-BE49-F238E27FC236}">
                <a16:creationId xmlns:a16="http://schemas.microsoft.com/office/drawing/2014/main" id="{0EE62045-8229-4DF5-8851-F7AC5AF0E8FC}"/>
              </a:ext>
            </a:extLst>
          </p:cNvPr>
          <p:cNvSpPr/>
          <p:nvPr/>
        </p:nvSpPr>
        <p:spPr>
          <a:xfrm>
            <a:off x="605837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23" name="Rounded Rectangle 27">
            <a:extLst>
              <a:ext uri="{FF2B5EF4-FFF2-40B4-BE49-F238E27FC236}">
                <a16:creationId xmlns:a16="http://schemas.microsoft.com/office/drawing/2014/main" id="{F0CA08BD-CD9F-4B5F-B19F-8919AA8DC7F3}"/>
              </a:ext>
            </a:extLst>
          </p:cNvPr>
          <p:cNvSpPr/>
          <p:nvPr/>
        </p:nvSpPr>
        <p:spPr>
          <a:xfrm>
            <a:off x="598447" y="303648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24" name="Rounded Rectangle 28">
            <a:extLst>
              <a:ext uri="{FF2B5EF4-FFF2-40B4-BE49-F238E27FC236}">
                <a16:creationId xmlns:a16="http://schemas.microsoft.com/office/drawing/2014/main" id="{F282E7B5-B297-4851-A8EE-4FE46DAD9E39}"/>
              </a:ext>
            </a:extLst>
          </p:cNvPr>
          <p:cNvSpPr/>
          <p:nvPr/>
        </p:nvSpPr>
        <p:spPr>
          <a:xfrm>
            <a:off x="592534" y="301677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25" name="Rounded Rectangle 29">
            <a:extLst>
              <a:ext uri="{FF2B5EF4-FFF2-40B4-BE49-F238E27FC236}">
                <a16:creationId xmlns:a16="http://schemas.microsoft.com/office/drawing/2014/main" id="{4C19EA2B-DDC7-4C55-AB63-5DE82CBEC703}"/>
              </a:ext>
            </a:extLst>
          </p:cNvPr>
          <p:cNvSpPr/>
          <p:nvPr/>
        </p:nvSpPr>
        <p:spPr>
          <a:xfrm>
            <a:off x="605836" y="303648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26" name="Rounded Rectangle 31">
            <a:extLst>
              <a:ext uri="{FF2B5EF4-FFF2-40B4-BE49-F238E27FC236}">
                <a16:creationId xmlns:a16="http://schemas.microsoft.com/office/drawing/2014/main" id="{5EF874A6-EB3D-4DF6-AA2D-17AC286275C0}"/>
              </a:ext>
            </a:extLst>
          </p:cNvPr>
          <p:cNvSpPr/>
          <p:nvPr/>
        </p:nvSpPr>
        <p:spPr>
          <a:xfrm>
            <a:off x="606823" y="3024659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Desktop\Untitlead (7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6" y="4951414"/>
            <a:ext cx="1700213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ADMIN\Desktop\Untitlead (3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152400"/>
            <a:ext cx="1741488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ADMIN\Desktop\crushed-ice-frame-white-background-5463669a2 (a2a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779" y="-27710"/>
            <a:ext cx="7568948" cy="513310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ADMIN\Desktop\crushed-ice-frame-white-background-5463669a2 (a2a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1" y="5499433"/>
            <a:ext cx="5271815" cy="8727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2" descr="C:\Users\ADMIN\Desktop\Untitled1 (2)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26" y="5830888"/>
            <a:ext cx="911225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114926" y="5670551"/>
            <a:ext cx="3495675" cy="591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8463" tIns="49232" rIns="98463" bIns="49232">
            <a:spAutoFit/>
          </a:bodyPr>
          <a:lstStyle>
            <a:lvl1pPr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3200" dirty="0" err="1">
                <a:solidFill>
                  <a:srgbClr val="FF0000"/>
                </a:solidFill>
                <a:cs typeface="Times New Roman" pitchFamily="18" charset="0"/>
              </a:rPr>
              <a:t>Đáp</a:t>
            </a:r>
            <a:r>
              <a:rPr lang="en-US" sz="3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cs typeface="Times New Roman" pitchFamily="18" charset="0"/>
              </a:rPr>
              <a:t>án</a:t>
            </a:r>
            <a:r>
              <a:rPr lang="en-US" sz="3200" dirty="0">
                <a:solidFill>
                  <a:srgbClr val="FF0000"/>
                </a:solidFill>
                <a:cs typeface="Times New Roman" pitchFamily="18" charset="0"/>
              </a:rPr>
              <a:t>: B</a:t>
            </a:r>
            <a:endParaRPr lang="en-US" sz="32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038600" y="1174582"/>
                <a:ext cx="5943600" cy="25016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Câu 2: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Kết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quả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phép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2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2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32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2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  <m:r>
                      <a:rPr lang="en-US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en-US" sz="32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rgbClr val="0000CC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:</a:t>
                </a:r>
              </a:p>
              <a:p>
                <a:r>
                  <a:rPr lang="en-US" sz="3200" dirty="0">
                    <a:solidFill>
                      <a:srgbClr val="0000CC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		B.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			D. 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1174582"/>
                <a:ext cx="5943600" cy="2501647"/>
              </a:xfrm>
              <a:prstGeom prst="rect">
                <a:avLst/>
              </a:prstGeom>
              <a:blipFill>
                <a:blip r:embed="rId9"/>
                <a:stretch>
                  <a:fillRect l="-2667" t="-3415" b="-26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30">
            <a:extLst>
              <a:ext uri="{FF2B5EF4-FFF2-40B4-BE49-F238E27FC236}">
                <a16:creationId xmlns:a16="http://schemas.microsoft.com/office/drawing/2014/main" id="{BA7DD970-5E58-4209-B70C-33533208ED57}"/>
              </a:ext>
            </a:extLst>
          </p:cNvPr>
          <p:cNvSpPr/>
          <p:nvPr/>
        </p:nvSpPr>
        <p:spPr>
          <a:xfrm>
            <a:off x="1885997" y="3206428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11" name="Rounded Rectangle 15">
            <a:extLst>
              <a:ext uri="{FF2B5EF4-FFF2-40B4-BE49-F238E27FC236}">
                <a16:creationId xmlns:a16="http://schemas.microsoft.com/office/drawing/2014/main" id="{F691F8DD-1D37-42AF-AC32-1473D0F75603}"/>
              </a:ext>
            </a:extLst>
          </p:cNvPr>
          <p:cNvSpPr/>
          <p:nvPr/>
        </p:nvSpPr>
        <p:spPr>
          <a:xfrm>
            <a:off x="618648" y="30364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12" name="Rounded Rectangle 16">
            <a:extLst>
              <a:ext uri="{FF2B5EF4-FFF2-40B4-BE49-F238E27FC236}">
                <a16:creationId xmlns:a16="http://schemas.microsoft.com/office/drawing/2014/main" id="{9F345ED9-2A24-440C-AA0C-D9A4380BCA97}"/>
              </a:ext>
            </a:extLst>
          </p:cNvPr>
          <p:cNvSpPr/>
          <p:nvPr/>
        </p:nvSpPr>
        <p:spPr>
          <a:xfrm>
            <a:off x="631948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13" name="Rounded Rectangle 17">
            <a:extLst>
              <a:ext uri="{FF2B5EF4-FFF2-40B4-BE49-F238E27FC236}">
                <a16:creationId xmlns:a16="http://schemas.microsoft.com/office/drawing/2014/main" id="{C8B297A7-126F-4C3B-A2C0-2271B8CFF9E0}"/>
              </a:ext>
            </a:extLst>
          </p:cNvPr>
          <p:cNvSpPr/>
          <p:nvPr/>
        </p:nvSpPr>
        <p:spPr>
          <a:xfrm>
            <a:off x="618647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id="{E7915F73-48C9-46FF-A432-90A366D417F4}"/>
              </a:ext>
            </a:extLst>
          </p:cNvPr>
          <p:cNvSpPr/>
          <p:nvPr/>
        </p:nvSpPr>
        <p:spPr>
          <a:xfrm>
            <a:off x="618648" y="30364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15" name="Rounded Rectangle 19">
            <a:extLst>
              <a:ext uri="{FF2B5EF4-FFF2-40B4-BE49-F238E27FC236}">
                <a16:creationId xmlns:a16="http://schemas.microsoft.com/office/drawing/2014/main" id="{A8C55C2E-E4F9-43B8-819D-7D86B0CCB237}"/>
              </a:ext>
            </a:extLst>
          </p:cNvPr>
          <p:cNvSpPr/>
          <p:nvPr/>
        </p:nvSpPr>
        <p:spPr>
          <a:xfrm>
            <a:off x="606329" y="30364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16" name="Rounded Rectangle 20">
            <a:extLst>
              <a:ext uri="{FF2B5EF4-FFF2-40B4-BE49-F238E27FC236}">
                <a16:creationId xmlns:a16="http://schemas.microsoft.com/office/drawing/2014/main" id="{5C056B2C-E2A2-46FB-8713-DF6BDD340F90}"/>
              </a:ext>
            </a:extLst>
          </p:cNvPr>
          <p:cNvSpPr/>
          <p:nvPr/>
        </p:nvSpPr>
        <p:spPr>
          <a:xfrm>
            <a:off x="606328" y="301677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17" name="Rounded Rectangle 21">
            <a:extLst>
              <a:ext uri="{FF2B5EF4-FFF2-40B4-BE49-F238E27FC236}">
                <a16:creationId xmlns:a16="http://schemas.microsoft.com/office/drawing/2014/main" id="{D96F905F-A2CE-4F24-8DDD-4FEFDD70F4C2}"/>
              </a:ext>
            </a:extLst>
          </p:cNvPr>
          <p:cNvSpPr/>
          <p:nvPr/>
        </p:nvSpPr>
        <p:spPr>
          <a:xfrm>
            <a:off x="605838" y="301677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18" name="Rounded Rectangle 22">
            <a:extLst>
              <a:ext uri="{FF2B5EF4-FFF2-40B4-BE49-F238E27FC236}">
                <a16:creationId xmlns:a16="http://schemas.microsoft.com/office/drawing/2014/main" id="{87033A5D-3808-46ED-8C5E-85F105DB6606}"/>
              </a:ext>
            </a:extLst>
          </p:cNvPr>
          <p:cNvSpPr/>
          <p:nvPr/>
        </p:nvSpPr>
        <p:spPr>
          <a:xfrm>
            <a:off x="618646" y="301677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19" name="Rounded Rectangle 23">
            <a:extLst>
              <a:ext uri="{FF2B5EF4-FFF2-40B4-BE49-F238E27FC236}">
                <a16:creationId xmlns:a16="http://schemas.microsoft.com/office/drawing/2014/main" id="{2E4C89B1-28D6-4D30-97D0-B996FA34E042}"/>
              </a:ext>
            </a:extLst>
          </p:cNvPr>
          <p:cNvSpPr/>
          <p:nvPr/>
        </p:nvSpPr>
        <p:spPr>
          <a:xfrm>
            <a:off x="618648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20" name="Rounded Rectangle 24">
            <a:extLst>
              <a:ext uri="{FF2B5EF4-FFF2-40B4-BE49-F238E27FC236}">
                <a16:creationId xmlns:a16="http://schemas.microsoft.com/office/drawing/2014/main" id="{1A086030-ECB4-4E2B-AE66-854FB3869A31}"/>
              </a:ext>
            </a:extLst>
          </p:cNvPr>
          <p:cNvSpPr/>
          <p:nvPr/>
        </p:nvSpPr>
        <p:spPr>
          <a:xfrm>
            <a:off x="606329" y="30167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21" name="Rounded Rectangle 25">
            <a:extLst>
              <a:ext uri="{FF2B5EF4-FFF2-40B4-BE49-F238E27FC236}">
                <a16:creationId xmlns:a16="http://schemas.microsoft.com/office/drawing/2014/main" id="{C51578B0-5409-4709-B268-B566E8D1BAAF}"/>
              </a:ext>
            </a:extLst>
          </p:cNvPr>
          <p:cNvSpPr/>
          <p:nvPr/>
        </p:nvSpPr>
        <p:spPr>
          <a:xfrm>
            <a:off x="598447" y="301677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22" name="Rounded Rectangle 26">
            <a:extLst>
              <a:ext uri="{FF2B5EF4-FFF2-40B4-BE49-F238E27FC236}">
                <a16:creationId xmlns:a16="http://schemas.microsoft.com/office/drawing/2014/main" id="{3D6FDA15-00BD-4CBD-8C45-FA61C16897C2}"/>
              </a:ext>
            </a:extLst>
          </p:cNvPr>
          <p:cNvSpPr/>
          <p:nvPr/>
        </p:nvSpPr>
        <p:spPr>
          <a:xfrm>
            <a:off x="605837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23" name="Rounded Rectangle 27">
            <a:extLst>
              <a:ext uri="{FF2B5EF4-FFF2-40B4-BE49-F238E27FC236}">
                <a16:creationId xmlns:a16="http://schemas.microsoft.com/office/drawing/2014/main" id="{57DC7D53-6332-4233-A3A3-331616799955}"/>
              </a:ext>
            </a:extLst>
          </p:cNvPr>
          <p:cNvSpPr/>
          <p:nvPr/>
        </p:nvSpPr>
        <p:spPr>
          <a:xfrm>
            <a:off x="598447" y="303648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24" name="Rounded Rectangle 28">
            <a:extLst>
              <a:ext uri="{FF2B5EF4-FFF2-40B4-BE49-F238E27FC236}">
                <a16:creationId xmlns:a16="http://schemas.microsoft.com/office/drawing/2014/main" id="{2DE694C7-FB30-4CD8-A253-ABCB5676A726}"/>
              </a:ext>
            </a:extLst>
          </p:cNvPr>
          <p:cNvSpPr/>
          <p:nvPr/>
        </p:nvSpPr>
        <p:spPr>
          <a:xfrm>
            <a:off x="592534" y="301677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25" name="Rounded Rectangle 29">
            <a:extLst>
              <a:ext uri="{FF2B5EF4-FFF2-40B4-BE49-F238E27FC236}">
                <a16:creationId xmlns:a16="http://schemas.microsoft.com/office/drawing/2014/main" id="{6ABE38FC-28CA-4710-B391-0F59C9DE7134}"/>
              </a:ext>
            </a:extLst>
          </p:cNvPr>
          <p:cNvSpPr/>
          <p:nvPr/>
        </p:nvSpPr>
        <p:spPr>
          <a:xfrm>
            <a:off x="605836" y="303648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26" name="Rounded Rectangle 31">
            <a:extLst>
              <a:ext uri="{FF2B5EF4-FFF2-40B4-BE49-F238E27FC236}">
                <a16:creationId xmlns:a16="http://schemas.microsoft.com/office/drawing/2014/main" id="{8EFB8E30-3AC0-4D45-A9E4-C997736F1E6E}"/>
              </a:ext>
            </a:extLst>
          </p:cNvPr>
          <p:cNvSpPr/>
          <p:nvPr/>
        </p:nvSpPr>
        <p:spPr>
          <a:xfrm>
            <a:off x="606823" y="3024659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Desktop\Untitlead (7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6" y="4951414"/>
            <a:ext cx="1700213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ADMIN\Desktop\Untitlead (3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1741488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ADMIN\Desktop\crushed-ice-frame-white-background-5463669a2 (a2a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052" y="152400"/>
            <a:ext cx="7568948" cy="4953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ADMIN\Desktop\crushed-ice-frame-white-background-5463669a2 (a2a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341" y="5335950"/>
            <a:ext cx="4852266" cy="10445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2" descr="C:\Users\ADMIN\Desktop\Untitled1 (2)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26" y="5830888"/>
            <a:ext cx="911225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625975" y="5592764"/>
            <a:ext cx="3500438" cy="591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463" tIns="49232" rIns="98463" bIns="49232">
            <a:spAutoFit/>
          </a:bodyPr>
          <a:lstStyle>
            <a:lvl1pPr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3200" dirty="0" err="1">
                <a:solidFill>
                  <a:srgbClr val="FF0000"/>
                </a:solidFill>
                <a:cs typeface="Times New Roman" panose="02020603050405020304" pitchFamily="18" charset="0"/>
              </a:rPr>
              <a:t>Đáp</a:t>
            </a:r>
            <a:r>
              <a:rPr lang="en-US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cs typeface="Times New Roman" panose="02020603050405020304" pitchFamily="18" charset="0"/>
              </a:rPr>
              <a:t>án</a:t>
            </a:r>
            <a:r>
              <a:rPr lang="en-US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: 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949341" y="990600"/>
                <a:ext cx="6032859" cy="2679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Câu 3: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thức</a:t>
                </a:r>
                <a:r>
                  <a:rPr lang="en-US" sz="3200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  <m:r>
                      <a:rPr lang="en-US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kết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quả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phép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dưới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dirty="0">
                    <a:solidFill>
                      <a:srgbClr val="FF0000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? </a:t>
                </a:r>
                <a:endParaRPr lang="en-US" sz="3200" dirty="0">
                  <a:solidFill>
                    <a:srgbClr val="FF0000"/>
                  </a:solidFill>
                  <a:cs typeface="Times New Roman" panose="02020603050405020304" pitchFamily="18" charset="0"/>
                </a:endParaRPr>
              </a:p>
              <a:p>
                <a:pPr marL="457200" indent="-457200" algn="just">
                  <a:spcBef>
                    <a:spcPts val="0"/>
                  </a:spcBef>
                  <a:spcAft>
                    <a:spcPts val="0"/>
                  </a:spcAft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rgbClr val="0000CC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	B.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</m:oMath>
                </a14:m>
                <a:endParaRPr lang="en-US" sz="3200" dirty="0">
                  <a:solidFill>
                    <a:srgbClr val="0000CC"/>
                  </a:solidFill>
                  <a:ea typeface="VNI-Times" pitchFamily="2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CC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rgbClr val="0000CC"/>
                    </a:solidFill>
                    <a:ea typeface="VNI-Times" pitchFamily="2" charset="0"/>
                    <a:cs typeface="Times New Roman" panose="02020603050405020304" pitchFamily="18" charset="0"/>
                  </a:rPr>
                  <a:t> 	D.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num>
                      <m:den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den>
                    </m:f>
                  </m:oMath>
                </a14:m>
                <a:endParaRPr lang="en-US" sz="2800" dirty="0">
                  <a:solidFill>
                    <a:srgbClr val="0000CC"/>
                  </a:solidFill>
                  <a:ea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9341" y="990600"/>
                <a:ext cx="6032859" cy="2679836"/>
              </a:xfrm>
              <a:prstGeom prst="rect">
                <a:avLst/>
              </a:prstGeom>
              <a:blipFill>
                <a:blip r:embed="rId9"/>
                <a:stretch>
                  <a:fillRect l="-2626" r="-2020" b="-20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30">
            <a:extLst>
              <a:ext uri="{FF2B5EF4-FFF2-40B4-BE49-F238E27FC236}">
                <a16:creationId xmlns:a16="http://schemas.microsoft.com/office/drawing/2014/main" id="{79F7E5D8-B73E-4FE9-9050-DDAE69545165}"/>
              </a:ext>
            </a:extLst>
          </p:cNvPr>
          <p:cNvSpPr/>
          <p:nvPr/>
        </p:nvSpPr>
        <p:spPr>
          <a:xfrm>
            <a:off x="1885997" y="3206428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11" name="Rounded Rectangle 15">
            <a:extLst>
              <a:ext uri="{FF2B5EF4-FFF2-40B4-BE49-F238E27FC236}">
                <a16:creationId xmlns:a16="http://schemas.microsoft.com/office/drawing/2014/main" id="{5D6C4095-F24A-4087-9B9E-D7E713BA07F5}"/>
              </a:ext>
            </a:extLst>
          </p:cNvPr>
          <p:cNvSpPr/>
          <p:nvPr/>
        </p:nvSpPr>
        <p:spPr>
          <a:xfrm>
            <a:off x="618648" y="30364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12" name="Rounded Rectangle 16">
            <a:extLst>
              <a:ext uri="{FF2B5EF4-FFF2-40B4-BE49-F238E27FC236}">
                <a16:creationId xmlns:a16="http://schemas.microsoft.com/office/drawing/2014/main" id="{53A0C773-80C3-4951-BB4B-2E9F11A0B8E6}"/>
              </a:ext>
            </a:extLst>
          </p:cNvPr>
          <p:cNvSpPr/>
          <p:nvPr/>
        </p:nvSpPr>
        <p:spPr>
          <a:xfrm>
            <a:off x="631948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13" name="Rounded Rectangle 17">
            <a:extLst>
              <a:ext uri="{FF2B5EF4-FFF2-40B4-BE49-F238E27FC236}">
                <a16:creationId xmlns:a16="http://schemas.microsoft.com/office/drawing/2014/main" id="{C0F20C3F-8856-42FD-A649-55BB56622827}"/>
              </a:ext>
            </a:extLst>
          </p:cNvPr>
          <p:cNvSpPr/>
          <p:nvPr/>
        </p:nvSpPr>
        <p:spPr>
          <a:xfrm>
            <a:off x="618647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id="{B28E898A-D442-495C-B56A-537359EA86FE}"/>
              </a:ext>
            </a:extLst>
          </p:cNvPr>
          <p:cNvSpPr/>
          <p:nvPr/>
        </p:nvSpPr>
        <p:spPr>
          <a:xfrm>
            <a:off x="618648" y="30364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15" name="Rounded Rectangle 19">
            <a:extLst>
              <a:ext uri="{FF2B5EF4-FFF2-40B4-BE49-F238E27FC236}">
                <a16:creationId xmlns:a16="http://schemas.microsoft.com/office/drawing/2014/main" id="{6A083AFA-BE4B-467C-AA5C-989504820B9E}"/>
              </a:ext>
            </a:extLst>
          </p:cNvPr>
          <p:cNvSpPr/>
          <p:nvPr/>
        </p:nvSpPr>
        <p:spPr>
          <a:xfrm>
            <a:off x="606329" y="30364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16" name="Rounded Rectangle 20">
            <a:extLst>
              <a:ext uri="{FF2B5EF4-FFF2-40B4-BE49-F238E27FC236}">
                <a16:creationId xmlns:a16="http://schemas.microsoft.com/office/drawing/2014/main" id="{AAB29EA1-4A29-45BE-9B30-4DC6226DB7DE}"/>
              </a:ext>
            </a:extLst>
          </p:cNvPr>
          <p:cNvSpPr/>
          <p:nvPr/>
        </p:nvSpPr>
        <p:spPr>
          <a:xfrm>
            <a:off x="606328" y="301677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17" name="Rounded Rectangle 21">
            <a:extLst>
              <a:ext uri="{FF2B5EF4-FFF2-40B4-BE49-F238E27FC236}">
                <a16:creationId xmlns:a16="http://schemas.microsoft.com/office/drawing/2014/main" id="{D8FBF5FF-FCA5-4FC4-A2E4-5FE28608BD8E}"/>
              </a:ext>
            </a:extLst>
          </p:cNvPr>
          <p:cNvSpPr/>
          <p:nvPr/>
        </p:nvSpPr>
        <p:spPr>
          <a:xfrm>
            <a:off x="605838" y="301677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18" name="Rounded Rectangle 22">
            <a:extLst>
              <a:ext uri="{FF2B5EF4-FFF2-40B4-BE49-F238E27FC236}">
                <a16:creationId xmlns:a16="http://schemas.microsoft.com/office/drawing/2014/main" id="{056AF4CA-462C-48BC-8177-A00AAE3F6C8D}"/>
              </a:ext>
            </a:extLst>
          </p:cNvPr>
          <p:cNvSpPr/>
          <p:nvPr/>
        </p:nvSpPr>
        <p:spPr>
          <a:xfrm>
            <a:off x="618646" y="301677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19" name="Rounded Rectangle 23">
            <a:extLst>
              <a:ext uri="{FF2B5EF4-FFF2-40B4-BE49-F238E27FC236}">
                <a16:creationId xmlns:a16="http://schemas.microsoft.com/office/drawing/2014/main" id="{ECC92A39-CEAB-4536-8366-4ADACD086B91}"/>
              </a:ext>
            </a:extLst>
          </p:cNvPr>
          <p:cNvSpPr/>
          <p:nvPr/>
        </p:nvSpPr>
        <p:spPr>
          <a:xfrm>
            <a:off x="618648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20" name="Rounded Rectangle 24">
            <a:extLst>
              <a:ext uri="{FF2B5EF4-FFF2-40B4-BE49-F238E27FC236}">
                <a16:creationId xmlns:a16="http://schemas.microsoft.com/office/drawing/2014/main" id="{49008A19-4A5C-48F9-BAA0-0154DE8AB976}"/>
              </a:ext>
            </a:extLst>
          </p:cNvPr>
          <p:cNvSpPr/>
          <p:nvPr/>
        </p:nvSpPr>
        <p:spPr>
          <a:xfrm>
            <a:off x="606329" y="30167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21" name="Rounded Rectangle 25">
            <a:extLst>
              <a:ext uri="{FF2B5EF4-FFF2-40B4-BE49-F238E27FC236}">
                <a16:creationId xmlns:a16="http://schemas.microsoft.com/office/drawing/2014/main" id="{00676DEF-5816-4C18-B50E-F454AF08BA14}"/>
              </a:ext>
            </a:extLst>
          </p:cNvPr>
          <p:cNvSpPr/>
          <p:nvPr/>
        </p:nvSpPr>
        <p:spPr>
          <a:xfrm>
            <a:off x="598447" y="301677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22" name="Rounded Rectangle 26">
            <a:extLst>
              <a:ext uri="{FF2B5EF4-FFF2-40B4-BE49-F238E27FC236}">
                <a16:creationId xmlns:a16="http://schemas.microsoft.com/office/drawing/2014/main" id="{2BCDEF60-AD95-426E-AD4B-D091C4B696CF}"/>
              </a:ext>
            </a:extLst>
          </p:cNvPr>
          <p:cNvSpPr/>
          <p:nvPr/>
        </p:nvSpPr>
        <p:spPr>
          <a:xfrm>
            <a:off x="605837" y="301677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23" name="Rounded Rectangle 27">
            <a:extLst>
              <a:ext uri="{FF2B5EF4-FFF2-40B4-BE49-F238E27FC236}">
                <a16:creationId xmlns:a16="http://schemas.microsoft.com/office/drawing/2014/main" id="{34990EC3-A570-47AD-8FF1-B92696476B14}"/>
              </a:ext>
            </a:extLst>
          </p:cNvPr>
          <p:cNvSpPr/>
          <p:nvPr/>
        </p:nvSpPr>
        <p:spPr>
          <a:xfrm>
            <a:off x="598447" y="303648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24" name="Rounded Rectangle 28">
            <a:extLst>
              <a:ext uri="{FF2B5EF4-FFF2-40B4-BE49-F238E27FC236}">
                <a16:creationId xmlns:a16="http://schemas.microsoft.com/office/drawing/2014/main" id="{72E101AA-5745-4EFE-BE6B-B6AF747389A1}"/>
              </a:ext>
            </a:extLst>
          </p:cNvPr>
          <p:cNvSpPr/>
          <p:nvPr/>
        </p:nvSpPr>
        <p:spPr>
          <a:xfrm>
            <a:off x="592534" y="301677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25" name="Rounded Rectangle 29">
            <a:extLst>
              <a:ext uri="{FF2B5EF4-FFF2-40B4-BE49-F238E27FC236}">
                <a16:creationId xmlns:a16="http://schemas.microsoft.com/office/drawing/2014/main" id="{9A9838F4-8754-4BD6-85D7-C4262AACA3AB}"/>
              </a:ext>
            </a:extLst>
          </p:cNvPr>
          <p:cNvSpPr/>
          <p:nvPr/>
        </p:nvSpPr>
        <p:spPr>
          <a:xfrm>
            <a:off x="605836" y="3036480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26" name="Rounded Rectangle 31">
            <a:extLst>
              <a:ext uri="{FF2B5EF4-FFF2-40B4-BE49-F238E27FC236}">
                <a16:creationId xmlns:a16="http://schemas.microsoft.com/office/drawing/2014/main" id="{64570840-D594-4C85-8666-6B9965058B2D}"/>
              </a:ext>
            </a:extLst>
          </p:cNvPr>
          <p:cNvSpPr/>
          <p:nvPr/>
        </p:nvSpPr>
        <p:spPr>
          <a:xfrm>
            <a:off x="606823" y="3024659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49CDD6-3B57-455F-939F-C0E171D1A0F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5" name="Picture 4" descr="Doraemon Cartoon Character - Free vector graphic on Pixab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98702"/>
            <a:ext cx="2550688" cy="297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loud Callout 1"/>
          <p:cNvSpPr/>
          <p:nvPr/>
        </p:nvSpPr>
        <p:spPr>
          <a:xfrm>
            <a:off x="3733800" y="0"/>
            <a:ext cx="8077200" cy="4114800"/>
          </a:xfrm>
          <a:prstGeom prst="cloudCallout">
            <a:avLst>
              <a:gd name="adj1" fmla="val -58972"/>
              <a:gd name="adj2" fmla="val 48668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ôn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phân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ác phân thức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60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20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40" y="1253"/>
            <a:ext cx="12204640" cy="685549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-152400"/>
            <a:ext cx="11658600" cy="6855776"/>
          </a:xfrm>
          <a:prstGeom prst="rect">
            <a:avLst/>
          </a:prstGeom>
        </p:spPr>
      </p:pic>
      <p:sp>
        <p:nvSpPr>
          <p:cNvPr id="8" name="AutoShape 5"/>
          <p:cNvSpPr>
            <a:spLocks noChangeAspect="1" noChangeArrowheads="1" noTextEdit="1"/>
          </p:cNvSpPr>
          <p:nvPr/>
        </p:nvSpPr>
        <p:spPr bwMode="auto">
          <a:xfrm>
            <a:off x="-12640" y="4317365"/>
            <a:ext cx="12192000" cy="2563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514600" y="1720840"/>
            <a:ext cx="7162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Bài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2:Phép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cộng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phép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trừ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phân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đại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7200" dirty="0" err="1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zh-CN" sz="7200" dirty="0">
                <a:solidFill>
                  <a:prstClr val="whit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(t2)</a:t>
            </a:r>
            <a:endParaRPr lang="zh-CN" altLang="en-US" sz="4267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91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265564"/>
              </p:ext>
            </p:extLst>
          </p:nvPr>
        </p:nvGraphicFramePr>
        <p:xfrm>
          <a:off x="990600" y="2575344"/>
          <a:ext cx="11201399" cy="2860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7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4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3564">
                <a:tc>
                  <a:txBody>
                    <a:bodyPr/>
                    <a:lstStyle/>
                    <a:p>
                      <a:pPr algn="ctr"/>
                      <a:r>
                        <a:rPr lang="en-US" sz="320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Nhóm</a:t>
                      </a:r>
                      <a:r>
                        <a:rPr lang="en-US" sz="3200" baseline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1, 2, 3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Nhóm</a:t>
                      </a:r>
                      <a:r>
                        <a:rPr lang="en-US" sz="3200" baseline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4, 5, 6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1292">
                <a:tc>
                  <a:txBody>
                    <a:bodyPr/>
                    <a:lstStyle/>
                    <a:p>
                      <a:pPr algn="ctr"/>
                      <a:r>
                        <a:rPr lang="en-US" sz="3200" b="1" u="none" dirty="0">
                          <a:latin typeface="Times New Roman" pitchFamily="18" charset="0"/>
                          <a:cs typeface="Times New Roman" pitchFamily="18" charset="0"/>
                        </a:rPr>
                        <a:t>a) </a:t>
                      </a:r>
                      <a:r>
                        <a:rPr lang="en-US" sz="3200" b="1" u="none" dirty="0" err="1"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phép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u="none" dirty="0">
                          <a:latin typeface="Times New Roman" pitchFamily="18" charset="0"/>
                          <a:cs typeface="Times New Roman" pitchFamily="18" charset="0"/>
                        </a:rPr>
                        <a:t>b)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dirty="0" err="1"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phép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309813" y="2776538"/>
            <a:ext cx="8077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2B166E"/>
              </a:solidFill>
              <a:latin typeface=".VnTime" panose="020B7200000000000000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66938" y="2843214"/>
            <a:ext cx="4000500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310313" y="2771775"/>
            <a:ext cx="40005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3665783" y="1297073"/>
            <a:ext cx="5143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</a:rPr>
              <a:t>HOẠT ĐỘNG NHÓM</a:t>
            </a: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4743630"/>
              </p:ext>
            </p:extLst>
          </p:nvPr>
        </p:nvGraphicFramePr>
        <p:xfrm>
          <a:off x="7514167" y="3792514"/>
          <a:ext cx="3398837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" name="Equation" r:id="rId4" imgW="1257120" imgH="444240" progId="Equation.DSMT4">
                  <p:embed/>
                </p:oleObj>
              </mc:Choice>
              <mc:Fallback>
                <p:oleObj name="Equation" r:id="rId4" imgW="1257120" imgH="44424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14167" y="3792514"/>
                        <a:ext cx="3398837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17382" r="20120" b="2"/>
          <a:stretch/>
        </p:blipFill>
        <p:spPr>
          <a:xfrm>
            <a:off x="888762" y="0"/>
            <a:ext cx="2099283" cy="2099283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11" name="Picture 1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625" y="245858"/>
            <a:ext cx="1463701" cy="1463701"/>
          </a:xfrm>
          <a:prstGeom prst="rect">
            <a:avLst/>
          </a:prstGeom>
        </p:spPr>
      </p:pic>
      <p:sp>
        <p:nvSpPr>
          <p:cNvPr id="12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 txBox="1">
            <a:spLocks/>
          </p:cNvSpPr>
          <p:nvPr/>
        </p:nvSpPr>
        <p:spPr>
          <a:xfrm>
            <a:off x="6604171" y="80557"/>
            <a:ext cx="5572336" cy="809423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99B898"/>
            </a:solidFill>
          </a:ln>
        </p:spPr>
        <p:txBody>
          <a:bodyPr vert="horz" lIns="95400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05:00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04:59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04:57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04:50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04:49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04:48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04:47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04:43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04:42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04:41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04:40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04:38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04:37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04:36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04:35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04:33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04:32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04:31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04:30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04:29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04:28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04:27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04:26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04:25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04:24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04:23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04:22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04:21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04:20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04:19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04:18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04:17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04:16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04:15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04:14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04:13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04:12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04:11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04:10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04:09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04:08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04:07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04:06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04:05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04:04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04:03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04:01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04:00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03:59</a:t>
            </a:r>
          </a:p>
        </p:txBody>
      </p:sp>
      <p:sp>
        <p:nvSpPr>
          <p:cNvPr id="75" name="Rounded Rectangle 7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03:58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03:57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03:56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03:55</a:t>
            </a:r>
          </a:p>
        </p:txBody>
      </p:sp>
      <p:sp>
        <p:nvSpPr>
          <p:cNvPr id="79" name="Rounded Rectangle 7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03:54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03:53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03:52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03:51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03:50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03:49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03:48</a:t>
            </a:r>
          </a:p>
        </p:txBody>
      </p:sp>
      <p:sp>
        <p:nvSpPr>
          <p:cNvPr id="86" name="Rounded Rectangle 8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03:47</a:t>
            </a:r>
          </a:p>
        </p:txBody>
      </p:sp>
      <p:sp>
        <p:nvSpPr>
          <p:cNvPr id="87" name="Rounded Rectangle 8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03:46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03:45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03:44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03:43</a:t>
            </a:r>
          </a:p>
        </p:txBody>
      </p:sp>
      <p:sp>
        <p:nvSpPr>
          <p:cNvPr id="91" name="Rounded Rectangle 9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03:42</a:t>
            </a:r>
          </a:p>
        </p:txBody>
      </p:sp>
      <p:sp>
        <p:nvSpPr>
          <p:cNvPr id="92" name="Rounded Rectangle 9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03:41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03:40</a:t>
            </a:r>
          </a:p>
        </p:txBody>
      </p:sp>
      <p:sp>
        <p:nvSpPr>
          <p:cNvPr id="94" name="Rounded Rectangle 9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03:39</a:t>
            </a:r>
          </a:p>
        </p:txBody>
      </p:sp>
      <p:sp>
        <p:nvSpPr>
          <p:cNvPr id="95" name="Rounded Rectangle 9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03:38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03:37</a:t>
            </a:r>
          </a:p>
        </p:txBody>
      </p:sp>
      <p:sp>
        <p:nvSpPr>
          <p:cNvPr id="97" name="Rounded Rectangle 9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03:36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03:35</a:t>
            </a:r>
          </a:p>
        </p:txBody>
      </p:sp>
      <p:sp>
        <p:nvSpPr>
          <p:cNvPr id="99" name="Rounded Rectangle 9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03:34</a:t>
            </a:r>
          </a:p>
        </p:txBody>
      </p:sp>
      <p:sp>
        <p:nvSpPr>
          <p:cNvPr id="100" name="Rounded Rectangle 9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03:33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03:32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03:31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03:30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03:29</a:t>
            </a:r>
          </a:p>
        </p:txBody>
      </p:sp>
      <p:sp>
        <p:nvSpPr>
          <p:cNvPr id="105" name="Rounded Rectangle 10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03:28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03:27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03:26</a:t>
            </a:r>
          </a:p>
        </p:txBody>
      </p:sp>
      <p:sp>
        <p:nvSpPr>
          <p:cNvPr id="108" name="Rounded Rectangle 10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03:25</a:t>
            </a:r>
          </a:p>
        </p:txBody>
      </p:sp>
      <p:sp>
        <p:nvSpPr>
          <p:cNvPr id="109" name="Rounded Rectangle 10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03:24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03:23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03:22</a:t>
            </a:r>
          </a:p>
        </p:txBody>
      </p:sp>
      <p:sp>
        <p:nvSpPr>
          <p:cNvPr id="112" name="Rounded Rectangle 11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03:21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03:20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03:19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03:18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03:17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03:16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03:15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03:14</a:t>
            </a:r>
          </a:p>
        </p:txBody>
      </p:sp>
      <p:sp>
        <p:nvSpPr>
          <p:cNvPr id="120" name="Rounded Rectangle 11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03:13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03:12</a:t>
            </a:r>
          </a:p>
        </p:txBody>
      </p:sp>
      <p:sp>
        <p:nvSpPr>
          <p:cNvPr id="122" name="Rounded Rectangle 12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03:11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03:10</a:t>
            </a:r>
          </a:p>
        </p:txBody>
      </p:sp>
      <p:sp>
        <p:nvSpPr>
          <p:cNvPr id="124" name="Rounded Rectangle 12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03:09</a:t>
            </a:r>
          </a:p>
        </p:txBody>
      </p:sp>
      <p:sp>
        <p:nvSpPr>
          <p:cNvPr id="125" name="Rounded Rectangle 12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03:08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03:07</a:t>
            </a:r>
          </a:p>
        </p:txBody>
      </p:sp>
      <p:sp>
        <p:nvSpPr>
          <p:cNvPr id="127" name="Rounded Rectangle 12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03:06</a:t>
            </a:r>
          </a:p>
        </p:txBody>
      </p:sp>
      <p:sp>
        <p:nvSpPr>
          <p:cNvPr id="128" name="Rounded Rectangle 12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03:05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03:04</a:t>
            </a:r>
          </a:p>
        </p:txBody>
      </p:sp>
      <p:sp>
        <p:nvSpPr>
          <p:cNvPr id="130" name="Rounded Rectangle 12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03:03</a:t>
            </a:r>
          </a:p>
        </p:txBody>
      </p:sp>
      <p:sp>
        <p:nvSpPr>
          <p:cNvPr id="131" name="Rounded Rectangle 13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03:02</a:t>
            </a:r>
          </a:p>
        </p:txBody>
      </p:sp>
      <p:sp>
        <p:nvSpPr>
          <p:cNvPr id="132" name="Rounded Rectangle 13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03:01</a:t>
            </a:r>
          </a:p>
        </p:txBody>
      </p:sp>
      <p:sp>
        <p:nvSpPr>
          <p:cNvPr id="133" name="Rounded Rectangle 13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03:00</a:t>
            </a:r>
          </a:p>
        </p:txBody>
      </p:sp>
      <p:sp>
        <p:nvSpPr>
          <p:cNvPr id="134" name="Rounded Rectangle 13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02:59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02:58</a:t>
            </a:r>
          </a:p>
        </p:txBody>
      </p:sp>
      <p:sp>
        <p:nvSpPr>
          <p:cNvPr id="136" name="Rounded Rectangle 13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02:57</a:t>
            </a:r>
          </a:p>
        </p:txBody>
      </p:sp>
      <p:sp>
        <p:nvSpPr>
          <p:cNvPr id="137" name="Rounded Rectangle 13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02:56</a:t>
            </a:r>
          </a:p>
        </p:txBody>
      </p:sp>
      <p:sp>
        <p:nvSpPr>
          <p:cNvPr id="138" name="Rounded Rectangle 13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02:55</a:t>
            </a:r>
          </a:p>
        </p:txBody>
      </p:sp>
      <p:sp>
        <p:nvSpPr>
          <p:cNvPr id="139" name="Rounded Rectangle 13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02:54</a:t>
            </a:r>
          </a:p>
        </p:txBody>
      </p:sp>
      <p:sp>
        <p:nvSpPr>
          <p:cNvPr id="140" name="Rounded Rectangle 13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02:53</a:t>
            </a:r>
          </a:p>
        </p:txBody>
      </p:sp>
      <p:sp>
        <p:nvSpPr>
          <p:cNvPr id="141" name="Rounded Rectangle 14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02:52</a:t>
            </a:r>
          </a:p>
        </p:txBody>
      </p:sp>
      <p:sp>
        <p:nvSpPr>
          <p:cNvPr id="142" name="Rounded Rectangle 14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02:51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02:50</a:t>
            </a:r>
          </a:p>
        </p:txBody>
      </p:sp>
      <p:sp>
        <p:nvSpPr>
          <p:cNvPr id="144" name="Rounded Rectangle 14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02:49</a:t>
            </a:r>
          </a:p>
        </p:txBody>
      </p:sp>
      <p:sp>
        <p:nvSpPr>
          <p:cNvPr id="145" name="Rounded Rectangle 14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02:48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02:47</a:t>
            </a:r>
          </a:p>
        </p:txBody>
      </p:sp>
      <p:sp>
        <p:nvSpPr>
          <p:cNvPr id="147" name="Rounded Rectangle 14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02:46</a:t>
            </a:r>
          </a:p>
        </p:txBody>
      </p:sp>
      <p:sp>
        <p:nvSpPr>
          <p:cNvPr id="148" name="Rounded Rectangle 14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02:45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02:44</a:t>
            </a:r>
          </a:p>
        </p:txBody>
      </p:sp>
      <p:sp>
        <p:nvSpPr>
          <p:cNvPr id="150" name="Rounded Rectangle 14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02:43</a:t>
            </a:r>
          </a:p>
        </p:txBody>
      </p:sp>
      <p:sp>
        <p:nvSpPr>
          <p:cNvPr id="151" name="Rounded Rectangle 15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02:42</a:t>
            </a:r>
          </a:p>
        </p:txBody>
      </p:sp>
      <p:sp>
        <p:nvSpPr>
          <p:cNvPr id="152" name="Rounded Rectangle 15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02:41</a:t>
            </a:r>
          </a:p>
        </p:txBody>
      </p:sp>
      <p:sp>
        <p:nvSpPr>
          <p:cNvPr id="153" name="Rounded Rectangle 15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02:40</a:t>
            </a:r>
          </a:p>
        </p:txBody>
      </p:sp>
      <p:sp>
        <p:nvSpPr>
          <p:cNvPr id="154" name="Rounded Rectangle 15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02:39</a:t>
            </a:r>
          </a:p>
        </p:txBody>
      </p:sp>
      <p:sp>
        <p:nvSpPr>
          <p:cNvPr id="155" name="Rounded Rectangle 15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02:38</a:t>
            </a:r>
          </a:p>
        </p:txBody>
      </p:sp>
      <p:sp>
        <p:nvSpPr>
          <p:cNvPr id="156" name="Rounded Rectangle 15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02:37</a:t>
            </a:r>
          </a:p>
        </p:txBody>
      </p:sp>
      <p:sp>
        <p:nvSpPr>
          <p:cNvPr id="157" name="Rounded Rectangle 15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02:36</a:t>
            </a:r>
          </a:p>
        </p:txBody>
      </p:sp>
      <p:sp>
        <p:nvSpPr>
          <p:cNvPr id="158" name="Rounded Rectangle 15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02:35</a:t>
            </a:r>
          </a:p>
        </p:txBody>
      </p:sp>
      <p:sp>
        <p:nvSpPr>
          <p:cNvPr id="159" name="Rounded Rectangle 15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02:34</a:t>
            </a:r>
          </a:p>
        </p:txBody>
      </p:sp>
      <p:sp>
        <p:nvSpPr>
          <p:cNvPr id="160" name="Rounded Rectangle 15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02:33</a:t>
            </a:r>
          </a:p>
        </p:txBody>
      </p:sp>
      <p:sp>
        <p:nvSpPr>
          <p:cNvPr id="161" name="Rounded Rectangle 16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02:32</a:t>
            </a:r>
          </a:p>
        </p:txBody>
      </p:sp>
      <p:sp>
        <p:nvSpPr>
          <p:cNvPr id="162" name="Rounded Rectangle 16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02:31</a:t>
            </a:r>
          </a:p>
        </p:txBody>
      </p:sp>
      <p:sp>
        <p:nvSpPr>
          <p:cNvPr id="163" name="Rounded Rectangle 16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02:30</a:t>
            </a:r>
          </a:p>
        </p:txBody>
      </p:sp>
      <p:sp>
        <p:nvSpPr>
          <p:cNvPr id="164" name="Rounded Rectangle 16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02:29</a:t>
            </a:r>
          </a:p>
        </p:txBody>
      </p:sp>
      <p:sp>
        <p:nvSpPr>
          <p:cNvPr id="165" name="Rounded Rectangle 16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02:28</a:t>
            </a:r>
          </a:p>
        </p:txBody>
      </p:sp>
      <p:sp>
        <p:nvSpPr>
          <p:cNvPr id="166" name="Rounded Rectangle 16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02:27</a:t>
            </a:r>
          </a:p>
        </p:txBody>
      </p:sp>
      <p:sp>
        <p:nvSpPr>
          <p:cNvPr id="167" name="Rounded Rectangle 16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02:26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02:25</a:t>
            </a:r>
          </a:p>
        </p:txBody>
      </p:sp>
      <p:sp>
        <p:nvSpPr>
          <p:cNvPr id="169" name="Rounded Rectangle 16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02:24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02:23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02:22</a:t>
            </a:r>
          </a:p>
        </p:txBody>
      </p:sp>
      <p:sp>
        <p:nvSpPr>
          <p:cNvPr id="172" name="Rounded Rectangle 17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02:21</a:t>
            </a:r>
          </a:p>
        </p:txBody>
      </p:sp>
      <p:sp>
        <p:nvSpPr>
          <p:cNvPr id="173" name="Rounded Rectangle 17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02:20</a:t>
            </a:r>
          </a:p>
        </p:txBody>
      </p:sp>
      <p:sp>
        <p:nvSpPr>
          <p:cNvPr id="174" name="Rounded Rectangle 17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02:19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02:18</a:t>
            </a:r>
          </a:p>
        </p:txBody>
      </p:sp>
      <p:sp>
        <p:nvSpPr>
          <p:cNvPr id="176" name="Rounded Rectangle 17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02:17</a:t>
            </a:r>
          </a:p>
        </p:txBody>
      </p:sp>
      <p:sp>
        <p:nvSpPr>
          <p:cNvPr id="177" name="Rounded Rectangle 17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02:16</a:t>
            </a:r>
          </a:p>
        </p:txBody>
      </p:sp>
      <p:sp>
        <p:nvSpPr>
          <p:cNvPr id="178" name="Rounded Rectangle 17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02:15</a:t>
            </a:r>
          </a:p>
        </p:txBody>
      </p:sp>
      <p:sp>
        <p:nvSpPr>
          <p:cNvPr id="179" name="Rounded Rectangle 17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02:14</a:t>
            </a:r>
          </a:p>
        </p:txBody>
      </p:sp>
      <p:sp>
        <p:nvSpPr>
          <p:cNvPr id="180" name="Rounded Rectangle 17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02:13</a:t>
            </a:r>
          </a:p>
        </p:txBody>
      </p:sp>
      <p:sp>
        <p:nvSpPr>
          <p:cNvPr id="181" name="Rounded Rectangle 18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02:12</a:t>
            </a:r>
          </a:p>
        </p:txBody>
      </p:sp>
      <p:sp>
        <p:nvSpPr>
          <p:cNvPr id="182" name="Rounded Rectangle 18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02:11</a:t>
            </a:r>
          </a:p>
        </p:txBody>
      </p:sp>
      <p:sp>
        <p:nvSpPr>
          <p:cNvPr id="183" name="Rounded Rectangle 18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02:10</a:t>
            </a:r>
          </a:p>
        </p:txBody>
      </p:sp>
      <p:sp>
        <p:nvSpPr>
          <p:cNvPr id="184" name="Rounded Rectangle 18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02:09</a:t>
            </a:r>
          </a:p>
        </p:txBody>
      </p:sp>
      <p:sp>
        <p:nvSpPr>
          <p:cNvPr id="185" name="Rounded Rectangle 18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02:08</a:t>
            </a:r>
          </a:p>
        </p:txBody>
      </p:sp>
      <p:sp>
        <p:nvSpPr>
          <p:cNvPr id="186" name="Rounded Rectangle 18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02:07</a:t>
            </a:r>
          </a:p>
        </p:txBody>
      </p:sp>
      <p:sp>
        <p:nvSpPr>
          <p:cNvPr id="187" name="Rounded Rectangle 18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02:06</a:t>
            </a:r>
          </a:p>
        </p:txBody>
      </p:sp>
      <p:sp>
        <p:nvSpPr>
          <p:cNvPr id="188" name="Rounded Rectangle 18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02:05</a:t>
            </a:r>
          </a:p>
        </p:txBody>
      </p:sp>
      <p:sp>
        <p:nvSpPr>
          <p:cNvPr id="189" name="Rounded Rectangle 18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02:04</a:t>
            </a:r>
          </a:p>
        </p:txBody>
      </p:sp>
      <p:sp>
        <p:nvSpPr>
          <p:cNvPr id="190" name="Rounded Rectangle 18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02:03</a:t>
            </a:r>
          </a:p>
        </p:txBody>
      </p:sp>
      <p:sp>
        <p:nvSpPr>
          <p:cNvPr id="191" name="Rounded Rectangle 19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02:02</a:t>
            </a:r>
          </a:p>
        </p:txBody>
      </p:sp>
      <p:sp>
        <p:nvSpPr>
          <p:cNvPr id="192" name="Rounded Rectangle 19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02:01</a:t>
            </a:r>
          </a:p>
        </p:txBody>
      </p:sp>
      <p:sp>
        <p:nvSpPr>
          <p:cNvPr id="193" name="Rounded Rectangle 19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02:00</a:t>
            </a:r>
          </a:p>
        </p:txBody>
      </p:sp>
      <p:sp>
        <p:nvSpPr>
          <p:cNvPr id="194" name="Rounded Rectangle 19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01:59</a:t>
            </a:r>
          </a:p>
        </p:txBody>
      </p:sp>
      <p:sp>
        <p:nvSpPr>
          <p:cNvPr id="195" name="Rounded Rectangle 19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01:58</a:t>
            </a:r>
          </a:p>
        </p:txBody>
      </p:sp>
      <p:sp>
        <p:nvSpPr>
          <p:cNvPr id="196" name="Rounded Rectangle 19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01:57</a:t>
            </a:r>
          </a:p>
        </p:txBody>
      </p:sp>
      <p:sp>
        <p:nvSpPr>
          <p:cNvPr id="197" name="Rounded Rectangle 19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01:56</a:t>
            </a:r>
          </a:p>
        </p:txBody>
      </p:sp>
      <p:sp>
        <p:nvSpPr>
          <p:cNvPr id="198" name="Rounded Rectangle 19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01:55</a:t>
            </a:r>
          </a:p>
        </p:txBody>
      </p:sp>
      <p:sp>
        <p:nvSpPr>
          <p:cNvPr id="199" name="Rounded Rectangle 19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01:54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01:53</a:t>
            </a:r>
          </a:p>
        </p:txBody>
      </p:sp>
      <p:sp>
        <p:nvSpPr>
          <p:cNvPr id="201" name="Rounded Rectangle 20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01:52</a:t>
            </a:r>
          </a:p>
        </p:txBody>
      </p:sp>
      <p:sp>
        <p:nvSpPr>
          <p:cNvPr id="202" name="Rounded Rectangle 20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01:51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01:50</a:t>
            </a:r>
          </a:p>
        </p:txBody>
      </p:sp>
      <p:sp>
        <p:nvSpPr>
          <p:cNvPr id="204" name="Rounded Rectangle 20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01:49</a:t>
            </a:r>
          </a:p>
        </p:txBody>
      </p:sp>
      <p:sp>
        <p:nvSpPr>
          <p:cNvPr id="205" name="Rounded Rectangle 20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01:48</a:t>
            </a:r>
          </a:p>
        </p:txBody>
      </p:sp>
      <p:sp>
        <p:nvSpPr>
          <p:cNvPr id="206" name="Rounded Rectangle 20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01:47</a:t>
            </a:r>
          </a:p>
        </p:txBody>
      </p:sp>
      <p:sp>
        <p:nvSpPr>
          <p:cNvPr id="207" name="Rounded Rectangle 20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01:46</a:t>
            </a:r>
          </a:p>
        </p:txBody>
      </p:sp>
      <p:sp>
        <p:nvSpPr>
          <p:cNvPr id="208" name="Rounded Rectangle 20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01:45</a:t>
            </a:r>
          </a:p>
        </p:txBody>
      </p:sp>
      <p:sp>
        <p:nvSpPr>
          <p:cNvPr id="209" name="Rounded Rectangle 20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01:44</a:t>
            </a:r>
          </a:p>
        </p:txBody>
      </p:sp>
      <p:sp>
        <p:nvSpPr>
          <p:cNvPr id="210" name="Rounded Rectangle 20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01:43</a:t>
            </a:r>
          </a:p>
        </p:txBody>
      </p:sp>
      <p:sp>
        <p:nvSpPr>
          <p:cNvPr id="211" name="Rounded Rectangle 21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01:42</a:t>
            </a:r>
          </a:p>
        </p:txBody>
      </p:sp>
      <p:sp>
        <p:nvSpPr>
          <p:cNvPr id="212" name="Rounded Rectangle 21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01:41</a:t>
            </a:r>
          </a:p>
        </p:txBody>
      </p:sp>
      <p:sp>
        <p:nvSpPr>
          <p:cNvPr id="213" name="Rounded Rectangle 21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01:40</a:t>
            </a:r>
          </a:p>
        </p:txBody>
      </p:sp>
      <p:sp>
        <p:nvSpPr>
          <p:cNvPr id="214" name="Rounded Rectangle 21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01:39</a:t>
            </a:r>
          </a:p>
        </p:txBody>
      </p:sp>
      <p:sp>
        <p:nvSpPr>
          <p:cNvPr id="215" name="Rounded Rectangle 21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01:38</a:t>
            </a:r>
          </a:p>
        </p:txBody>
      </p:sp>
      <p:sp>
        <p:nvSpPr>
          <p:cNvPr id="216" name="Rounded Rectangle 21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01:37</a:t>
            </a:r>
          </a:p>
        </p:txBody>
      </p:sp>
      <p:sp>
        <p:nvSpPr>
          <p:cNvPr id="217" name="Rounded Rectangle 21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01:36</a:t>
            </a:r>
          </a:p>
        </p:txBody>
      </p:sp>
      <p:sp>
        <p:nvSpPr>
          <p:cNvPr id="218" name="Rounded Rectangle 21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01:35</a:t>
            </a:r>
          </a:p>
        </p:txBody>
      </p:sp>
      <p:sp>
        <p:nvSpPr>
          <p:cNvPr id="219" name="Rounded Rectangle 21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01:34</a:t>
            </a:r>
          </a:p>
        </p:txBody>
      </p:sp>
      <p:sp>
        <p:nvSpPr>
          <p:cNvPr id="220" name="Rounded Rectangle 21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01:33</a:t>
            </a:r>
          </a:p>
        </p:txBody>
      </p:sp>
      <p:sp>
        <p:nvSpPr>
          <p:cNvPr id="221" name="Rounded Rectangle 22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01:32</a:t>
            </a:r>
          </a:p>
        </p:txBody>
      </p:sp>
      <p:sp>
        <p:nvSpPr>
          <p:cNvPr id="222" name="Rounded Rectangle 22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01:31</a:t>
            </a:r>
          </a:p>
        </p:txBody>
      </p:sp>
      <p:sp>
        <p:nvSpPr>
          <p:cNvPr id="223" name="Rounded Rectangle 22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01:30</a:t>
            </a:r>
          </a:p>
        </p:txBody>
      </p:sp>
      <p:sp>
        <p:nvSpPr>
          <p:cNvPr id="224" name="Rounded Rectangle 22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01:29</a:t>
            </a:r>
          </a:p>
        </p:txBody>
      </p:sp>
      <p:sp>
        <p:nvSpPr>
          <p:cNvPr id="225" name="Rounded Rectangle 22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01:28</a:t>
            </a:r>
          </a:p>
        </p:txBody>
      </p:sp>
      <p:sp>
        <p:nvSpPr>
          <p:cNvPr id="226" name="Rounded Rectangle 22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01:27</a:t>
            </a:r>
          </a:p>
        </p:txBody>
      </p:sp>
      <p:sp>
        <p:nvSpPr>
          <p:cNvPr id="227" name="Rounded Rectangle 22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01:26</a:t>
            </a:r>
          </a:p>
        </p:txBody>
      </p:sp>
      <p:sp>
        <p:nvSpPr>
          <p:cNvPr id="228" name="Rounded Rectangle 22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01:25</a:t>
            </a:r>
          </a:p>
        </p:txBody>
      </p:sp>
      <p:sp>
        <p:nvSpPr>
          <p:cNvPr id="229" name="Rounded Rectangle 22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01:24</a:t>
            </a:r>
          </a:p>
        </p:txBody>
      </p:sp>
      <p:sp>
        <p:nvSpPr>
          <p:cNvPr id="230" name="Rounded Rectangle 22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01:23</a:t>
            </a:r>
          </a:p>
        </p:txBody>
      </p:sp>
      <p:sp>
        <p:nvSpPr>
          <p:cNvPr id="231" name="Rounded Rectangle 23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01:22</a:t>
            </a:r>
          </a:p>
        </p:txBody>
      </p:sp>
      <p:sp>
        <p:nvSpPr>
          <p:cNvPr id="232" name="Rounded Rectangle 23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01:21</a:t>
            </a:r>
          </a:p>
        </p:txBody>
      </p:sp>
      <p:sp>
        <p:nvSpPr>
          <p:cNvPr id="233" name="Rounded Rectangle 23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01:20</a:t>
            </a:r>
          </a:p>
        </p:txBody>
      </p:sp>
      <p:sp>
        <p:nvSpPr>
          <p:cNvPr id="234" name="Rounded Rectangle 23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01:19</a:t>
            </a:r>
          </a:p>
        </p:txBody>
      </p:sp>
      <p:sp>
        <p:nvSpPr>
          <p:cNvPr id="235" name="Rounded Rectangle 23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01:18</a:t>
            </a:r>
          </a:p>
        </p:txBody>
      </p:sp>
      <p:sp>
        <p:nvSpPr>
          <p:cNvPr id="236" name="Rounded Rectangle 23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01:17</a:t>
            </a:r>
          </a:p>
        </p:txBody>
      </p:sp>
      <p:sp>
        <p:nvSpPr>
          <p:cNvPr id="237" name="Rounded Rectangle 23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01:16</a:t>
            </a:r>
          </a:p>
        </p:txBody>
      </p:sp>
      <p:sp>
        <p:nvSpPr>
          <p:cNvPr id="238" name="Rounded Rectangle 23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01:15</a:t>
            </a:r>
          </a:p>
        </p:txBody>
      </p:sp>
      <p:sp>
        <p:nvSpPr>
          <p:cNvPr id="239" name="Rounded Rectangle 23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01:14</a:t>
            </a:r>
          </a:p>
        </p:txBody>
      </p:sp>
      <p:sp>
        <p:nvSpPr>
          <p:cNvPr id="240" name="Rounded Rectangle 23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01:13</a:t>
            </a:r>
          </a:p>
        </p:txBody>
      </p:sp>
      <p:sp>
        <p:nvSpPr>
          <p:cNvPr id="241" name="Rounded Rectangle 24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01:12</a:t>
            </a:r>
          </a:p>
        </p:txBody>
      </p:sp>
      <p:sp>
        <p:nvSpPr>
          <p:cNvPr id="242" name="Rounded Rectangle 24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01:11</a:t>
            </a:r>
          </a:p>
        </p:txBody>
      </p:sp>
      <p:sp>
        <p:nvSpPr>
          <p:cNvPr id="243" name="Rounded Rectangle 24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01:10</a:t>
            </a:r>
          </a:p>
        </p:txBody>
      </p:sp>
      <p:sp>
        <p:nvSpPr>
          <p:cNvPr id="244" name="Rounded Rectangle 24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01:09</a:t>
            </a:r>
          </a:p>
        </p:txBody>
      </p:sp>
      <p:sp>
        <p:nvSpPr>
          <p:cNvPr id="245" name="Rounded Rectangle 24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01:08</a:t>
            </a:r>
          </a:p>
        </p:txBody>
      </p:sp>
      <p:sp>
        <p:nvSpPr>
          <p:cNvPr id="246" name="Rounded Rectangle 24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01:07</a:t>
            </a:r>
          </a:p>
        </p:txBody>
      </p:sp>
      <p:sp>
        <p:nvSpPr>
          <p:cNvPr id="247" name="Rounded Rectangle 24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01:06</a:t>
            </a:r>
          </a:p>
        </p:txBody>
      </p:sp>
      <p:sp>
        <p:nvSpPr>
          <p:cNvPr id="248" name="Rounded Rectangle 24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01:05</a:t>
            </a:r>
          </a:p>
        </p:txBody>
      </p:sp>
      <p:sp>
        <p:nvSpPr>
          <p:cNvPr id="249" name="Rounded Rectangle 24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01:04</a:t>
            </a:r>
          </a:p>
        </p:txBody>
      </p:sp>
      <p:sp>
        <p:nvSpPr>
          <p:cNvPr id="250" name="Rounded Rectangle 24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01:03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01:02</a:t>
            </a:r>
          </a:p>
        </p:txBody>
      </p:sp>
      <p:sp>
        <p:nvSpPr>
          <p:cNvPr id="252" name="Rounded Rectangle 25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01:01</a:t>
            </a:r>
          </a:p>
        </p:txBody>
      </p:sp>
      <p:sp>
        <p:nvSpPr>
          <p:cNvPr id="253" name="Rounded Rectangle 25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01:00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00:59</a:t>
            </a:r>
          </a:p>
        </p:txBody>
      </p:sp>
      <p:sp>
        <p:nvSpPr>
          <p:cNvPr id="255" name="Rounded Rectangle 25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00:58</a:t>
            </a:r>
          </a:p>
        </p:txBody>
      </p:sp>
      <p:sp>
        <p:nvSpPr>
          <p:cNvPr id="256" name="Rounded Rectangle 25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00:57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00:56</a:t>
            </a:r>
          </a:p>
        </p:txBody>
      </p:sp>
      <p:sp>
        <p:nvSpPr>
          <p:cNvPr id="258" name="Rounded Rectangle 25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00:55</a:t>
            </a:r>
          </a:p>
        </p:txBody>
      </p:sp>
      <p:sp>
        <p:nvSpPr>
          <p:cNvPr id="259" name="Rounded Rectangle 25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00:54</a:t>
            </a:r>
          </a:p>
        </p:txBody>
      </p:sp>
      <p:sp>
        <p:nvSpPr>
          <p:cNvPr id="260" name="Rounded Rectangle 25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00:53</a:t>
            </a:r>
          </a:p>
        </p:txBody>
      </p:sp>
      <p:sp>
        <p:nvSpPr>
          <p:cNvPr id="261" name="Rounded Rectangle 26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00:52</a:t>
            </a:r>
          </a:p>
        </p:txBody>
      </p:sp>
      <p:sp>
        <p:nvSpPr>
          <p:cNvPr id="262" name="Rounded Rectangle 26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00:51</a:t>
            </a:r>
          </a:p>
        </p:txBody>
      </p:sp>
      <p:sp>
        <p:nvSpPr>
          <p:cNvPr id="263" name="Rounded Rectangle 26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00:50</a:t>
            </a:r>
          </a:p>
        </p:txBody>
      </p:sp>
      <p:sp>
        <p:nvSpPr>
          <p:cNvPr id="264" name="Rounded Rectangle 26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00:49</a:t>
            </a:r>
          </a:p>
        </p:txBody>
      </p:sp>
      <p:sp>
        <p:nvSpPr>
          <p:cNvPr id="265" name="Rounded Rectangle 26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00:48</a:t>
            </a:r>
          </a:p>
        </p:txBody>
      </p:sp>
      <p:sp>
        <p:nvSpPr>
          <p:cNvPr id="266" name="Rounded Rectangle 26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00:47</a:t>
            </a:r>
          </a:p>
        </p:txBody>
      </p:sp>
      <p:sp>
        <p:nvSpPr>
          <p:cNvPr id="267" name="Rounded Rectangle 26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00:46</a:t>
            </a:r>
          </a:p>
        </p:txBody>
      </p:sp>
      <p:sp>
        <p:nvSpPr>
          <p:cNvPr id="268" name="Rounded Rectangle 26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00:45</a:t>
            </a:r>
          </a:p>
        </p:txBody>
      </p:sp>
      <p:sp>
        <p:nvSpPr>
          <p:cNvPr id="269" name="Rounded Rectangle 26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00:44</a:t>
            </a:r>
          </a:p>
        </p:txBody>
      </p:sp>
      <p:sp>
        <p:nvSpPr>
          <p:cNvPr id="270" name="Rounded Rectangle 26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00:43</a:t>
            </a:r>
          </a:p>
        </p:txBody>
      </p:sp>
      <p:sp>
        <p:nvSpPr>
          <p:cNvPr id="271" name="Rounded Rectangle 27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00:42</a:t>
            </a:r>
          </a:p>
        </p:txBody>
      </p:sp>
      <p:sp>
        <p:nvSpPr>
          <p:cNvPr id="272" name="Rounded Rectangle 27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00:41</a:t>
            </a:r>
          </a:p>
        </p:txBody>
      </p:sp>
      <p:sp>
        <p:nvSpPr>
          <p:cNvPr id="273" name="Rounded Rectangle 27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00:40</a:t>
            </a:r>
          </a:p>
        </p:txBody>
      </p:sp>
      <p:sp>
        <p:nvSpPr>
          <p:cNvPr id="274" name="Rounded Rectangle 27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00:39</a:t>
            </a:r>
          </a:p>
        </p:txBody>
      </p:sp>
      <p:sp>
        <p:nvSpPr>
          <p:cNvPr id="275" name="Rounded Rectangle 27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00:38</a:t>
            </a:r>
          </a:p>
        </p:txBody>
      </p:sp>
      <p:sp>
        <p:nvSpPr>
          <p:cNvPr id="276" name="Rounded Rectangle 27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00:37</a:t>
            </a:r>
          </a:p>
        </p:txBody>
      </p:sp>
      <p:sp>
        <p:nvSpPr>
          <p:cNvPr id="277" name="Rounded Rectangle 27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00:36</a:t>
            </a:r>
          </a:p>
        </p:txBody>
      </p:sp>
      <p:sp>
        <p:nvSpPr>
          <p:cNvPr id="278" name="Rounded Rectangle 27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00:35</a:t>
            </a:r>
          </a:p>
        </p:txBody>
      </p:sp>
      <p:sp>
        <p:nvSpPr>
          <p:cNvPr id="279" name="Rounded Rectangle 27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00:34</a:t>
            </a:r>
          </a:p>
        </p:txBody>
      </p:sp>
      <p:sp>
        <p:nvSpPr>
          <p:cNvPr id="280" name="Rounded Rectangle 27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00:33</a:t>
            </a:r>
          </a:p>
        </p:txBody>
      </p:sp>
      <p:sp>
        <p:nvSpPr>
          <p:cNvPr id="281" name="Rounded Rectangle 28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00:32</a:t>
            </a:r>
          </a:p>
        </p:txBody>
      </p:sp>
      <p:sp>
        <p:nvSpPr>
          <p:cNvPr id="282" name="Rounded Rectangle 28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00:31</a:t>
            </a:r>
          </a:p>
        </p:txBody>
      </p:sp>
      <p:sp>
        <p:nvSpPr>
          <p:cNvPr id="283" name="Rounded Rectangle 28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00:30</a:t>
            </a:r>
          </a:p>
        </p:txBody>
      </p:sp>
      <p:sp>
        <p:nvSpPr>
          <p:cNvPr id="284" name="Rounded Rectangle 28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00:29</a:t>
            </a:r>
          </a:p>
        </p:txBody>
      </p:sp>
      <p:sp>
        <p:nvSpPr>
          <p:cNvPr id="285" name="Rounded Rectangle 28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00:28</a:t>
            </a:r>
          </a:p>
        </p:txBody>
      </p:sp>
      <p:sp>
        <p:nvSpPr>
          <p:cNvPr id="286" name="Rounded Rectangle 28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00:27</a:t>
            </a:r>
          </a:p>
        </p:txBody>
      </p:sp>
      <p:sp>
        <p:nvSpPr>
          <p:cNvPr id="287" name="Rounded Rectangle 28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00:26</a:t>
            </a:r>
          </a:p>
        </p:txBody>
      </p:sp>
      <p:sp>
        <p:nvSpPr>
          <p:cNvPr id="288" name="Rounded Rectangle 28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00:25</a:t>
            </a:r>
          </a:p>
        </p:txBody>
      </p:sp>
      <p:sp>
        <p:nvSpPr>
          <p:cNvPr id="289" name="Rounded Rectangle 28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00:24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00:23</a:t>
            </a:r>
          </a:p>
        </p:txBody>
      </p:sp>
      <p:sp>
        <p:nvSpPr>
          <p:cNvPr id="291" name="Rounded Rectangle 29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00:22</a:t>
            </a:r>
          </a:p>
        </p:txBody>
      </p:sp>
      <p:sp>
        <p:nvSpPr>
          <p:cNvPr id="292" name="Rounded Rectangle 29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00:21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00:20</a:t>
            </a:r>
          </a:p>
        </p:txBody>
      </p:sp>
      <p:sp>
        <p:nvSpPr>
          <p:cNvPr id="294" name="Rounded Rectangle 29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00:19</a:t>
            </a:r>
          </a:p>
        </p:txBody>
      </p:sp>
      <p:sp>
        <p:nvSpPr>
          <p:cNvPr id="295" name="Rounded Rectangle 29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00:18</a:t>
            </a:r>
          </a:p>
        </p:txBody>
      </p:sp>
      <p:sp>
        <p:nvSpPr>
          <p:cNvPr id="296" name="Rounded Rectangle 29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00:17</a:t>
            </a:r>
          </a:p>
        </p:txBody>
      </p:sp>
      <p:sp>
        <p:nvSpPr>
          <p:cNvPr id="297" name="Rounded Rectangle 29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00:16</a:t>
            </a:r>
          </a:p>
        </p:txBody>
      </p:sp>
      <p:sp>
        <p:nvSpPr>
          <p:cNvPr id="298" name="Rounded Rectangle 29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00:15</a:t>
            </a:r>
          </a:p>
        </p:txBody>
      </p:sp>
      <p:sp>
        <p:nvSpPr>
          <p:cNvPr id="299" name="Rounded Rectangle 29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00:14</a:t>
            </a:r>
          </a:p>
        </p:txBody>
      </p:sp>
      <p:sp>
        <p:nvSpPr>
          <p:cNvPr id="300" name="Rounded Rectangle 29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00:13</a:t>
            </a:r>
          </a:p>
        </p:txBody>
      </p:sp>
      <p:sp>
        <p:nvSpPr>
          <p:cNvPr id="301" name="Rounded Rectangle 30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00:12</a:t>
            </a:r>
          </a:p>
        </p:txBody>
      </p:sp>
      <p:sp>
        <p:nvSpPr>
          <p:cNvPr id="302" name="Rounded Rectangle 30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00:11</a:t>
            </a:r>
          </a:p>
        </p:txBody>
      </p:sp>
      <p:sp>
        <p:nvSpPr>
          <p:cNvPr id="303" name="Rounded Rectangle 30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00:10</a:t>
            </a:r>
          </a:p>
        </p:txBody>
      </p:sp>
      <p:sp>
        <p:nvSpPr>
          <p:cNvPr id="304" name="Rounded Rectangle 30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00:09</a:t>
            </a:r>
          </a:p>
        </p:txBody>
      </p:sp>
      <p:sp>
        <p:nvSpPr>
          <p:cNvPr id="305" name="Rounded Rectangle 30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00:08</a:t>
            </a:r>
          </a:p>
        </p:txBody>
      </p:sp>
      <p:sp>
        <p:nvSpPr>
          <p:cNvPr id="306" name="Rounded Rectangle 30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00:07</a:t>
            </a:r>
          </a:p>
        </p:txBody>
      </p:sp>
      <p:sp>
        <p:nvSpPr>
          <p:cNvPr id="307" name="Rounded Rectangle 30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00:06</a:t>
            </a:r>
          </a:p>
        </p:txBody>
      </p:sp>
      <p:sp>
        <p:nvSpPr>
          <p:cNvPr id="308" name="Rounded Rectangle 30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00:05</a:t>
            </a:r>
          </a:p>
        </p:txBody>
      </p:sp>
      <p:sp>
        <p:nvSpPr>
          <p:cNvPr id="309" name="Rounded Rectangle 30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00:04</a:t>
            </a:r>
          </a:p>
        </p:txBody>
      </p:sp>
      <p:sp>
        <p:nvSpPr>
          <p:cNvPr id="310" name="Rounded Rectangle 30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00:03</a:t>
            </a:r>
          </a:p>
        </p:txBody>
      </p:sp>
      <p:sp>
        <p:nvSpPr>
          <p:cNvPr id="311" name="Rounded Rectangle 31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00:02</a:t>
            </a:r>
          </a:p>
        </p:txBody>
      </p:sp>
      <p:sp>
        <p:nvSpPr>
          <p:cNvPr id="312" name="Rounded Rectangle 311"/>
          <p:cNvSpPr/>
          <p:nvPr/>
        </p:nvSpPr>
        <p:spPr>
          <a:xfrm>
            <a:off x="8315459" y="1254708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00:01</a:t>
            </a:r>
          </a:p>
        </p:txBody>
      </p:sp>
      <p:sp>
        <p:nvSpPr>
          <p:cNvPr id="314" name="Oval 313"/>
          <p:cNvSpPr/>
          <p:nvPr/>
        </p:nvSpPr>
        <p:spPr>
          <a:xfrm>
            <a:off x="8572621" y="1831166"/>
            <a:ext cx="914400" cy="45720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Start 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aphicFrame>
        <p:nvGraphicFramePr>
          <p:cNvPr id="3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557643"/>
              </p:ext>
            </p:extLst>
          </p:nvPr>
        </p:nvGraphicFramePr>
        <p:xfrm>
          <a:off x="1629939" y="3857806"/>
          <a:ext cx="2716212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9" name="Equation" r:id="rId9" imgW="1130040" imgH="419040" progId="Equation.DSMT4">
                  <p:embed/>
                </p:oleObj>
              </mc:Choice>
              <mc:Fallback>
                <p:oleObj name="Equation" r:id="rId9" imgW="1130040" imgH="419040" progId="Equation.DSMT4">
                  <p:embed/>
                  <p:pic>
                    <p:nvPicPr>
                      <p:cNvPr id="40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9939" y="3857806"/>
                        <a:ext cx="2716212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0049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5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5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5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5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5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5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5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5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5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5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5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5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5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5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5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5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5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5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5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5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5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5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5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5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5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5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5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5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5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5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5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5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5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5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5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5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5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5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5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5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5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5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5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0500"/>
                            </p:stCondLst>
                            <p:childTnLst>
                              <p:par>
                                <p:cTn id="1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1500"/>
                            </p:stCondLst>
                            <p:childTnLst>
                              <p:par>
                                <p:cTn id="1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2500"/>
                            </p:stCondLst>
                            <p:childTnLst>
                              <p:par>
                                <p:cTn id="1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63500"/>
                            </p:stCondLst>
                            <p:childTnLst>
                              <p:par>
                                <p:cTn id="1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4500"/>
                            </p:stCondLst>
                            <p:childTnLst>
                              <p:par>
                                <p:cTn id="2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65500"/>
                            </p:stCondLst>
                            <p:childTnLst>
                              <p:par>
                                <p:cTn id="2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66500"/>
                            </p:stCondLst>
                            <p:childTnLst>
                              <p:par>
                                <p:cTn id="2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67500"/>
                            </p:stCondLst>
                            <p:childTnLst>
                              <p:par>
                                <p:cTn id="2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8500"/>
                            </p:stCondLst>
                            <p:childTnLst>
                              <p:par>
                                <p:cTn id="2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69500"/>
                            </p:stCondLst>
                            <p:childTnLst>
                              <p:par>
                                <p:cTn id="2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70500"/>
                            </p:stCondLst>
                            <p:childTnLst>
                              <p:par>
                                <p:cTn id="2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71500"/>
                            </p:stCondLst>
                            <p:childTnLst>
                              <p:par>
                                <p:cTn id="2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72500"/>
                            </p:stCondLst>
                            <p:childTnLst>
                              <p:par>
                                <p:cTn id="2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73500"/>
                            </p:stCondLst>
                            <p:childTnLst>
                              <p:par>
                                <p:cTn id="2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74500"/>
                            </p:stCondLst>
                            <p:childTnLst>
                              <p:par>
                                <p:cTn id="2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75500"/>
                            </p:stCondLst>
                            <p:childTnLst>
                              <p:par>
                                <p:cTn id="2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76500"/>
                            </p:stCondLst>
                            <p:childTnLst>
                              <p:par>
                                <p:cTn id="2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77500"/>
                            </p:stCondLst>
                            <p:childTnLst>
                              <p:par>
                                <p:cTn id="2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8500"/>
                            </p:stCondLst>
                            <p:childTnLst>
                              <p:par>
                                <p:cTn id="2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79500"/>
                            </p:stCondLst>
                            <p:childTnLst>
                              <p:par>
                                <p:cTn id="2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80500"/>
                            </p:stCondLst>
                            <p:childTnLst>
                              <p:par>
                                <p:cTn id="2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81500"/>
                            </p:stCondLst>
                            <p:childTnLst>
                              <p:par>
                                <p:cTn id="2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82500"/>
                            </p:stCondLst>
                            <p:childTnLst>
                              <p:par>
                                <p:cTn id="2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83500"/>
                            </p:stCondLst>
                            <p:childTnLst>
                              <p:par>
                                <p:cTn id="2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2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85500"/>
                            </p:stCondLst>
                            <p:childTnLst>
                              <p:par>
                                <p:cTn id="2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86500"/>
                            </p:stCondLst>
                            <p:childTnLst>
                              <p:par>
                                <p:cTn id="2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87500"/>
                            </p:stCondLst>
                            <p:childTnLst>
                              <p:par>
                                <p:cTn id="2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88500"/>
                            </p:stCondLst>
                            <p:childTnLst>
                              <p:par>
                                <p:cTn id="2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89500"/>
                            </p:stCondLst>
                            <p:childTnLst>
                              <p:par>
                                <p:cTn id="2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90500"/>
                            </p:stCondLst>
                            <p:childTnLst>
                              <p:par>
                                <p:cTn id="2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91500"/>
                            </p:stCondLst>
                            <p:childTnLst>
                              <p:par>
                                <p:cTn id="2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92500"/>
                            </p:stCondLst>
                            <p:childTnLst>
                              <p:par>
                                <p:cTn id="2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93500"/>
                            </p:stCondLst>
                            <p:childTnLst>
                              <p:par>
                                <p:cTn id="2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94500"/>
                            </p:stCondLst>
                            <p:childTnLst>
                              <p:par>
                                <p:cTn id="2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95500"/>
                            </p:stCondLst>
                            <p:childTnLst>
                              <p:par>
                                <p:cTn id="2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96500"/>
                            </p:stCondLst>
                            <p:childTnLst>
                              <p:par>
                                <p:cTn id="2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97500"/>
                            </p:stCondLst>
                            <p:childTnLst>
                              <p:par>
                                <p:cTn id="3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98500"/>
                            </p:stCondLst>
                            <p:childTnLst>
                              <p:par>
                                <p:cTn id="3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99500"/>
                            </p:stCondLst>
                            <p:childTnLst>
                              <p:par>
                                <p:cTn id="3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00500"/>
                            </p:stCondLst>
                            <p:childTnLst>
                              <p:par>
                                <p:cTn id="3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01500"/>
                            </p:stCondLst>
                            <p:childTnLst>
                              <p:par>
                                <p:cTn id="3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02500"/>
                            </p:stCondLst>
                            <p:childTnLst>
                              <p:par>
                                <p:cTn id="3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03500"/>
                            </p:stCondLst>
                            <p:childTnLst>
                              <p:par>
                                <p:cTn id="3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05500"/>
                            </p:stCondLst>
                            <p:childTnLst>
                              <p:par>
                                <p:cTn id="3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106500"/>
                            </p:stCondLst>
                            <p:childTnLst>
                              <p:par>
                                <p:cTn id="3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107500"/>
                            </p:stCondLst>
                            <p:childTnLst>
                              <p:par>
                                <p:cTn id="3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08500"/>
                            </p:stCondLst>
                            <p:childTnLst>
                              <p:par>
                                <p:cTn id="3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109500"/>
                            </p:stCondLst>
                            <p:childTnLst>
                              <p:par>
                                <p:cTn id="3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110500"/>
                            </p:stCondLst>
                            <p:childTnLst>
                              <p:par>
                                <p:cTn id="3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111500"/>
                            </p:stCondLst>
                            <p:childTnLst>
                              <p:par>
                                <p:cTn id="3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112500"/>
                            </p:stCondLst>
                            <p:childTnLst>
                              <p:par>
                                <p:cTn id="3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14500"/>
                            </p:stCondLst>
                            <p:childTnLst>
                              <p:par>
                                <p:cTn id="3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115500"/>
                            </p:stCondLst>
                            <p:childTnLst>
                              <p:par>
                                <p:cTn id="3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116500"/>
                            </p:stCondLst>
                            <p:childTnLst>
                              <p:par>
                                <p:cTn id="3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117500"/>
                            </p:stCondLst>
                            <p:childTnLst>
                              <p:par>
                                <p:cTn id="3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18500"/>
                            </p:stCondLst>
                            <p:childTnLst>
                              <p:par>
                                <p:cTn id="3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119500"/>
                            </p:stCondLst>
                            <p:childTnLst>
                              <p:par>
                                <p:cTn id="3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20500"/>
                            </p:stCondLst>
                            <p:childTnLst>
                              <p:par>
                                <p:cTn id="3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121500"/>
                            </p:stCondLst>
                            <p:childTnLst>
                              <p:par>
                                <p:cTn id="3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122500"/>
                            </p:stCondLst>
                            <p:childTnLst>
                              <p:par>
                                <p:cTn id="3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123500"/>
                            </p:stCondLst>
                            <p:childTnLst>
                              <p:par>
                                <p:cTn id="3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124500"/>
                            </p:stCondLst>
                            <p:childTnLst>
                              <p:par>
                                <p:cTn id="3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125500"/>
                            </p:stCondLst>
                            <p:childTnLst>
                              <p:par>
                                <p:cTn id="3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26500"/>
                            </p:stCondLst>
                            <p:childTnLst>
                              <p:par>
                                <p:cTn id="3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127500"/>
                            </p:stCondLst>
                            <p:childTnLst>
                              <p:par>
                                <p:cTn id="3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128500"/>
                            </p:stCondLst>
                            <p:childTnLst>
                              <p:par>
                                <p:cTn id="3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3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130500"/>
                            </p:stCondLst>
                            <p:childTnLst>
                              <p:par>
                                <p:cTn id="3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131500"/>
                            </p:stCondLst>
                            <p:childTnLst>
                              <p:par>
                                <p:cTn id="4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132500"/>
                            </p:stCondLst>
                            <p:childTnLst>
                              <p:par>
                                <p:cTn id="4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7" fill="hold">
                            <p:stCondLst>
                              <p:cond delay="133500"/>
                            </p:stCondLst>
                            <p:childTnLst>
                              <p:par>
                                <p:cTn id="4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135500"/>
                            </p:stCondLst>
                            <p:childTnLst>
                              <p:par>
                                <p:cTn id="4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6" fill="hold">
                            <p:stCondLst>
                              <p:cond delay="136500"/>
                            </p:stCondLst>
                            <p:childTnLst>
                              <p:par>
                                <p:cTn id="4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>
                            <p:stCondLst>
                              <p:cond delay="137500"/>
                            </p:stCondLst>
                            <p:childTnLst>
                              <p:par>
                                <p:cTn id="4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138500"/>
                            </p:stCondLst>
                            <p:childTnLst>
                              <p:par>
                                <p:cTn id="4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139500"/>
                            </p:stCondLst>
                            <p:childTnLst>
                              <p:par>
                                <p:cTn id="4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>
                            <p:stCondLst>
                              <p:cond delay="140500"/>
                            </p:stCondLst>
                            <p:childTnLst>
                              <p:par>
                                <p:cTn id="4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1" fill="hold">
                            <p:stCondLst>
                              <p:cond delay="141500"/>
                            </p:stCondLst>
                            <p:childTnLst>
                              <p:par>
                                <p:cTn id="4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142500"/>
                            </p:stCondLst>
                            <p:childTnLst>
                              <p:par>
                                <p:cTn id="4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7" fill="hold">
                            <p:stCondLst>
                              <p:cond delay="143500"/>
                            </p:stCondLst>
                            <p:childTnLst>
                              <p:par>
                                <p:cTn id="4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144500"/>
                            </p:stCondLst>
                            <p:childTnLst>
                              <p:par>
                                <p:cTn id="4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>
                            <p:stCondLst>
                              <p:cond delay="145500"/>
                            </p:stCondLst>
                            <p:childTnLst>
                              <p:par>
                                <p:cTn id="4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146500"/>
                            </p:stCondLst>
                            <p:childTnLst>
                              <p:par>
                                <p:cTn id="4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147500"/>
                            </p:stCondLst>
                            <p:childTnLst>
                              <p:par>
                                <p:cTn id="4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148500"/>
                            </p:stCondLst>
                            <p:childTnLst>
                              <p:par>
                                <p:cTn id="4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5" fill="hold">
                            <p:stCondLst>
                              <p:cond delay="149500"/>
                            </p:stCondLst>
                            <p:childTnLst>
                              <p:par>
                                <p:cTn id="4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>
                            <p:stCondLst>
                              <p:cond delay="151500"/>
                            </p:stCondLst>
                            <p:childTnLst>
                              <p:par>
                                <p:cTn id="4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152500"/>
                            </p:stCondLst>
                            <p:childTnLst>
                              <p:par>
                                <p:cTn id="4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7" fill="hold">
                            <p:stCondLst>
                              <p:cond delay="153500"/>
                            </p:stCondLst>
                            <p:childTnLst>
                              <p:par>
                                <p:cTn id="4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154500"/>
                            </p:stCondLst>
                            <p:childTnLst>
                              <p:par>
                                <p:cTn id="4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>
                            <p:stCondLst>
                              <p:cond delay="155500"/>
                            </p:stCondLst>
                            <p:childTnLst>
                              <p:par>
                                <p:cTn id="4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156500"/>
                            </p:stCondLst>
                            <p:childTnLst>
                              <p:par>
                                <p:cTn id="4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9" fill="hold">
                            <p:stCondLst>
                              <p:cond delay="157500"/>
                            </p:stCondLst>
                            <p:childTnLst>
                              <p:par>
                                <p:cTn id="4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2" fill="hold">
                            <p:stCondLst>
                              <p:cond delay="158500"/>
                            </p:stCondLst>
                            <p:childTnLst>
                              <p:par>
                                <p:cTn id="4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>
                            <p:stCondLst>
                              <p:cond delay="159500"/>
                            </p:stCondLst>
                            <p:childTnLst>
                              <p:par>
                                <p:cTn id="4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8" fill="hold">
                            <p:stCondLst>
                              <p:cond delay="160500"/>
                            </p:stCondLst>
                            <p:childTnLst>
                              <p:par>
                                <p:cTn id="4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1" fill="hold">
                            <p:stCondLst>
                              <p:cond delay="161500"/>
                            </p:stCondLst>
                            <p:childTnLst>
                              <p:par>
                                <p:cTn id="4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162500"/>
                            </p:stCondLst>
                            <p:childTnLst>
                              <p:par>
                                <p:cTn id="4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7" fill="hold">
                            <p:stCondLst>
                              <p:cond delay="163500"/>
                            </p:stCondLst>
                            <p:childTnLst>
                              <p:par>
                                <p:cTn id="4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>
                            <p:stCondLst>
                              <p:cond delay="164500"/>
                            </p:stCondLst>
                            <p:childTnLst>
                              <p:par>
                                <p:cTn id="5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>
                            <p:stCondLst>
                              <p:cond delay="165500"/>
                            </p:stCondLst>
                            <p:childTnLst>
                              <p:par>
                                <p:cTn id="5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>
                            <p:stCondLst>
                              <p:cond delay="166500"/>
                            </p:stCondLst>
                            <p:childTnLst>
                              <p:par>
                                <p:cTn id="5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9" fill="hold">
                            <p:stCondLst>
                              <p:cond delay="167500"/>
                            </p:stCondLst>
                            <p:childTnLst>
                              <p:par>
                                <p:cTn id="5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2" fill="hold">
                            <p:stCondLst>
                              <p:cond delay="168500"/>
                            </p:stCondLst>
                            <p:childTnLst>
                              <p:par>
                                <p:cTn id="5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5" fill="hold">
                            <p:stCondLst>
                              <p:cond delay="169500"/>
                            </p:stCondLst>
                            <p:childTnLst>
                              <p:par>
                                <p:cTn id="5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>
                            <p:stCondLst>
                              <p:cond delay="170500"/>
                            </p:stCondLst>
                            <p:childTnLst>
                              <p:par>
                                <p:cTn id="5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1" fill="hold">
                            <p:stCondLst>
                              <p:cond delay="171500"/>
                            </p:stCondLst>
                            <p:childTnLst>
                              <p:par>
                                <p:cTn id="5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4" fill="hold">
                            <p:stCondLst>
                              <p:cond delay="172500"/>
                            </p:stCondLst>
                            <p:childTnLst>
                              <p:par>
                                <p:cTn id="5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173500"/>
                            </p:stCondLst>
                            <p:childTnLst>
                              <p:par>
                                <p:cTn id="5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0" fill="hold">
                            <p:stCondLst>
                              <p:cond delay="174500"/>
                            </p:stCondLst>
                            <p:childTnLst>
                              <p:par>
                                <p:cTn id="5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>
                            <p:stCondLst>
                              <p:cond delay="175500"/>
                            </p:stCondLst>
                            <p:childTnLst>
                              <p:par>
                                <p:cTn id="5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176500"/>
                            </p:stCondLst>
                            <p:childTnLst>
                              <p:par>
                                <p:cTn id="5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>
                            <p:stCondLst>
                              <p:cond delay="177500"/>
                            </p:stCondLst>
                            <p:childTnLst>
                              <p:par>
                                <p:cTn id="5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2" fill="hold">
                            <p:stCondLst>
                              <p:cond delay="178500"/>
                            </p:stCondLst>
                            <p:childTnLst>
                              <p:par>
                                <p:cTn id="5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5" fill="hold">
                            <p:stCondLst>
                              <p:cond delay="179500"/>
                            </p:stCondLst>
                            <p:childTnLst>
                              <p:par>
                                <p:cTn id="5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180500"/>
                            </p:stCondLst>
                            <p:childTnLst>
                              <p:par>
                                <p:cTn id="5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1" fill="hold">
                            <p:stCondLst>
                              <p:cond delay="181500"/>
                            </p:stCondLst>
                            <p:childTnLst>
                              <p:par>
                                <p:cTn id="5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4" fill="hold">
                            <p:stCondLst>
                              <p:cond delay="182500"/>
                            </p:stCondLst>
                            <p:childTnLst>
                              <p:par>
                                <p:cTn id="5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7" fill="hold">
                            <p:stCondLst>
                              <p:cond delay="183500"/>
                            </p:stCondLst>
                            <p:childTnLst>
                              <p:par>
                                <p:cTn id="5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>
                            <p:stCondLst>
                              <p:cond delay="184500"/>
                            </p:stCondLst>
                            <p:childTnLst>
                              <p:par>
                                <p:cTn id="5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>
                            <p:stCondLst>
                              <p:cond delay="185500"/>
                            </p:stCondLst>
                            <p:childTnLst>
                              <p:par>
                                <p:cTn id="5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6" fill="hold">
                            <p:stCondLst>
                              <p:cond delay="186500"/>
                            </p:stCondLst>
                            <p:childTnLst>
                              <p:par>
                                <p:cTn id="5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9" fill="hold">
                            <p:stCondLst>
                              <p:cond delay="187500"/>
                            </p:stCondLst>
                            <p:childTnLst>
                              <p:par>
                                <p:cTn id="5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2" fill="hold">
                            <p:stCondLst>
                              <p:cond delay="188500"/>
                            </p:stCondLst>
                            <p:childTnLst>
                              <p:par>
                                <p:cTn id="5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189500"/>
                            </p:stCondLst>
                            <p:childTnLst>
                              <p:par>
                                <p:cTn id="5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8" fill="hold">
                            <p:stCondLst>
                              <p:cond delay="190500"/>
                            </p:stCondLst>
                            <p:childTnLst>
                              <p:par>
                                <p:cTn id="5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1" fill="hold">
                            <p:stCondLst>
                              <p:cond delay="191500"/>
                            </p:stCondLst>
                            <p:childTnLst>
                              <p:par>
                                <p:cTn id="5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4" fill="hold">
                            <p:stCondLst>
                              <p:cond delay="192500"/>
                            </p:stCondLst>
                            <p:childTnLst>
                              <p:par>
                                <p:cTn id="5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7" fill="hold">
                            <p:stCondLst>
                              <p:cond delay="193500"/>
                            </p:stCondLst>
                            <p:childTnLst>
                              <p:par>
                                <p:cTn id="5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0" fill="hold">
                            <p:stCondLst>
                              <p:cond delay="194500"/>
                            </p:stCondLst>
                            <p:childTnLst>
                              <p:par>
                                <p:cTn id="5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195500"/>
                            </p:stCondLst>
                            <p:childTnLst>
                              <p:par>
                                <p:cTn id="5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6" fill="hold">
                            <p:stCondLst>
                              <p:cond delay="196500"/>
                            </p:stCondLst>
                            <p:childTnLst>
                              <p:par>
                                <p:cTn id="5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>
                            <p:stCondLst>
                              <p:cond delay="197500"/>
                            </p:stCondLst>
                            <p:childTnLst>
                              <p:par>
                                <p:cTn id="6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2" fill="hold">
                            <p:stCondLst>
                              <p:cond delay="198500"/>
                            </p:stCondLst>
                            <p:childTnLst>
                              <p:par>
                                <p:cTn id="6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5" fill="hold">
                            <p:stCondLst>
                              <p:cond delay="199500"/>
                            </p:stCondLst>
                            <p:childTnLst>
                              <p:par>
                                <p:cTn id="6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8" fill="hold">
                            <p:stCondLst>
                              <p:cond delay="200500"/>
                            </p:stCondLst>
                            <p:childTnLst>
                              <p:par>
                                <p:cTn id="6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1" fill="hold">
                            <p:stCondLst>
                              <p:cond delay="201500"/>
                            </p:stCondLst>
                            <p:childTnLst>
                              <p:par>
                                <p:cTn id="6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4" fill="hold">
                            <p:stCondLst>
                              <p:cond delay="202500"/>
                            </p:stCondLst>
                            <p:childTnLst>
                              <p:par>
                                <p:cTn id="6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7" fill="hold">
                            <p:stCondLst>
                              <p:cond delay="203500"/>
                            </p:stCondLst>
                            <p:childTnLst>
                              <p:par>
                                <p:cTn id="6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204500"/>
                            </p:stCondLst>
                            <p:childTnLst>
                              <p:par>
                                <p:cTn id="6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3" fill="hold">
                            <p:stCondLst>
                              <p:cond delay="205500"/>
                            </p:stCondLst>
                            <p:childTnLst>
                              <p:par>
                                <p:cTn id="6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6" fill="hold">
                            <p:stCondLst>
                              <p:cond delay="206500"/>
                            </p:stCondLst>
                            <p:childTnLst>
                              <p:par>
                                <p:cTn id="6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9" fill="hold">
                            <p:stCondLst>
                              <p:cond delay="207500"/>
                            </p:stCondLst>
                            <p:childTnLst>
                              <p:par>
                                <p:cTn id="6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>
                            <p:stCondLst>
                              <p:cond delay="208500"/>
                            </p:stCondLst>
                            <p:childTnLst>
                              <p:par>
                                <p:cTn id="6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5" fill="hold">
                            <p:stCondLst>
                              <p:cond delay="209500"/>
                            </p:stCondLst>
                            <p:childTnLst>
                              <p:par>
                                <p:cTn id="6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>
                            <p:stCondLst>
                              <p:cond delay="210500"/>
                            </p:stCondLst>
                            <p:childTnLst>
                              <p:par>
                                <p:cTn id="6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1" fill="hold">
                            <p:stCondLst>
                              <p:cond delay="211500"/>
                            </p:stCondLst>
                            <p:childTnLst>
                              <p:par>
                                <p:cTn id="6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4" fill="hold">
                            <p:stCondLst>
                              <p:cond delay="212500"/>
                            </p:stCondLst>
                            <p:childTnLst>
                              <p:par>
                                <p:cTn id="6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7" fill="hold">
                            <p:stCondLst>
                              <p:cond delay="213500"/>
                            </p:stCondLst>
                            <p:childTnLst>
                              <p:par>
                                <p:cTn id="6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0" fill="hold">
                            <p:stCondLst>
                              <p:cond delay="214500"/>
                            </p:stCondLst>
                            <p:childTnLst>
                              <p:par>
                                <p:cTn id="6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3" fill="hold">
                            <p:stCondLst>
                              <p:cond delay="215500"/>
                            </p:stCondLst>
                            <p:childTnLst>
                              <p:par>
                                <p:cTn id="6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6" fill="hold">
                            <p:stCondLst>
                              <p:cond delay="216500"/>
                            </p:stCondLst>
                            <p:childTnLst>
                              <p:par>
                                <p:cTn id="6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9" fill="hold">
                            <p:stCondLst>
                              <p:cond delay="217500"/>
                            </p:stCondLst>
                            <p:childTnLst>
                              <p:par>
                                <p:cTn id="6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2" fill="hold">
                            <p:stCondLst>
                              <p:cond delay="218500"/>
                            </p:stCondLst>
                            <p:childTnLst>
                              <p:par>
                                <p:cTn id="6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5" fill="hold">
                            <p:stCondLst>
                              <p:cond delay="219500"/>
                            </p:stCondLst>
                            <p:childTnLst>
                              <p:par>
                                <p:cTn id="6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8" fill="hold">
                            <p:stCondLst>
                              <p:cond delay="220500"/>
                            </p:stCondLst>
                            <p:childTnLst>
                              <p:par>
                                <p:cTn id="6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1" fill="hold">
                            <p:stCondLst>
                              <p:cond delay="221500"/>
                            </p:stCondLst>
                            <p:childTnLst>
                              <p:par>
                                <p:cTn id="6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4" fill="hold">
                            <p:stCondLst>
                              <p:cond delay="222500"/>
                            </p:stCondLst>
                            <p:childTnLst>
                              <p:par>
                                <p:cTn id="6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7" fill="hold">
                            <p:stCondLst>
                              <p:cond delay="223500"/>
                            </p:stCondLst>
                            <p:childTnLst>
                              <p:par>
                                <p:cTn id="6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0" fill="hold">
                            <p:stCondLst>
                              <p:cond delay="224500"/>
                            </p:stCondLst>
                            <p:childTnLst>
                              <p:par>
                                <p:cTn id="6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3" fill="hold">
                            <p:stCondLst>
                              <p:cond delay="225500"/>
                            </p:stCondLst>
                            <p:childTnLst>
                              <p:par>
                                <p:cTn id="6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6" fill="hold">
                            <p:stCondLst>
                              <p:cond delay="226500"/>
                            </p:stCondLst>
                            <p:childTnLst>
                              <p:par>
                                <p:cTn id="6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9" fill="hold">
                            <p:stCondLst>
                              <p:cond delay="227500"/>
                            </p:stCondLst>
                            <p:childTnLst>
                              <p:par>
                                <p:cTn id="6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2" fill="hold">
                            <p:stCondLst>
                              <p:cond delay="228500"/>
                            </p:stCondLst>
                            <p:childTnLst>
                              <p:par>
                                <p:cTn id="6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5" fill="hold">
                            <p:stCondLst>
                              <p:cond delay="229500"/>
                            </p:stCondLst>
                            <p:childTnLst>
                              <p:par>
                                <p:cTn id="6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8" fill="hold">
                            <p:stCondLst>
                              <p:cond delay="230500"/>
                            </p:stCondLst>
                            <p:childTnLst>
                              <p:par>
                                <p:cTn id="6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1" fill="hold">
                            <p:stCondLst>
                              <p:cond delay="231500"/>
                            </p:stCondLst>
                            <p:childTnLst>
                              <p:par>
                                <p:cTn id="7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4" fill="hold">
                            <p:stCondLst>
                              <p:cond delay="232500"/>
                            </p:stCondLst>
                            <p:childTnLst>
                              <p:par>
                                <p:cTn id="7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7" fill="hold">
                            <p:stCondLst>
                              <p:cond delay="233500"/>
                            </p:stCondLst>
                            <p:childTnLst>
                              <p:par>
                                <p:cTn id="7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0" fill="hold">
                            <p:stCondLst>
                              <p:cond delay="234500"/>
                            </p:stCondLst>
                            <p:childTnLst>
                              <p:par>
                                <p:cTn id="7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3" fill="hold">
                            <p:stCondLst>
                              <p:cond delay="235500"/>
                            </p:stCondLst>
                            <p:childTnLst>
                              <p:par>
                                <p:cTn id="7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6" fill="hold">
                            <p:stCondLst>
                              <p:cond delay="236500"/>
                            </p:stCondLst>
                            <p:childTnLst>
                              <p:par>
                                <p:cTn id="7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9" fill="hold">
                            <p:stCondLst>
                              <p:cond delay="237500"/>
                            </p:stCondLst>
                            <p:childTnLst>
                              <p:par>
                                <p:cTn id="7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2" fill="hold">
                            <p:stCondLst>
                              <p:cond delay="238500"/>
                            </p:stCondLst>
                            <p:childTnLst>
                              <p:par>
                                <p:cTn id="7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5" fill="hold">
                            <p:stCondLst>
                              <p:cond delay="239500"/>
                            </p:stCondLst>
                            <p:childTnLst>
                              <p:par>
                                <p:cTn id="7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8" fill="hold">
                            <p:stCondLst>
                              <p:cond delay="240500"/>
                            </p:stCondLst>
                            <p:childTnLst>
                              <p:par>
                                <p:cTn id="7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1" fill="hold">
                            <p:stCondLst>
                              <p:cond delay="241500"/>
                            </p:stCondLst>
                            <p:childTnLst>
                              <p:par>
                                <p:cTn id="7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4" fill="hold">
                            <p:stCondLst>
                              <p:cond delay="242500"/>
                            </p:stCondLst>
                            <p:childTnLst>
                              <p:par>
                                <p:cTn id="7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7" fill="hold">
                            <p:stCondLst>
                              <p:cond delay="243500"/>
                            </p:stCondLst>
                            <p:childTnLst>
                              <p:par>
                                <p:cTn id="7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0" fill="hold">
                            <p:stCondLst>
                              <p:cond delay="244500"/>
                            </p:stCondLst>
                            <p:childTnLst>
                              <p:par>
                                <p:cTn id="7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>
                            <p:stCondLst>
                              <p:cond delay="245500"/>
                            </p:stCondLst>
                            <p:childTnLst>
                              <p:par>
                                <p:cTn id="7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6" fill="hold">
                            <p:stCondLst>
                              <p:cond delay="246500"/>
                            </p:stCondLst>
                            <p:childTnLst>
                              <p:par>
                                <p:cTn id="7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9" fill="hold">
                            <p:stCondLst>
                              <p:cond delay="247500"/>
                            </p:stCondLst>
                            <p:childTnLst>
                              <p:par>
                                <p:cTn id="7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2" fill="hold">
                            <p:stCondLst>
                              <p:cond delay="248500"/>
                            </p:stCondLst>
                            <p:childTnLst>
                              <p:par>
                                <p:cTn id="7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5" fill="hold">
                            <p:stCondLst>
                              <p:cond delay="249500"/>
                            </p:stCondLst>
                            <p:childTnLst>
                              <p:par>
                                <p:cTn id="7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8" fill="hold">
                            <p:stCondLst>
                              <p:cond delay="250500"/>
                            </p:stCondLst>
                            <p:childTnLst>
                              <p:par>
                                <p:cTn id="7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1" fill="hold">
                            <p:stCondLst>
                              <p:cond delay="251500"/>
                            </p:stCondLst>
                            <p:childTnLst>
                              <p:par>
                                <p:cTn id="7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4" fill="hold">
                            <p:stCondLst>
                              <p:cond delay="252500"/>
                            </p:stCondLst>
                            <p:childTnLst>
                              <p:par>
                                <p:cTn id="7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7" fill="hold">
                            <p:stCondLst>
                              <p:cond delay="253500"/>
                            </p:stCondLst>
                            <p:childTnLst>
                              <p:par>
                                <p:cTn id="7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0" fill="hold">
                            <p:stCondLst>
                              <p:cond delay="254500"/>
                            </p:stCondLst>
                            <p:childTnLst>
                              <p:par>
                                <p:cTn id="7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3" fill="hold">
                            <p:stCondLst>
                              <p:cond delay="255500"/>
                            </p:stCondLst>
                            <p:childTnLst>
                              <p:par>
                                <p:cTn id="7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6" fill="hold">
                            <p:stCondLst>
                              <p:cond delay="256500"/>
                            </p:stCondLst>
                            <p:childTnLst>
                              <p:par>
                                <p:cTn id="7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9" fill="hold">
                            <p:stCondLst>
                              <p:cond delay="257500"/>
                            </p:stCondLst>
                            <p:childTnLst>
                              <p:par>
                                <p:cTn id="7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2" fill="hold">
                            <p:stCondLst>
                              <p:cond delay="258500"/>
                            </p:stCondLst>
                            <p:childTnLst>
                              <p:par>
                                <p:cTn id="7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5" fill="hold">
                            <p:stCondLst>
                              <p:cond delay="259500"/>
                            </p:stCondLst>
                            <p:childTnLst>
                              <p:par>
                                <p:cTn id="7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8" fill="hold">
                            <p:stCondLst>
                              <p:cond delay="260500"/>
                            </p:stCondLst>
                            <p:childTnLst>
                              <p:par>
                                <p:cTn id="7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1" fill="hold">
                            <p:stCondLst>
                              <p:cond delay="261500"/>
                            </p:stCondLst>
                            <p:childTnLst>
                              <p:par>
                                <p:cTn id="7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4" fill="hold">
                            <p:stCondLst>
                              <p:cond delay="262500"/>
                            </p:stCondLst>
                            <p:childTnLst>
                              <p:par>
                                <p:cTn id="7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7" fill="hold">
                            <p:stCondLst>
                              <p:cond delay="263500"/>
                            </p:stCondLst>
                            <p:childTnLst>
                              <p:par>
                                <p:cTn id="7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0" fill="hold">
                            <p:stCondLst>
                              <p:cond delay="264500"/>
                            </p:stCondLst>
                            <p:childTnLst>
                              <p:par>
                                <p:cTn id="8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3" fill="hold">
                            <p:stCondLst>
                              <p:cond delay="265500"/>
                            </p:stCondLst>
                            <p:childTnLst>
                              <p:par>
                                <p:cTn id="8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6" fill="hold">
                            <p:stCondLst>
                              <p:cond delay="266500"/>
                            </p:stCondLst>
                            <p:childTnLst>
                              <p:par>
                                <p:cTn id="8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9" fill="hold">
                            <p:stCondLst>
                              <p:cond delay="267500"/>
                            </p:stCondLst>
                            <p:childTnLst>
                              <p:par>
                                <p:cTn id="8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2" fill="hold">
                            <p:stCondLst>
                              <p:cond delay="268500"/>
                            </p:stCondLst>
                            <p:childTnLst>
                              <p:par>
                                <p:cTn id="8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5" fill="hold">
                            <p:stCondLst>
                              <p:cond delay="269500"/>
                            </p:stCondLst>
                            <p:childTnLst>
                              <p:par>
                                <p:cTn id="8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8" fill="hold">
                            <p:stCondLst>
                              <p:cond delay="270500"/>
                            </p:stCondLst>
                            <p:childTnLst>
                              <p:par>
                                <p:cTn id="8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1" fill="hold">
                            <p:stCondLst>
                              <p:cond delay="271500"/>
                            </p:stCondLst>
                            <p:childTnLst>
                              <p:par>
                                <p:cTn id="8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4" fill="hold">
                            <p:stCondLst>
                              <p:cond delay="272500"/>
                            </p:stCondLst>
                            <p:childTnLst>
                              <p:par>
                                <p:cTn id="8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7" fill="hold">
                            <p:stCondLst>
                              <p:cond delay="273500"/>
                            </p:stCondLst>
                            <p:childTnLst>
                              <p:par>
                                <p:cTn id="8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0" fill="hold">
                            <p:stCondLst>
                              <p:cond delay="274500"/>
                            </p:stCondLst>
                            <p:childTnLst>
                              <p:par>
                                <p:cTn id="8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3" fill="hold">
                            <p:stCondLst>
                              <p:cond delay="275500"/>
                            </p:stCondLst>
                            <p:childTnLst>
                              <p:par>
                                <p:cTn id="8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6" fill="hold">
                            <p:stCondLst>
                              <p:cond delay="276500"/>
                            </p:stCondLst>
                            <p:childTnLst>
                              <p:par>
                                <p:cTn id="8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9" fill="hold">
                            <p:stCondLst>
                              <p:cond delay="277500"/>
                            </p:stCondLst>
                            <p:childTnLst>
                              <p:par>
                                <p:cTn id="8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2" fill="hold">
                            <p:stCondLst>
                              <p:cond delay="278500"/>
                            </p:stCondLst>
                            <p:childTnLst>
                              <p:par>
                                <p:cTn id="8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5" fill="hold">
                            <p:stCondLst>
                              <p:cond delay="279500"/>
                            </p:stCondLst>
                            <p:childTnLst>
                              <p:par>
                                <p:cTn id="8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8" fill="hold">
                            <p:stCondLst>
                              <p:cond delay="280500"/>
                            </p:stCondLst>
                            <p:childTnLst>
                              <p:par>
                                <p:cTn id="8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1" fill="hold">
                            <p:stCondLst>
                              <p:cond delay="281500"/>
                            </p:stCondLst>
                            <p:childTnLst>
                              <p:par>
                                <p:cTn id="8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4" fill="hold">
                            <p:stCondLst>
                              <p:cond delay="282500"/>
                            </p:stCondLst>
                            <p:childTnLst>
                              <p:par>
                                <p:cTn id="8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7" fill="hold">
                            <p:stCondLst>
                              <p:cond delay="283500"/>
                            </p:stCondLst>
                            <p:childTnLst>
                              <p:par>
                                <p:cTn id="8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0" fill="hold">
                            <p:stCondLst>
                              <p:cond delay="284500"/>
                            </p:stCondLst>
                            <p:childTnLst>
                              <p:par>
                                <p:cTn id="8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3" fill="hold">
                            <p:stCondLst>
                              <p:cond delay="285500"/>
                            </p:stCondLst>
                            <p:childTnLst>
                              <p:par>
                                <p:cTn id="8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6" fill="hold">
                            <p:stCondLst>
                              <p:cond delay="286500"/>
                            </p:stCondLst>
                            <p:childTnLst>
                              <p:par>
                                <p:cTn id="8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9" fill="hold">
                            <p:stCondLst>
                              <p:cond delay="287500"/>
                            </p:stCondLst>
                            <p:childTnLst>
                              <p:par>
                                <p:cTn id="8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2" fill="hold">
                            <p:stCondLst>
                              <p:cond delay="288500"/>
                            </p:stCondLst>
                            <p:childTnLst>
                              <p:par>
                                <p:cTn id="8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5" fill="hold">
                            <p:stCondLst>
                              <p:cond delay="289500"/>
                            </p:stCondLst>
                            <p:childTnLst>
                              <p:par>
                                <p:cTn id="8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8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1" fill="hold">
                            <p:stCondLst>
                              <p:cond delay="291500"/>
                            </p:stCondLst>
                            <p:childTnLst>
                              <p:par>
                                <p:cTn id="8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4" fill="hold">
                            <p:stCondLst>
                              <p:cond delay="292500"/>
                            </p:stCondLst>
                            <p:childTnLst>
                              <p:par>
                                <p:cTn id="8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7" fill="hold">
                            <p:stCondLst>
                              <p:cond delay="293500"/>
                            </p:stCondLst>
                            <p:childTnLst>
                              <p:par>
                                <p:cTn id="8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0" fill="hold">
                            <p:stCondLst>
                              <p:cond delay="294500"/>
                            </p:stCondLst>
                            <p:childTnLst>
                              <p:par>
                                <p:cTn id="8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3" fill="hold">
                            <p:stCondLst>
                              <p:cond delay="295500"/>
                            </p:stCondLst>
                            <p:childTnLst>
                              <p:par>
                                <p:cTn id="8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6" fill="hold">
                            <p:stCondLst>
                              <p:cond delay="296500"/>
                            </p:stCondLst>
                            <p:childTnLst>
                              <p:par>
                                <p:cTn id="8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9" fill="hold">
                            <p:stCondLst>
                              <p:cond delay="297500"/>
                            </p:stCondLst>
                            <p:childTnLst>
                              <p:par>
                                <p:cTn id="9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2" fill="hold">
                            <p:stCondLst>
                              <p:cond delay="298500"/>
                            </p:stCondLst>
                            <p:childTnLst>
                              <p:par>
                                <p:cTn id="9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5" fill="hold">
                            <p:stCondLst>
                              <p:cond delay="299500"/>
                            </p:stCondLst>
                            <p:childTnLst>
                              <p:par>
                                <p:cTn id="9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394962"/>
              </p:ext>
            </p:extLst>
          </p:nvPr>
        </p:nvGraphicFramePr>
        <p:xfrm>
          <a:off x="990600" y="1363458"/>
          <a:ext cx="11201399" cy="5494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7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4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9863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en-US" sz="3200" dirty="0" err="1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Nhóm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1, 2, 3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Nhóm</a:t>
                      </a:r>
                      <a:r>
                        <a:rPr lang="en-US" sz="3200" baseline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4, 5, 6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4678">
                <a:tc>
                  <a:txBody>
                    <a:bodyPr/>
                    <a:lstStyle/>
                    <a:p>
                      <a:pPr algn="ctr"/>
                      <a:r>
                        <a:rPr lang="en-US" sz="3200" b="1" u="none" dirty="0">
                          <a:latin typeface="Times New Roman" pitchFamily="18" charset="0"/>
                          <a:cs typeface="Times New Roman" pitchFamily="18" charset="0"/>
                        </a:rPr>
                        <a:t>a) </a:t>
                      </a:r>
                      <a:r>
                        <a:rPr lang="en-US" sz="3200" b="1" u="none" dirty="0" err="1"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phép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u="none" dirty="0">
                          <a:latin typeface="Times New Roman" pitchFamily="18" charset="0"/>
                          <a:cs typeface="Times New Roman" pitchFamily="18" charset="0"/>
                        </a:rPr>
                        <a:t>b)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dirty="0" err="1"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phép</a:t>
                      </a:r>
                      <a:r>
                        <a:rPr lang="en-US" sz="3200" b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1" u="non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3505200" y="694429"/>
            <a:ext cx="5143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</a:rPr>
              <a:t>HOẠT ĐỘNG NHÓM</a:t>
            </a:r>
          </a:p>
        </p:txBody>
      </p:sp>
      <p:pic>
        <p:nvPicPr>
          <p:cNvPr id="7" name="Picture 6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382" r="20120" b="2"/>
          <a:stretch/>
        </p:blipFill>
        <p:spPr>
          <a:xfrm>
            <a:off x="888763" y="1"/>
            <a:ext cx="1854438" cy="1447800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625" y="245859"/>
            <a:ext cx="1201575" cy="897141"/>
          </a:xfrm>
          <a:prstGeom prst="rect">
            <a:avLst/>
          </a:prstGeom>
        </p:spPr>
      </p:pic>
      <p:sp>
        <p:nvSpPr>
          <p:cNvPr id="9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 txBox="1">
            <a:spLocks/>
          </p:cNvSpPr>
          <p:nvPr/>
        </p:nvSpPr>
        <p:spPr>
          <a:xfrm>
            <a:off x="6604171" y="80558"/>
            <a:ext cx="5572336" cy="529042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99B898"/>
            </a:solidFill>
          </a:ln>
        </p:spPr>
        <p:txBody>
          <a:bodyPr vert="horz" lIns="95400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luyện</a:t>
            </a:r>
            <a:r>
              <a:rPr kumimoji="0" lang="en-US" sz="4000" b="1" i="0" u="none" strike="noStrike" kern="1200" cap="none" spc="0" normalizeH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tập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7382815"/>
              </p:ext>
            </p:extLst>
          </p:nvPr>
        </p:nvGraphicFramePr>
        <p:xfrm>
          <a:off x="2147094" y="2763146"/>
          <a:ext cx="2716212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2" name="Equation" r:id="rId6" imgW="1130040" imgH="419040" progId="Equation.DSMT4">
                  <p:embed/>
                </p:oleObj>
              </mc:Choice>
              <mc:Fallback>
                <p:oleObj name="Equation" r:id="rId6" imgW="1130040" imgH="419040" progId="Equation.DSMT4">
                  <p:embed/>
                  <p:pic>
                    <p:nvPicPr>
                      <p:cNvPr id="3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7094" y="2763146"/>
                        <a:ext cx="2716212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6261270"/>
              </p:ext>
            </p:extLst>
          </p:nvPr>
        </p:nvGraphicFramePr>
        <p:xfrm>
          <a:off x="1824449" y="3707709"/>
          <a:ext cx="3509963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3" name="Equation" r:id="rId8" imgW="1460160" imgH="444240" progId="Equation.DSMT4">
                  <p:embed/>
                </p:oleObj>
              </mc:Choice>
              <mc:Fallback>
                <p:oleObj name="Equation" r:id="rId8" imgW="1460160" imgH="444240" progId="Equation.DSMT4">
                  <p:embed/>
                  <p:pic>
                    <p:nvPicPr>
                      <p:cNvPr id="3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4449" y="3707709"/>
                        <a:ext cx="3509963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3626511"/>
              </p:ext>
            </p:extLst>
          </p:nvPr>
        </p:nvGraphicFramePr>
        <p:xfrm>
          <a:off x="1815982" y="4658134"/>
          <a:ext cx="292893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4" name="Equation" r:id="rId10" imgW="1218960" imgH="419040" progId="Equation.DSMT4">
                  <p:embed/>
                </p:oleObj>
              </mc:Choice>
              <mc:Fallback>
                <p:oleObj name="Equation" r:id="rId10" imgW="1218960" imgH="41904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5982" y="4658134"/>
                        <a:ext cx="2928937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6633990"/>
              </p:ext>
            </p:extLst>
          </p:nvPr>
        </p:nvGraphicFramePr>
        <p:xfrm>
          <a:off x="1824449" y="5642872"/>
          <a:ext cx="26225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5" name="Equation" r:id="rId12" imgW="1091880" imgH="419040" progId="Equation.DSMT4">
                  <p:embed/>
                </p:oleObj>
              </mc:Choice>
              <mc:Fallback>
                <p:oleObj name="Equation" r:id="rId12" imgW="1091880" imgH="41904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4449" y="5642872"/>
                        <a:ext cx="262255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3072123"/>
              </p:ext>
            </p:extLst>
          </p:nvPr>
        </p:nvGraphicFramePr>
        <p:xfrm>
          <a:off x="7848600" y="2668954"/>
          <a:ext cx="3398837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6" name="Equation" r:id="rId14" imgW="1257120" imgH="444240" progId="Equation.DSMT4">
                  <p:embed/>
                </p:oleObj>
              </mc:Choice>
              <mc:Fallback>
                <p:oleObj name="Equation" r:id="rId14" imgW="1257120" imgH="44424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8600" y="2668954"/>
                        <a:ext cx="3398837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6283488"/>
              </p:ext>
            </p:extLst>
          </p:nvPr>
        </p:nvGraphicFramePr>
        <p:xfrm>
          <a:off x="7522368" y="3660958"/>
          <a:ext cx="405130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7" name="Equation" r:id="rId16" imgW="1498320" imgH="469800" progId="Equation.DSMT4">
                  <p:embed/>
                </p:oleObj>
              </mc:Choice>
              <mc:Fallback>
                <p:oleObj name="Equation" r:id="rId16" imgW="1498320" imgH="4698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2368" y="3660958"/>
                        <a:ext cx="4051300" cy="111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5620584"/>
              </p:ext>
            </p:extLst>
          </p:nvPr>
        </p:nvGraphicFramePr>
        <p:xfrm>
          <a:off x="7437848" y="4590338"/>
          <a:ext cx="2849562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8" name="Equation" r:id="rId18" imgW="1054080" imgH="469800" progId="Equation.DSMT4">
                  <p:embed/>
                </p:oleObj>
              </mc:Choice>
              <mc:Fallback>
                <p:oleObj name="Equation" r:id="rId18" imgW="1054080" imgH="4698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7848" y="4590338"/>
                        <a:ext cx="2849562" cy="111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8331165"/>
              </p:ext>
            </p:extLst>
          </p:nvPr>
        </p:nvGraphicFramePr>
        <p:xfrm>
          <a:off x="7412448" y="5617338"/>
          <a:ext cx="4016375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9" name="Equation" r:id="rId20" imgW="1485720" imgH="507960" progId="Equation.DSMT4">
                  <p:embed/>
                </p:oleObj>
              </mc:Choice>
              <mc:Fallback>
                <p:oleObj name="Equation" r:id="rId20" imgW="1485720" imgH="50796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2448" y="5617338"/>
                        <a:ext cx="4016375" cy="120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759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5930082" y="485856"/>
            <a:ext cx="31290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vi-VN" sz="3600" dirty="0">
                <a:solidFill>
                  <a:srgbClr val="006699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vi-VN" sz="3600" dirty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819313" y="806898"/>
            <a:ext cx="30008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114300" algn="l"/>
              </a:tabLst>
            </a:pPr>
            <a:r>
              <a:rPr lang="vi-VN" sz="360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vi-VN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 bwMode="auto">
          <a:xfrm>
            <a:off x="3098330" y="1484912"/>
            <a:ext cx="5280613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2832" y="126087"/>
            <a:ext cx="961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PHÉP CỘNG, PHÉP TRỪ PHÂN THỨC ĐẠI SỐ (T2)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1440626" y="740323"/>
            <a:ext cx="7950574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PHÉP TRỪ CÁC PHÂN THỨC ĐẠI SỐ.</a:t>
            </a:r>
          </a:p>
        </p:txBody>
      </p:sp>
      <p:sp>
        <p:nvSpPr>
          <p:cNvPr id="10" name="Snip Diagonal Corner Rectangle 9"/>
          <p:cNvSpPr/>
          <p:nvPr/>
        </p:nvSpPr>
        <p:spPr>
          <a:xfrm>
            <a:off x="1066800" y="2109836"/>
            <a:ext cx="10921704" cy="4671963"/>
          </a:xfrm>
          <a:prstGeom prst="snip2DiagRect">
            <a:avLst>
              <a:gd name="adj1" fmla="val 12406"/>
              <a:gd name="adj2" fmla="val 16667"/>
            </a:avLst>
          </a:prstGeom>
          <a:solidFill>
            <a:srgbClr val="FFFF00">
              <a:alpha val="4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endPara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rồi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9396857"/>
              </p:ext>
            </p:extLst>
          </p:nvPr>
        </p:nvGraphicFramePr>
        <p:xfrm>
          <a:off x="4462286" y="3200400"/>
          <a:ext cx="255270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6" name="Equation" r:id="rId4" imgW="2552400" imgH="888840" progId="Equation.DSMT4">
                  <p:embed/>
                </p:oleObj>
              </mc:Choice>
              <mc:Fallback>
                <p:oleObj name="Equation" r:id="rId4" imgW="2552400" imgH="8888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2286" y="3200400"/>
                        <a:ext cx="2552700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214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 bwMode="auto">
          <a:xfrm>
            <a:off x="1457559" y="1433047"/>
            <a:ext cx="3153427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32832" y="126087"/>
            <a:ext cx="961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2: PHÉP CỘNG, PHÉP TRỪ PHÂN THỨC ĐẠI SỐ (T2)</a:t>
            </a:r>
          </a:p>
        </p:txBody>
      </p:sp>
      <p:sp>
        <p:nvSpPr>
          <p:cNvPr id="6" name="TextBox 5"/>
          <p:cNvSpPr txBox="1"/>
          <p:nvPr/>
        </p:nvSpPr>
        <p:spPr bwMode="auto">
          <a:xfrm>
            <a:off x="1440626" y="740323"/>
            <a:ext cx="7950574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PHÉP TRỪ CÁC PHÂN THỨC ĐẠI SỐ.</a:t>
            </a: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1219200" y="2934911"/>
            <a:ext cx="8991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>
                <a:solidFill>
                  <a:srgbClr val="0000FF"/>
                </a:solidFill>
              </a:rPr>
              <a:t>Luyện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tập</a:t>
            </a:r>
            <a:r>
              <a:rPr lang="en-US" sz="3200" b="1" dirty="0">
                <a:solidFill>
                  <a:srgbClr val="0000FF"/>
                </a:solidFill>
              </a:rPr>
              <a:t> 5: </a:t>
            </a:r>
            <a:r>
              <a:rPr lang="en-US" sz="3200" b="1" dirty="0" err="1">
                <a:solidFill>
                  <a:srgbClr val="0000FF"/>
                </a:solidFill>
              </a:rPr>
              <a:t>Tính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một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cách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hợp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lý</a:t>
            </a:r>
            <a:r>
              <a:rPr lang="en-US" sz="3200" b="1" dirty="0">
                <a:solidFill>
                  <a:srgbClr val="0000FF"/>
                </a:solidFill>
              </a:rPr>
              <a:t>.</a:t>
            </a: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9049230"/>
              </p:ext>
            </p:extLst>
          </p:nvPr>
        </p:nvGraphicFramePr>
        <p:xfrm>
          <a:off x="3733800" y="3732213"/>
          <a:ext cx="45180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6" name="Equation" r:id="rId4" imgW="1879560" imgH="419040" progId="Equation.DSMT4">
                  <p:embed/>
                </p:oleObj>
              </mc:Choice>
              <mc:Fallback>
                <p:oleObj name="Equation" r:id="rId4" imgW="1879560" imgH="419040" progId="Equation.DSMT4">
                  <p:embed/>
                  <p:pic>
                    <p:nvPicPr>
                      <p:cNvPr id="1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3732213"/>
                        <a:ext cx="451802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528754" y="2846928"/>
            <a:ext cx="8077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2B166E"/>
              </a:solidFill>
              <a:latin typeface=".VnTime" panose="020B7200000000000000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2385879" y="2913604"/>
            <a:ext cx="4000500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6529254" y="2842165"/>
            <a:ext cx="40005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05:00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04:59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04:58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04:57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04:56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04:55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04:54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04:53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04:52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04:51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04:50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04:49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04:48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04:47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04:46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04:45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04:44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04:43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04:42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04:41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04:40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04:39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04:38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04:37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04:36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04:35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04:34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04:33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04:32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04:31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04:30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04:29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04:28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04:27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04:26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04:25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04:24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04:23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04:22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04:21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04:20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04:19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04:18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04:17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04:16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04:15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04:14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04:13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04:12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04:11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04:10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04:09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04:08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04:07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04:06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04:05</a:t>
            </a:r>
          </a:p>
        </p:txBody>
      </p:sp>
      <p:sp>
        <p:nvSpPr>
          <p:cNvPr id="75" name="Rounded Rectangle 7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04:04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04:03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04:02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04:01</a:t>
            </a:r>
          </a:p>
        </p:txBody>
      </p:sp>
      <p:sp>
        <p:nvSpPr>
          <p:cNvPr id="79" name="Rounded Rectangle 7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03:59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03:58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03:57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03:56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03:55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03:54</a:t>
            </a:r>
          </a:p>
        </p:txBody>
      </p:sp>
      <p:sp>
        <p:nvSpPr>
          <p:cNvPr id="86" name="Rounded Rectangle 8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03:53</a:t>
            </a:r>
          </a:p>
        </p:txBody>
      </p:sp>
      <p:sp>
        <p:nvSpPr>
          <p:cNvPr id="87" name="Rounded Rectangle 8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03:52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03:51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03:50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03:49</a:t>
            </a:r>
          </a:p>
        </p:txBody>
      </p:sp>
      <p:sp>
        <p:nvSpPr>
          <p:cNvPr id="91" name="Rounded Rectangle 9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03:48</a:t>
            </a:r>
          </a:p>
        </p:txBody>
      </p:sp>
      <p:sp>
        <p:nvSpPr>
          <p:cNvPr id="92" name="Rounded Rectangle 9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03:47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03:46</a:t>
            </a:r>
          </a:p>
        </p:txBody>
      </p:sp>
      <p:sp>
        <p:nvSpPr>
          <p:cNvPr id="94" name="Rounded Rectangle 9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03:45</a:t>
            </a:r>
          </a:p>
        </p:txBody>
      </p:sp>
      <p:sp>
        <p:nvSpPr>
          <p:cNvPr id="95" name="Rounded Rectangle 9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03:44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03:43</a:t>
            </a:r>
          </a:p>
        </p:txBody>
      </p:sp>
      <p:sp>
        <p:nvSpPr>
          <p:cNvPr id="97" name="Rounded Rectangle 9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03:42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03:41</a:t>
            </a:r>
          </a:p>
        </p:txBody>
      </p:sp>
      <p:sp>
        <p:nvSpPr>
          <p:cNvPr id="99" name="Rounded Rectangle 9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03:40</a:t>
            </a:r>
          </a:p>
        </p:txBody>
      </p:sp>
      <p:sp>
        <p:nvSpPr>
          <p:cNvPr id="100" name="Rounded Rectangle 9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03:39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03:38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03:37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03:36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03:35</a:t>
            </a:r>
          </a:p>
        </p:txBody>
      </p:sp>
      <p:sp>
        <p:nvSpPr>
          <p:cNvPr id="105" name="Rounded Rectangle 10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03:34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03:33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03:32</a:t>
            </a:r>
          </a:p>
        </p:txBody>
      </p:sp>
      <p:sp>
        <p:nvSpPr>
          <p:cNvPr id="108" name="Rounded Rectangle 10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03:31</a:t>
            </a:r>
          </a:p>
        </p:txBody>
      </p:sp>
      <p:sp>
        <p:nvSpPr>
          <p:cNvPr id="109" name="Rounded Rectangle 10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03:30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03:29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03:28</a:t>
            </a:r>
          </a:p>
        </p:txBody>
      </p:sp>
      <p:sp>
        <p:nvSpPr>
          <p:cNvPr id="112" name="Rounded Rectangle 11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03:27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03:26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03:25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03:24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03:23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03:22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03:21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03:20</a:t>
            </a:r>
          </a:p>
        </p:txBody>
      </p:sp>
      <p:sp>
        <p:nvSpPr>
          <p:cNvPr id="120" name="Rounded Rectangle 11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03:19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03:18</a:t>
            </a:r>
          </a:p>
        </p:txBody>
      </p:sp>
      <p:sp>
        <p:nvSpPr>
          <p:cNvPr id="122" name="Rounded Rectangle 12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03:17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03:16</a:t>
            </a:r>
          </a:p>
        </p:txBody>
      </p:sp>
      <p:sp>
        <p:nvSpPr>
          <p:cNvPr id="124" name="Rounded Rectangle 12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03:15</a:t>
            </a:r>
          </a:p>
        </p:txBody>
      </p:sp>
      <p:sp>
        <p:nvSpPr>
          <p:cNvPr id="125" name="Rounded Rectangle 12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03:14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03:13</a:t>
            </a:r>
          </a:p>
        </p:txBody>
      </p:sp>
      <p:sp>
        <p:nvSpPr>
          <p:cNvPr id="127" name="Rounded Rectangle 12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03:12</a:t>
            </a:r>
          </a:p>
        </p:txBody>
      </p:sp>
      <p:sp>
        <p:nvSpPr>
          <p:cNvPr id="128" name="Rounded Rectangle 12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03:11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03:10</a:t>
            </a:r>
          </a:p>
        </p:txBody>
      </p:sp>
      <p:sp>
        <p:nvSpPr>
          <p:cNvPr id="130" name="Rounded Rectangle 12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03:09</a:t>
            </a:r>
          </a:p>
        </p:txBody>
      </p:sp>
      <p:sp>
        <p:nvSpPr>
          <p:cNvPr id="131" name="Rounded Rectangle 13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03:08</a:t>
            </a:r>
          </a:p>
        </p:txBody>
      </p:sp>
      <p:sp>
        <p:nvSpPr>
          <p:cNvPr id="132" name="Rounded Rectangle 13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03:07</a:t>
            </a:r>
          </a:p>
        </p:txBody>
      </p:sp>
      <p:sp>
        <p:nvSpPr>
          <p:cNvPr id="133" name="Rounded Rectangle 13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03:06</a:t>
            </a:r>
          </a:p>
        </p:txBody>
      </p:sp>
      <p:sp>
        <p:nvSpPr>
          <p:cNvPr id="134" name="Rounded Rectangle 13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03:05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03:04</a:t>
            </a:r>
          </a:p>
        </p:txBody>
      </p:sp>
      <p:sp>
        <p:nvSpPr>
          <p:cNvPr id="136" name="Rounded Rectangle 13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03:03</a:t>
            </a:r>
          </a:p>
        </p:txBody>
      </p:sp>
      <p:sp>
        <p:nvSpPr>
          <p:cNvPr id="137" name="Rounded Rectangle 13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03:02</a:t>
            </a:r>
          </a:p>
        </p:txBody>
      </p:sp>
      <p:sp>
        <p:nvSpPr>
          <p:cNvPr id="138" name="Rounded Rectangle 13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03:01</a:t>
            </a:r>
          </a:p>
        </p:txBody>
      </p:sp>
      <p:sp>
        <p:nvSpPr>
          <p:cNvPr id="139" name="Rounded Rectangle 13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03:00</a:t>
            </a:r>
          </a:p>
        </p:txBody>
      </p:sp>
      <p:sp>
        <p:nvSpPr>
          <p:cNvPr id="140" name="Rounded Rectangle 13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02:59</a:t>
            </a:r>
          </a:p>
        </p:txBody>
      </p:sp>
      <p:sp>
        <p:nvSpPr>
          <p:cNvPr id="141" name="Rounded Rectangle 14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02:58</a:t>
            </a:r>
          </a:p>
        </p:txBody>
      </p:sp>
      <p:sp>
        <p:nvSpPr>
          <p:cNvPr id="142" name="Rounded Rectangle 14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02:57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02:56</a:t>
            </a:r>
          </a:p>
        </p:txBody>
      </p:sp>
      <p:sp>
        <p:nvSpPr>
          <p:cNvPr id="144" name="Rounded Rectangle 14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02:55</a:t>
            </a:r>
          </a:p>
        </p:txBody>
      </p:sp>
      <p:sp>
        <p:nvSpPr>
          <p:cNvPr id="145" name="Rounded Rectangle 14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02:54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02:53</a:t>
            </a:r>
          </a:p>
        </p:txBody>
      </p:sp>
      <p:sp>
        <p:nvSpPr>
          <p:cNvPr id="147" name="Rounded Rectangle 14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02:52</a:t>
            </a:r>
          </a:p>
        </p:txBody>
      </p:sp>
      <p:sp>
        <p:nvSpPr>
          <p:cNvPr id="148" name="Rounded Rectangle 14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02:51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02:50</a:t>
            </a:r>
          </a:p>
        </p:txBody>
      </p:sp>
      <p:sp>
        <p:nvSpPr>
          <p:cNvPr id="150" name="Rounded Rectangle 14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02:49</a:t>
            </a:r>
          </a:p>
        </p:txBody>
      </p:sp>
      <p:sp>
        <p:nvSpPr>
          <p:cNvPr id="151" name="Rounded Rectangle 15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02:48</a:t>
            </a:r>
          </a:p>
        </p:txBody>
      </p:sp>
      <p:sp>
        <p:nvSpPr>
          <p:cNvPr id="152" name="Rounded Rectangle 15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02:47</a:t>
            </a:r>
          </a:p>
        </p:txBody>
      </p:sp>
      <p:sp>
        <p:nvSpPr>
          <p:cNvPr id="153" name="Rounded Rectangle 15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02:46</a:t>
            </a:r>
          </a:p>
        </p:txBody>
      </p:sp>
      <p:sp>
        <p:nvSpPr>
          <p:cNvPr id="154" name="Rounded Rectangle 15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02:45</a:t>
            </a:r>
          </a:p>
        </p:txBody>
      </p:sp>
      <p:sp>
        <p:nvSpPr>
          <p:cNvPr id="155" name="Rounded Rectangle 15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02:44</a:t>
            </a:r>
          </a:p>
        </p:txBody>
      </p:sp>
      <p:sp>
        <p:nvSpPr>
          <p:cNvPr id="156" name="Rounded Rectangle 15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02:43</a:t>
            </a:r>
          </a:p>
        </p:txBody>
      </p:sp>
      <p:sp>
        <p:nvSpPr>
          <p:cNvPr id="157" name="Rounded Rectangle 15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02:42</a:t>
            </a:r>
          </a:p>
        </p:txBody>
      </p:sp>
      <p:sp>
        <p:nvSpPr>
          <p:cNvPr id="158" name="Rounded Rectangle 15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02:41</a:t>
            </a:r>
          </a:p>
        </p:txBody>
      </p:sp>
      <p:sp>
        <p:nvSpPr>
          <p:cNvPr id="159" name="Rounded Rectangle 15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02:40</a:t>
            </a:r>
          </a:p>
        </p:txBody>
      </p:sp>
      <p:sp>
        <p:nvSpPr>
          <p:cNvPr id="160" name="Rounded Rectangle 15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02:39</a:t>
            </a:r>
          </a:p>
        </p:txBody>
      </p:sp>
      <p:sp>
        <p:nvSpPr>
          <p:cNvPr id="161" name="Rounded Rectangle 16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02:38</a:t>
            </a:r>
          </a:p>
        </p:txBody>
      </p:sp>
      <p:sp>
        <p:nvSpPr>
          <p:cNvPr id="162" name="Rounded Rectangle 16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02:37</a:t>
            </a:r>
          </a:p>
        </p:txBody>
      </p:sp>
      <p:sp>
        <p:nvSpPr>
          <p:cNvPr id="163" name="Rounded Rectangle 16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02:36</a:t>
            </a:r>
          </a:p>
        </p:txBody>
      </p:sp>
      <p:sp>
        <p:nvSpPr>
          <p:cNvPr id="164" name="Rounded Rectangle 16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02:35</a:t>
            </a:r>
          </a:p>
        </p:txBody>
      </p:sp>
      <p:sp>
        <p:nvSpPr>
          <p:cNvPr id="165" name="Rounded Rectangle 16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02:34</a:t>
            </a:r>
          </a:p>
        </p:txBody>
      </p:sp>
      <p:sp>
        <p:nvSpPr>
          <p:cNvPr id="166" name="Rounded Rectangle 16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02:33</a:t>
            </a:r>
          </a:p>
        </p:txBody>
      </p:sp>
      <p:sp>
        <p:nvSpPr>
          <p:cNvPr id="167" name="Rounded Rectangle 16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02:32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02:31</a:t>
            </a:r>
          </a:p>
        </p:txBody>
      </p:sp>
      <p:sp>
        <p:nvSpPr>
          <p:cNvPr id="169" name="Rounded Rectangle 16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02:30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02:29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02:28</a:t>
            </a:r>
          </a:p>
        </p:txBody>
      </p:sp>
      <p:sp>
        <p:nvSpPr>
          <p:cNvPr id="172" name="Rounded Rectangle 17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02:27</a:t>
            </a:r>
          </a:p>
        </p:txBody>
      </p:sp>
      <p:sp>
        <p:nvSpPr>
          <p:cNvPr id="173" name="Rounded Rectangle 17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02:26</a:t>
            </a:r>
          </a:p>
        </p:txBody>
      </p:sp>
      <p:sp>
        <p:nvSpPr>
          <p:cNvPr id="174" name="Rounded Rectangle 17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02:25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02:24</a:t>
            </a:r>
          </a:p>
        </p:txBody>
      </p:sp>
      <p:sp>
        <p:nvSpPr>
          <p:cNvPr id="176" name="Rounded Rectangle 17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02:23</a:t>
            </a:r>
          </a:p>
        </p:txBody>
      </p:sp>
      <p:sp>
        <p:nvSpPr>
          <p:cNvPr id="177" name="Rounded Rectangle 17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02:22</a:t>
            </a:r>
          </a:p>
        </p:txBody>
      </p:sp>
      <p:sp>
        <p:nvSpPr>
          <p:cNvPr id="178" name="Rounded Rectangle 17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02:21</a:t>
            </a:r>
          </a:p>
        </p:txBody>
      </p:sp>
      <p:sp>
        <p:nvSpPr>
          <p:cNvPr id="179" name="Rounded Rectangle 17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02:20</a:t>
            </a:r>
          </a:p>
        </p:txBody>
      </p:sp>
      <p:sp>
        <p:nvSpPr>
          <p:cNvPr id="180" name="Rounded Rectangle 17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02:19</a:t>
            </a:r>
          </a:p>
        </p:txBody>
      </p:sp>
      <p:sp>
        <p:nvSpPr>
          <p:cNvPr id="181" name="Rounded Rectangle 18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02:18</a:t>
            </a:r>
          </a:p>
        </p:txBody>
      </p:sp>
      <p:sp>
        <p:nvSpPr>
          <p:cNvPr id="182" name="Rounded Rectangle 18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02:17</a:t>
            </a:r>
          </a:p>
        </p:txBody>
      </p:sp>
      <p:sp>
        <p:nvSpPr>
          <p:cNvPr id="183" name="Rounded Rectangle 18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02:16</a:t>
            </a:r>
          </a:p>
        </p:txBody>
      </p:sp>
      <p:sp>
        <p:nvSpPr>
          <p:cNvPr id="184" name="Rounded Rectangle 18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02:15</a:t>
            </a:r>
          </a:p>
        </p:txBody>
      </p:sp>
      <p:sp>
        <p:nvSpPr>
          <p:cNvPr id="185" name="Rounded Rectangle 18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02:14</a:t>
            </a:r>
          </a:p>
        </p:txBody>
      </p:sp>
      <p:sp>
        <p:nvSpPr>
          <p:cNvPr id="186" name="Rounded Rectangle 18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02:13</a:t>
            </a:r>
          </a:p>
        </p:txBody>
      </p:sp>
      <p:sp>
        <p:nvSpPr>
          <p:cNvPr id="187" name="Rounded Rectangle 18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02:12</a:t>
            </a:r>
          </a:p>
        </p:txBody>
      </p:sp>
      <p:sp>
        <p:nvSpPr>
          <p:cNvPr id="188" name="Rounded Rectangle 18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02:11</a:t>
            </a:r>
          </a:p>
        </p:txBody>
      </p:sp>
      <p:sp>
        <p:nvSpPr>
          <p:cNvPr id="189" name="Rounded Rectangle 18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02:10</a:t>
            </a:r>
          </a:p>
        </p:txBody>
      </p:sp>
      <p:sp>
        <p:nvSpPr>
          <p:cNvPr id="190" name="Rounded Rectangle 18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02:09</a:t>
            </a:r>
          </a:p>
        </p:txBody>
      </p:sp>
      <p:sp>
        <p:nvSpPr>
          <p:cNvPr id="191" name="Rounded Rectangle 19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02:08</a:t>
            </a:r>
          </a:p>
        </p:txBody>
      </p:sp>
      <p:sp>
        <p:nvSpPr>
          <p:cNvPr id="192" name="Rounded Rectangle 19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02:07</a:t>
            </a:r>
          </a:p>
        </p:txBody>
      </p:sp>
      <p:sp>
        <p:nvSpPr>
          <p:cNvPr id="193" name="Rounded Rectangle 19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02:06</a:t>
            </a:r>
          </a:p>
        </p:txBody>
      </p:sp>
      <p:sp>
        <p:nvSpPr>
          <p:cNvPr id="194" name="Rounded Rectangle 19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02:05</a:t>
            </a:r>
          </a:p>
        </p:txBody>
      </p:sp>
      <p:sp>
        <p:nvSpPr>
          <p:cNvPr id="195" name="Rounded Rectangle 19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02:04</a:t>
            </a:r>
          </a:p>
        </p:txBody>
      </p:sp>
      <p:sp>
        <p:nvSpPr>
          <p:cNvPr id="196" name="Rounded Rectangle 19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02:03</a:t>
            </a:r>
          </a:p>
        </p:txBody>
      </p:sp>
      <p:sp>
        <p:nvSpPr>
          <p:cNvPr id="197" name="Rounded Rectangle 19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02:02</a:t>
            </a:r>
          </a:p>
        </p:txBody>
      </p:sp>
      <p:sp>
        <p:nvSpPr>
          <p:cNvPr id="198" name="Rounded Rectangle 19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02:01</a:t>
            </a:r>
          </a:p>
        </p:txBody>
      </p:sp>
      <p:sp>
        <p:nvSpPr>
          <p:cNvPr id="199" name="Rounded Rectangle 19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02:00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01:59</a:t>
            </a:r>
          </a:p>
        </p:txBody>
      </p:sp>
      <p:sp>
        <p:nvSpPr>
          <p:cNvPr id="201" name="Rounded Rectangle 20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01:58</a:t>
            </a:r>
          </a:p>
        </p:txBody>
      </p:sp>
      <p:sp>
        <p:nvSpPr>
          <p:cNvPr id="202" name="Rounded Rectangle 20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01:57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01:56</a:t>
            </a:r>
          </a:p>
        </p:txBody>
      </p:sp>
      <p:sp>
        <p:nvSpPr>
          <p:cNvPr id="204" name="Rounded Rectangle 20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01:55</a:t>
            </a:r>
          </a:p>
        </p:txBody>
      </p:sp>
      <p:sp>
        <p:nvSpPr>
          <p:cNvPr id="205" name="Rounded Rectangle 20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01:54</a:t>
            </a:r>
          </a:p>
        </p:txBody>
      </p:sp>
      <p:sp>
        <p:nvSpPr>
          <p:cNvPr id="206" name="Rounded Rectangle 20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01:53</a:t>
            </a:r>
          </a:p>
        </p:txBody>
      </p:sp>
      <p:sp>
        <p:nvSpPr>
          <p:cNvPr id="207" name="Rounded Rectangle 20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01:52</a:t>
            </a:r>
          </a:p>
        </p:txBody>
      </p:sp>
      <p:sp>
        <p:nvSpPr>
          <p:cNvPr id="208" name="Rounded Rectangle 20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01:51</a:t>
            </a:r>
          </a:p>
        </p:txBody>
      </p:sp>
      <p:sp>
        <p:nvSpPr>
          <p:cNvPr id="209" name="Rounded Rectangle 20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01:50</a:t>
            </a:r>
          </a:p>
        </p:txBody>
      </p:sp>
      <p:sp>
        <p:nvSpPr>
          <p:cNvPr id="210" name="Rounded Rectangle 20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01:49</a:t>
            </a:r>
          </a:p>
        </p:txBody>
      </p:sp>
      <p:sp>
        <p:nvSpPr>
          <p:cNvPr id="211" name="Rounded Rectangle 21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01:48</a:t>
            </a:r>
          </a:p>
        </p:txBody>
      </p:sp>
      <p:sp>
        <p:nvSpPr>
          <p:cNvPr id="212" name="Rounded Rectangle 21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01:47</a:t>
            </a:r>
          </a:p>
        </p:txBody>
      </p:sp>
      <p:sp>
        <p:nvSpPr>
          <p:cNvPr id="213" name="Rounded Rectangle 21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01:46</a:t>
            </a:r>
          </a:p>
        </p:txBody>
      </p:sp>
      <p:sp>
        <p:nvSpPr>
          <p:cNvPr id="214" name="Rounded Rectangle 21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01:45</a:t>
            </a:r>
          </a:p>
        </p:txBody>
      </p:sp>
      <p:sp>
        <p:nvSpPr>
          <p:cNvPr id="215" name="Rounded Rectangle 21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01:44</a:t>
            </a:r>
          </a:p>
        </p:txBody>
      </p:sp>
      <p:sp>
        <p:nvSpPr>
          <p:cNvPr id="216" name="Rounded Rectangle 21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01:43</a:t>
            </a:r>
          </a:p>
        </p:txBody>
      </p:sp>
      <p:sp>
        <p:nvSpPr>
          <p:cNvPr id="217" name="Rounded Rectangle 21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01:42</a:t>
            </a:r>
          </a:p>
        </p:txBody>
      </p:sp>
      <p:sp>
        <p:nvSpPr>
          <p:cNvPr id="218" name="Rounded Rectangle 21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01:41</a:t>
            </a:r>
          </a:p>
        </p:txBody>
      </p:sp>
      <p:sp>
        <p:nvSpPr>
          <p:cNvPr id="219" name="Rounded Rectangle 21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01:40</a:t>
            </a:r>
          </a:p>
        </p:txBody>
      </p:sp>
      <p:sp>
        <p:nvSpPr>
          <p:cNvPr id="220" name="Rounded Rectangle 21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01:39</a:t>
            </a:r>
          </a:p>
        </p:txBody>
      </p:sp>
      <p:sp>
        <p:nvSpPr>
          <p:cNvPr id="221" name="Rounded Rectangle 22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01:38</a:t>
            </a:r>
          </a:p>
        </p:txBody>
      </p:sp>
      <p:sp>
        <p:nvSpPr>
          <p:cNvPr id="222" name="Rounded Rectangle 22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01:37</a:t>
            </a:r>
          </a:p>
        </p:txBody>
      </p:sp>
      <p:sp>
        <p:nvSpPr>
          <p:cNvPr id="223" name="Rounded Rectangle 22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01:36</a:t>
            </a:r>
          </a:p>
        </p:txBody>
      </p:sp>
      <p:sp>
        <p:nvSpPr>
          <p:cNvPr id="224" name="Rounded Rectangle 22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01:35</a:t>
            </a:r>
          </a:p>
        </p:txBody>
      </p:sp>
      <p:sp>
        <p:nvSpPr>
          <p:cNvPr id="225" name="Rounded Rectangle 22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01:34</a:t>
            </a:r>
          </a:p>
        </p:txBody>
      </p:sp>
      <p:sp>
        <p:nvSpPr>
          <p:cNvPr id="226" name="Rounded Rectangle 22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01:33</a:t>
            </a:r>
          </a:p>
        </p:txBody>
      </p:sp>
      <p:sp>
        <p:nvSpPr>
          <p:cNvPr id="227" name="Rounded Rectangle 22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01:32</a:t>
            </a:r>
          </a:p>
        </p:txBody>
      </p:sp>
      <p:sp>
        <p:nvSpPr>
          <p:cNvPr id="228" name="Rounded Rectangle 22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01:31</a:t>
            </a:r>
          </a:p>
        </p:txBody>
      </p:sp>
      <p:sp>
        <p:nvSpPr>
          <p:cNvPr id="229" name="Rounded Rectangle 22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01:30</a:t>
            </a:r>
          </a:p>
        </p:txBody>
      </p:sp>
      <p:sp>
        <p:nvSpPr>
          <p:cNvPr id="230" name="Rounded Rectangle 22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01:29</a:t>
            </a:r>
          </a:p>
        </p:txBody>
      </p:sp>
      <p:sp>
        <p:nvSpPr>
          <p:cNvPr id="231" name="Rounded Rectangle 23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01:28</a:t>
            </a:r>
          </a:p>
        </p:txBody>
      </p:sp>
      <p:sp>
        <p:nvSpPr>
          <p:cNvPr id="232" name="Rounded Rectangle 23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01:27</a:t>
            </a:r>
          </a:p>
        </p:txBody>
      </p:sp>
      <p:sp>
        <p:nvSpPr>
          <p:cNvPr id="233" name="Rounded Rectangle 23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01:26</a:t>
            </a:r>
          </a:p>
        </p:txBody>
      </p:sp>
      <p:sp>
        <p:nvSpPr>
          <p:cNvPr id="234" name="Rounded Rectangle 23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01:25</a:t>
            </a:r>
          </a:p>
        </p:txBody>
      </p:sp>
      <p:sp>
        <p:nvSpPr>
          <p:cNvPr id="235" name="Rounded Rectangle 23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01:24</a:t>
            </a:r>
          </a:p>
        </p:txBody>
      </p:sp>
      <p:sp>
        <p:nvSpPr>
          <p:cNvPr id="236" name="Rounded Rectangle 23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01:23</a:t>
            </a:r>
          </a:p>
        </p:txBody>
      </p:sp>
      <p:sp>
        <p:nvSpPr>
          <p:cNvPr id="237" name="Rounded Rectangle 23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01:22</a:t>
            </a:r>
          </a:p>
        </p:txBody>
      </p:sp>
      <p:sp>
        <p:nvSpPr>
          <p:cNvPr id="238" name="Rounded Rectangle 23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01:21</a:t>
            </a:r>
          </a:p>
        </p:txBody>
      </p:sp>
      <p:sp>
        <p:nvSpPr>
          <p:cNvPr id="239" name="Rounded Rectangle 23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01:20</a:t>
            </a:r>
          </a:p>
        </p:txBody>
      </p:sp>
      <p:sp>
        <p:nvSpPr>
          <p:cNvPr id="240" name="Rounded Rectangle 23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01:19</a:t>
            </a:r>
          </a:p>
        </p:txBody>
      </p:sp>
      <p:sp>
        <p:nvSpPr>
          <p:cNvPr id="241" name="Rounded Rectangle 24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01:18</a:t>
            </a:r>
          </a:p>
        </p:txBody>
      </p:sp>
      <p:sp>
        <p:nvSpPr>
          <p:cNvPr id="242" name="Rounded Rectangle 24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01:17</a:t>
            </a:r>
          </a:p>
        </p:txBody>
      </p:sp>
      <p:sp>
        <p:nvSpPr>
          <p:cNvPr id="243" name="Rounded Rectangle 24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01:16</a:t>
            </a:r>
          </a:p>
        </p:txBody>
      </p:sp>
      <p:sp>
        <p:nvSpPr>
          <p:cNvPr id="244" name="Rounded Rectangle 24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01:15</a:t>
            </a:r>
          </a:p>
        </p:txBody>
      </p:sp>
      <p:sp>
        <p:nvSpPr>
          <p:cNvPr id="245" name="Rounded Rectangle 24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01:14</a:t>
            </a:r>
          </a:p>
        </p:txBody>
      </p:sp>
      <p:sp>
        <p:nvSpPr>
          <p:cNvPr id="246" name="Rounded Rectangle 24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01:13</a:t>
            </a:r>
          </a:p>
        </p:txBody>
      </p:sp>
      <p:sp>
        <p:nvSpPr>
          <p:cNvPr id="247" name="Rounded Rectangle 24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01:12</a:t>
            </a:r>
          </a:p>
        </p:txBody>
      </p:sp>
      <p:sp>
        <p:nvSpPr>
          <p:cNvPr id="248" name="Rounded Rectangle 24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01:11</a:t>
            </a:r>
          </a:p>
        </p:txBody>
      </p:sp>
      <p:sp>
        <p:nvSpPr>
          <p:cNvPr id="249" name="Rounded Rectangle 24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01:10</a:t>
            </a:r>
          </a:p>
        </p:txBody>
      </p:sp>
      <p:sp>
        <p:nvSpPr>
          <p:cNvPr id="250" name="Rounded Rectangle 24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01:09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01:08</a:t>
            </a:r>
          </a:p>
        </p:txBody>
      </p:sp>
      <p:sp>
        <p:nvSpPr>
          <p:cNvPr id="252" name="Rounded Rectangle 25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01:07</a:t>
            </a:r>
          </a:p>
        </p:txBody>
      </p:sp>
      <p:sp>
        <p:nvSpPr>
          <p:cNvPr id="253" name="Rounded Rectangle 25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01:06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01:05</a:t>
            </a:r>
          </a:p>
        </p:txBody>
      </p:sp>
      <p:sp>
        <p:nvSpPr>
          <p:cNvPr id="255" name="Rounded Rectangle 25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01:04</a:t>
            </a:r>
          </a:p>
        </p:txBody>
      </p:sp>
      <p:sp>
        <p:nvSpPr>
          <p:cNvPr id="256" name="Rounded Rectangle 25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01:03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01:02</a:t>
            </a:r>
          </a:p>
        </p:txBody>
      </p:sp>
      <p:sp>
        <p:nvSpPr>
          <p:cNvPr id="258" name="Rounded Rectangle 25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01:01</a:t>
            </a:r>
          </a:p>
        </p:txBody>
      </p:sp>
      <p:sp>
        <p:nvSpPr>
          <p:cNvPr id="259" name="Rounded Rectangle 25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01:00</a:t>
            </a:r>
          </a:p>
        </p:txBody>
      </p:sp>
      <p:sp>
        <p:nvSpPr>
          <p:cNvPr id="260" name="Rounded Rectangle 25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00:59</a:t>
            </a:r>
          </a:p>
        </p:txBody>
      </p:sp>
      <p:sp>
        <p:nvSpPr>
          <p:cNvPr id="261" name="Rounded Rectangle 26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00:58</a:t>
            </a:r>
          </a:p>
        </p:txBody>
      </p:sp>
      <p:sp>
        <p:nvSpPr>
          <p:cNvPr id="262" name="Rounded Rectangle 26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00:57</a:t>
            </a:r>
          </a:p>
        </p:txBody>
      </p:sp>
      <p:sp>
        <p:nvSpPr>
          <p:cNvPr id="263" name="Rounded Rectangle 26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00:56</a:t>
            </a:r>
          </a:p>
        </p:txBody>
      </p:sp>
      <p:sp>
        <p:nvSpPr>
          <p:cNvPr id="264" name="Rounded Rectangle 26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00:55</a:t>
            </a:r>
          </a:p>
        </p:txBody>
      </p:sp>
      <p:sp>
        <p:nvSpPr>
          <p:cNvPr id="265" name="Rounded Rectangle 26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00:54</a:t>
            </a:r>
          </a:p>
        </p:txBody>
      </p:sp>
      <p:sp>
        <p:nvSpPr>
          <p:cNvPr id="266" name="Rounded Rectangle 26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00:53</a:t>
            </a:r>
          </a:p>
        </p:txBody>
      </p:sp>
      <p:sp>
        <p:nvSpPr>
          <p:cNvPr id="267" name="Rounded Rectangle 26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00:52</a:t>
            </a:r>
          </a:p>
        </p:txBody>
      </p:sp>
      <p:sp>
        <p:nvSpPr>
          <p:cNvPr id="268" name="Rounded Rectangle 26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00:51</a:t>
            </a:r>
          </a:p>
        </p:txBody>
      </p:sp>
      <p:sp>
        <p:nvSpPr>
          <p:cNvPr id="269" name="Rounded Rectangle 26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00:50</a:t>
            </a:r>
          </a:p>
        </p:txBody>
      </p:sp>
      <p:sp>
        <p:nvSpPr>
          <p:cNvPr id="270" name="Rounded Rectangle 26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00:49</a:t>
            </a:r>
          </a:p>
        </p:txBody>
      </p:sp>
      <p:sp>
        <p:nvSpPr>
          <p:cNvPr id="271" name="Rounded Rectangle 27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00:48</a:t>
            </a:r>
          </a:p>
        </p:txBody>
      </p:sp>
      <p:sp>
        <p:nvSpPr>
          <p:cNvPr id="272" name="Rounded Rectangle 27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00:47</a:t>
            </a:r>
          </a:p>
        </p:txBody>
      </p:sp>
      <p:sp>
        <p:nvSpPr>
          <p:cNvPr id="273" name="Rounded Rectangle 27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00:46</a:t>
            </a:r>
          </a:p>
        </p:txBody>
      </p:sp>
      <p:sp>
        <p:nvSpPr>
          <p:cNvPr id="274" name="Rounded Rectangle 27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00:45</a:t>
            </a:r>
          </a:p>
        </p:txBody>
      </p:sp>
      <p:sp>
        <p:nvSpPr>
          <p:cNvPr id="275" name="Rounded Rectangle 27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00:44</a:t>
            </a:r>
          </a:p>
        </p:txBody>
      </p:sp>
      <p:sp>
        <p:nvSpPr>
          <p:cNvPr id="276" name="Rounded Rectangle 27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00:43</a:t>
            </a:r>
          </a:p>
        </p:txBody>
      </p:sp>
      <p:sp>
        <p:nvSpPr>
          <p:cNvPr id="277" name="Rounded Rectangle 27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00:42</a:t>
            </a:r>
          </a:p>
        </p:txBody>
      </p:sp>
      <p:sp>
        <p:nvSpPr>
          <p:cNvPr id="278" name="Rounded Rectangle 27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00:41</a:t>
            </a:r>
          </a:p>
        </p:txBody>
      </p:sp>
      <p:sp>
        <p:nvSpPr>
          <p:cNvPr id="279" name="Rounded Rectangle 27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00:40</a:t>
            </a:r>
          </a:p>
        </p:txBody>
      </p:sp>
      <p:sp>
        <p:nvSpPr>
          <p:cNvPr id="280" name="Rounded Rectangle 27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00:39</a:t>
            </a:r>
          </a:p>
        </p:txBody>
      </p:sp>
      <p:sp>
        <p:nvSpPr>
          <p:cNvPr id="281" name="Rounded Rectangle 28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00:38</a:t>
            </a:r>
          </a:p>
        </p:txBody>
      </p:sp>
      <p:sp>
        <p:nvSpPr>
          <p:cNvPr id="282" name="Rounded Rectangle 28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00:37</a:t>
            </a:r>
          </a:p>
        </p:txBody>
      </p:sp>
      <p:sp>
        <p:nvSpPr>
          <p:cNvPr id="283" name="Rounded Rectangle 28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00:36</a:t>
            </a:r>
          </a:p>
        </p:txBody>
      </p:sp>
      <p:sp>
        <p:nvSpPr>
          <p:cNvPr id="284" name="Rounded Rectangle 28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00:35</a:t>
            </a:r>
          </a:p>
        </p:txBody>
      </p:sp>
      <p:sp>
        <p:nvSpPr>
          <p:cNvPr id="285" name="Rounded Rectangle 28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00:34</a:t>
            </a:r>
          </a:p>
        </p:txBody>
      </p:sp>
      <p:sp>
        <p:nvSpPr>
          <p:cNvPr id="286" name="Rounded Rectangle 28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00:33</a:t>
            </a:r>
          </a:p>
        </p:txBody>
      </p:sp>
      <p:sp>
        <p:nvSpPr>
          <p:cNvPr id="287" name="Rounded Rectangle 28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00:32</a:t>
            </a:r>
          </a:p>
        </p:txBody>
      </p:sp>
      <p:sp>
        <p:nvSpPr>
          <p:cNvPr id="288" name="Rounded Rectangle 28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00:31</a:t>
            </a:r>
          </a:p>
        </p:txBody>
      </p:sp>
      <p:sp>
        <p:nvSpPr>
          <p:cNvPr id="289" name="Rounded Rectangle 28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00:30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00:29</a:t>
            </a:r>
          </a:p>
        </p:txBody>
      </p:sp>
      <p:sp>
        <p:nvSpPr>
          <p:cNvPr id="291" name="Rounded Rectangle 29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00:28</a:t>
            </a:r>
          </a:p>
        </p:txBody>
      </p:sp>
      <p:sp>
        <p:nvSpPr>
          <p:cNvPr id="292" name="Rounded Rectangle 29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00:27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00:26</a:t>
            </a:r>
          </a:p>
        </p:txBody>
      </p:sp>
      <p:sp>
        <p:nvSpPr>
          <p:cNvPr id="294" name="Rounded Rectangle 29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00:25</a:t>
            </a:r>
          </a:p>
        </p:txBody>
      </p:sp>
      <p:sp>
        <p:nvSpPr>
          <p:cNvPr id="295" name="Rounded Rectangle 29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00:24</a:t>
            </a:r>
          </a:p>
        </p:txBody>
      </p:sp>
      <p:sp>
        <p:nvSpPr>
          <p:cNvPr id="296" name="Rounded Rectangle 29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00:23</a:t>
            </a:r>
          </a:p>
        </p:txBody>
      </p:sp>
      <p:sp>
        <p:nvSpPr>
          <p:cNvPr id="297" name="Rounded Rectangle 29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00:22</a:t>
            </a:r>
          </a:p>
        </p:txBody>
      </p:sp>
      <p:sp>
        <p:nvSpPr>
          <p:cNvPr id="298" name="Rounded Rectangle 29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00:21</a:t>
            </a:r>
          </a:p>
        </p:txBody>
      </p:sp>
      <p:sp>
        <p:nvSpPr>
          <p:cNvPr id="299" name="Rounded Rectangle 29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00:20</a:t>
            </a:r>
          </a:p>
        </p:txBody>
      </p:sp>
      <p:sp>
        <p:nvSpPr>
          <p:cNvPr id="300" name="Rounded Rectangle 29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00:19</a:t>
            </a:r>
          </a:p>
        </p:txBody>
      </p:sp>
      <p:sp>
        <p:nvSpPr>
          <p:cNvPr id="301" name="Rounded Rectangle 30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00:18</a:t>
            </a:r>
          </a:p>
        </p:txBody>
      </p:sp>
      <p:sp>
        <p:nvSpPr>
          <p:cNvPr id="302" name="Rounded Rectangle 30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00:17</a:t>
            </a:r>
          </a:p>
        </p:txBody>
      </p:sp>
      <p:sp>
        <p:nvSpPr>
          <p:cNvPr id="303" name="Rounded Rectangle 30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00:16</a:t>
            </a:r>
          </a:p>
        </p:txBody>
      </p:sp>
      <p:sp>
        <p:nvSpPr>
          <p:cNvPr id="304" name="Rounded Rectangle 30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00:15</a:t>
            </a:r>
          </a:p>
        </p:txBody>
      </p:sp>
      <p:sp>
        <p:nvSpPr>
          <p:cNvPr id="305" name="Rounded Rectangle 30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00:14</a:t>
            </a:r>
          </a:p>
        </p:txBody>
      </p:sp>
      <p:sp>
        <p:nvSpPr>
          <p:cNvPr id="306" name="Rounded Rectangle 30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00:13</a:t>
            </a:r>
          </a:p>
        </p:txBody>
      </p:sp>
      <p:sp>
        <p:nvSpPr>
          <p:cNvPr id="307" name="Rounded Rectangle 30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00:12</a:t>
            </a:r>
          </a:p>
        </p:txBody>
      </p:sp>
      <p:sp>
        <p:nvSpPr>
          <p:cNvPr id="308" name="Rounded Rectangle 307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00:11</a:t>
            </a:r>
          </a:p>
        </p:txBody>
      </p:sp>
      <p:sp>
        <p:nvSpPr>
          <p:cNvPr id="309" name="Rounded Rectangle 308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00:10</a:t>
            </a:r>
          </a:p>
        </p:txBody>
      </p:sp>
      <p:sp>
        <p:nvSpPr>
          <p:cNvPr id="310" name="Rounded Rectangle 309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00:09</a:t>
            </a:r>
          </a:p>
        </p:txBody>
      </p:sp>
      <p:sp>
        <p:nvSpPr>
          <p:cNvPr id="311" name="Rounded Rectangle 310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00:08</a:t>
            </a:r>
          </a:p>
        </p:txBody>
      </p:sp>
      <p:sp>
        <p:nvSpPr>
          <p:cNvPr id="312" name="Rounded Rectangle 311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00:07</a:t>
            </a:r>
          </a:p>
        </p:txBody>
      </p:sp>
      <p:sp>
        <p:nvSpPr>
          <p:cNvPr id="313" name="Rounded Rectangle 312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00:06</a:t>
            </a:r>
          </a:p>
        </p:txBody>
      </p:sp>
      <p:sp>
        <p:nvSpPr>
          <p:cNvPr id="314" name="Rounded Rectangle 313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00:05</a:t>
            </a:r>
          </a:p>
        </p:txBody>
      </p:sp>
      <p:sp>
        <p:nvSpPr>
          <p:cNvPr id="315" name="Rounded Rectangle 314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00:04</a:t>
            </a:r>
          </a:p>
        </p:txBody>
      </p:sp>
      <p:sp>
        <p:nvSpPr>
          <p:cNvPr id="316" name="Rounded Rectangle 315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00:03</a:t>
            </a:r>
          </a:p>
        </p:txBody>
      </p:sp>
      <p:sp>
        <p:nvSpPr>
          <p:cNvPr id="317" name="Rounded Rectangle 316"/>
          <p:cNvSpPr/>
          <p:nvPr/>
        </p:nvSpPr>
        <p:spPr>
          <a:xfrm>
            <a:off x="8534400" y="130955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00:02</a:t>
            </a:r>
          </a:p>
        </p:txBody>
      </p:sp>
      <p:sp>
        <p:nvSpPr>
          <p:cNvPr id="318" name="Rounded Rectangle 317"/>
          <p:cNvSpPr/>
          <p:nvPr/>
        </p:nvSpPr>
        <p:spPr>
          <a:xfrm>
            <a:off x="8534400" y="1325098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00:01</a:t>
            </a:r>
          </a:p>
        </p:txBody>
      </p:sp>
      <p:sp>
        <p:nvSpPr>
          <p:cNvPr id="319" name="Oval 318"/>
          <p:cNvSpPr/>
          <p:nvPr/>
        </p:nvSpPr>
        <p:spPr>
          <a:xfrm>
            <a:off x="8791562" y="1901556"/>
            <a:ext cx="914400" cy="45720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Start 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321" name="Picture 320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20349" r="20345" b="-4"/>
          <a:stretch/>
        </p:blipFill>
        <p:spPr>
          <a:xfrm>
            <a:off x="1371600" y="2750488"/>
            <a:ext cx="1344670" cy="1056084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322" name="Picture 321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376" y="2842539"/>
            <a:ext cx="935993" cy="708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5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5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5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5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5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5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5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5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5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5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5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5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5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5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5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5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5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5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5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5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5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5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5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5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5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5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5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5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5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5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5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5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5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5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5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5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5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5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5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5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5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5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5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0500"/>
                            </p:stCondLst>
                            <p:childTnLst>
                              <p:par>
                                <p:cTn id="1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1500"/>
                            </p:stCondLst>
                            <p:childTnLst>
                              <p:par>
                                <p:cTn id="1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2500"/>
                            </p:stCondLst>
                            <p:childTnLst>
                              <p:par>
                                <p:cTn id="1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63500"/>
                            </p:stCondLst>
                            <p:childTnLst>
                              <p:par>
                                <p:cTn id="1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4500"/>
                            </p:stCondLst>
                            <p:childTnLst>
                              <p:par>
                                <p:cTn id="2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65500"/>
                            </p:stCondLst>
                            <p:childTnLst>
                              <p:par>
                                <p:cTn id="2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66500"/>
                            </p:stCondLst>
                            <p:childTnLst>
                              <p:par>
                                <p:cTn id="2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67500"/>
                            </p:stCondLst>
                            <p:childTnLst>
                              <p:par>
                                <p:cTn id="2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8500"/>
                            </p:stCondLst>
                            <p:childTnLst>
                              <p:par>
                                <p:cTn id="2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69500"/>
                            </p:stCondLst>
                            <p:childTnLst>
                              <p:par>
                                <p:cTn id="2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70500"/>
                            </p:stCondLst>
                            <p:childTnLst>
                              <p:par>
                                <p:cTn id="2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71500"/>
                            </p:stCondLst>
                            <p:childTnLst>
                              <p:par>
                                <p:cTn id="2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72500"/>
                            </p:stCondLst>
                            <p:childTnLst>
                              <p:par>
                                <p:cTn id="2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73500"/>
                            </p:stCondLst>
                            <p:childTnLst>
                              <p:par>
                                <p:cTn id="2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74500"/>
                            </p:stCondLst>
                            <p:childTnLst>
                              <p:par>
                                <p:cTn id="2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75500"/>
                            </p:stCondLst>
                            <p:childTnLst>
                              <p:par>
                                <p:cTn id="2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76500"/>
                            </p:stCondLst>
                            <p:childTnLst>
                              <p:par>
                                <p:cTn id="2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77500"/>
                            </p:stCondLst>
                            <p:childTnLst>
                              <p:par>
                                <p:cTn id="2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8500"/>
                            </p:stCondLst>
                            <p:childTnLst>
                              <p:par>
                                <p:cTn id="2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79500"/>
                            </p:stCondLst>
                            <p:childTnLst>
                              <p:par>
                                <p:cTn id="2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80500"/>
                            </p:stCondLst>
                            <p:childTnLst>
                              <p:par>
                                <p:cTn id="2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81500"/>
                            </p:stCondLst>
                            <p:childTnLst>
                              <p:par>
                                <p:cTn id="2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82500"/>
                            </p:stCondLst>
                            <p:childTnLst>
                              <p:par>
                                <p:cTn id="2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83500"/>
                            </p:stCondLst>
                            <p:childTnLst>
                              <p:par>
                                <p:cTn id="2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2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85500"/>
                            </p:stCondLst>
                            <p:childTnLst>
                              <p:par>
                                <p:cTn id="2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86500"/>
                            </p:stCondLst>
                            <p:childTnLst>
                              <p:par>
                                <p:cTn id="2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87500"/>
                            </p:stCondLst>
                            <p:childTnLst>
                              <p:par>
                                <p:cTn id="2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88500"/>
                            </p:stCondLst>
                            <p:childTnLst>
                              <p:par>
                                <p:cTn id="2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89500"/>
                            </p:stCondLst>
                            <p:childTnLst>
                              <p:par>
                                <p:cTn id="2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90500"/>
                            </p:stCondLst>
                            <p:childTnLst>
                              <p:par>
                                <p:cTn id="2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91500"/>
                            </p:stCondLst>
                            <p:childTnLst>
                              <p:par>
                                <p:cTn id="2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92500"/>
                            </p:stCondLst>
                            <p:childTnLst>
                              <p:par>
                                <p:cTn id="2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93500"/>
                            </p:stCondLst>
                            <p:childTnLst>
                              <p:par>
                                <p:cTn id="2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94500"/>
                            </p:stCondLst>
                            <p:childTnLst>
                              <p:par>
                                <p:cTn id="2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95500"/>
                            </p:stCondLst>
                            <p:childTnLst>
                              <p:par>
                                <p:cTn id="2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96500"/>
                            </p:stCondLst>
                            <p:childTnLst>
                              <p:par>
                                <p:cTn id="2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97500"/>
                            </p:stCondLst>
                            <p:childTnLst>
                              <p:par>
                                <p:cTn id="3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98500"/>
                            </p:stCondLst>
                            <p:childTnLst>
                              <p:par>
                                <p:cTn id="3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99500"/>
                            </p:stCondLst>
                            <p:childTnLst>
                              <p:par>
                                <p:cTn id="3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00500"/>
                            </p:stCondLst>
                            <p:childTnLst>
                              <p:par>
                                <p:cTn id="3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01500"/>
                            </p:stCondLst>
                            <p:childTnLst>
                              <p:par>
                                <p:cTn id="3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02500"/>
                            </p:stCondLst>
                            <p:childTnLst>
                              <p:par>
                                <p:cTn id="3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03500"/>
                            </p:stCondLst>
                            <p:childTnLst>
                              <p:par>
                                <p:cTn id="3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05500"/>
                            </p:stCondLst>
                            <p:childTnLst>
                              <p:par>
                                <p:cTn id="3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106500"/>
                            </p:stCondLst>
                            <p:childTnLst>
                              <p:par>
                                <p:cTn id="3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107500"/>
                            </p:stCondLst>
                            <p:childTnLst>
                              <p:par>
                                <p:cTn id="3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08500"/>
                            </p:stCondLst>
                            <p:childTnLst>
                              <p:par>
                                <p:cTn id="3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109500"/>
                            </p:stCondLst>
                            <p:childTnLst>
                              <p:par>
                                <p:cTn id="3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110500"/>
                            </p:stCondLst>
                            <p:childTnLst>
                              <p:par>
                                <p:cTn id="3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111500"/>
                            </p:stCondLst>
                            <p:childTnLst>
                              <p:par>
                                <p:cTn id="3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112500"/>
                            </p:stCondLst>
                            <p:childTnLst>
                              <p:par>
                                <p:cTn id="3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14500"/>
                            </p:stCondLst>
                            <p:childTnLst>
                              <p:par>
                                <p:cTn id="3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115500"/>
                            </p:stCondLst>
                            <p:childTnLst>
                              <p:par>
                                <p:cTn id="3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116500"/>
                            </p:stCondLst>
                            <p:childTnLst>
                              <p:par>
                                <p:cTn id="3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117500"/>
                            </p:stCondLst>
                            <p:childTnLst>
                              <p:par>
                                <p:cTn id="3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18500"/>
                            </p:stCondLst>
                            <p:childTnLst>
                              <p:par>
                                <p:cTn id="3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119500"/>
                            </p:stCondLst>
                            <p:childTnLst>
                              <p:par>
                                <p:cTn id="3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20500"/>
                            </p:stCondLst>
                            <p:childTnLst>
                              <p:par>
                                <p:cTn id="3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121500"/>
                            </p:stCondLst>
                            <p:childTnLst>
                              <p:par>
                                <p:cTn id="3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122500"/>
                            </p:stCondLst>
                            <p:childTnLst>
                              <p:par>
                                <p:cTn id="3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123500"/>
                            </p:stCondLst>
                            <p:childTnLst>
                              <p:par>
                                <p:cTn id="3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124500"/>
                            </p:stCondLst>
                            <p:childTnLst>
                              <p:par>
                                <p:cTn id="3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125500"/>
                            </p:stCondLst>
                            <p:childTnLst>
                              <p:par>
                                <p:cTn id="3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26500"/>
                            </p:stCondLst>
                            <p:childTnLst>
                              <p:par>
                                <p:cTn id="3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127500"/>
                            </p:stCondLst>
                            <p:childTnLst>
                              <p:par>
                                <p:cTn id="3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128500"/>
                            </p:stCondLst>
                            <p:childTnLst>
                              <p:par>
                                <p:cTn id="3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3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130500"/>
                            </p:stCondLst>
                            <p:childTnLst>
                              <p:par>
                                <p:cTn id="3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131500"/>
                            </p:stCondLst>
                            <p:childTnLst>
                              <p:par>
                                <p:cTn id="4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132500"/>
                            </p:stCondLst>
                            <p:childTnLst>
                              <p:par>
                                <p:cTn id="4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7" fill="hold">
                            <p:stCondLst>
                              <p:cond delay="133500"/>
                            </p:stCondLst>
                            <p:childTnLst>
                              <p:par>
                                <p:cTn id="4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135500"/>
                            </p:stCondLst>
                            <p:childTnLst>
                              <p:par>
                                <p:cTn id="4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6" fill="hold">
                            <p:stCondLst>
                              <p:cond delay="136500"/>
                            </p:stCondLst>
                            <p:childTnLst>
                              <p:par>
                                <p:cTn id="4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>
                            <p:stCondLst>
                              <p:cond delay="137500"/>
                            </p:stCondLst>
                            <p:childTnLst>
                              <p:par>
                                <p:cTn id="4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138500"/>
                            </p:stCondLst>
                            <p:childTnLst>
                              <p:par>
                                <p:cTn id="4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139500"/>
                            </p:stCondLst>
                            <p:childTnLst>
                              <p:par>
                                <p:cTn id="4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>
                            <p:stCondLst>
                              <p:cond delay="140500"/>
                            </p:stCondLst>
                            <p:childTnLst>
                              <p:par>
                                <p:cTn id="4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1" fill="hold">
                            <p:stCondLst>
                              <p:cond delay="141500"/>
                            </p:stCondLst>
                            <p:childTnLst>
                              <p:par>
                                <p:cTn id="4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142500"/>
                            </p:stCondLst>
                            <p:childTnLst>
                              <p:par>
                                <p:cTn id="4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7" fill="hold">
                            <p:stCondLst>
                              <p:cond delay="143500"/>
                            </p:stCondLst>
                            <p:childTnLst>
                              <p:par>
                                <p:cTn id="4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144500"/>
                            </p:stCondLst>
                            <p:childTnLst>
                              <p:par>
                                <p:cTn id="4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>
                            <p:stCondLst>
                              <p:cond delay="145500"/>
                            </p:stCondLst>
                            <p:childTnLst>
                              <p:par>
                                <p:cTn id="4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146500"/>
                            </p:stCondLst>
                            <p:childTnLst>
                              <p:par>
                                <p:cTn id="4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147500"/>
                            </p:stCondLst>
                            <p:childTnLst>
                              <p:par>
                                <p:cTn id="4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148500"/>
                            </p:stCondLst>
                            <p:childTnLst>
                              <p:par>
                                <p:cTn id="4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5" fill="hold">
                            <p:stCondLst>
                              <p:cond delay="149500"/>
                            </p:stCondLst>
                            <p:childTnLst>
                              <p:par>
                                <p:cTn id="4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>
                            <p:stCondLst>
                              <p:cond delay="151500"/>
                            </p:stCondLst>
                            <p:childTnLst>
                              <p:par>
                                <p:cTn id="4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152500"/>
                            </p:stCondLst>
                            <p:childTnLst>
                              <p:par>
                                <p:cTn id="4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7" fill="hold">
                            <p:stCondLst>
                              <p:cond delay="153500"/>
                            </p:stCondLst>
                            <p:childTnLst>
                              <p:par>
                                <p:cTn id="4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154500"/>
                            </p:stCondLst>
                            <p:childTnLst>
                              <p:par>
                                <p:cTn id="4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>
                            <p:stCondLst>
                              <p:cond delay="155500"/>
                            </p:stCondLst>
                            <p:childTnLst>
                              <p:par>
                                <p:cTn id="4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156500"/>
                            </p:stCondLst>
                            <p:childTnLst>
                              <p:par>
                                <p:cTn id="4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9" fill="hold">
                            <p:stCondLst>
                              <p:cond delay="157500"/>
                            </p:stCondLst>
                            <p:childTnLst>
                              <p:par>
                                <p:cTn id="4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2" fill="hold">
                            <p:stCondLst>
                              <p:cond delay="158500"/>
                            </p:stCondLst>
                            <p:childTnLst>
                              <p:par>
                                <p:cTn id="4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>
                            <p:stCondLst>
                              <p:cond delay="159500"/>
                            </p:stCondLst>
                            <p:childTnLst>
                              <p:par>
                                <p:cTn id="4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8" fill="hold">
                            <p:stCondLst>
                              <p:cond delay="160500"/>
                            </p:stCondLst>
                            <p:childTnLst>
                              <p:par>
                                <p:cTn id="4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1" fill="hold">
                            <p:stCondLst>
                              <p:cond delay="161500"/>
                            </p:stCondLst>
                            <p:childTnLst>
                              <p:par>
                                <p:cTn id="4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162500"/>
                            </p:stCondLst>
                            <p:childTnLst>
                              <p:par>
                                <p:cTn id="4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7" fill="hold">
                            <p:stCondLst>
                              <p:cond delay="163500"/>
                            </p:stCondLst>
                            <p:childTnLst>
                              <p:par>
                                <p:cTn id="4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>
                            <p:stCondLst>
                              <p:cond delay="164500"/>
                            </p:stCondLst>
                            <p:childTnLst>
                              <p:par>
                                <p:cTn id="5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>
                            <p:stCondLst>
                              <p:cond delay="165500"/>
                            </p:stCondLst>
                            <p:childTnLst>
                              <p:par>
                                <p:cTn id="5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>
                            <p:stCondLst>
                              <p:cond delay="166500"/>
                            </p:stCondLst>
                            <p:childTnLst>
                              <p:par>
                                <p:cTn id="5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9" fill="hold">
                            <p:stCondLst>
                              <p:cond delay="167500"/>
                            </p:stCondLst>
                            <p:childTnLst>
                              <p:par>
                                <p:cTn id="5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2" fill="hold">
                            <p:stCondLst>
                              <p:cond delay="168500"/>
                            </p:stCondLst>
                            <p:childTnLst>
                              <p:par>
                                <p:cTn id="5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5" fill="hold">
                            <p:stCondLst>
                              <p:cond delay="169500"/>
                            </p:stCondLst>
                            <p:childTnLst>
                              <p:par>
                                <p:cTn id="5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>
                            <p:stCondLst>
                              <p:cond delay="170500"/>
                            </p:stCondLst>
                            <p:childTnLst>
                              <p:par>
                                <p:cTn id="5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1" fill="hold">
                            <p:stCondLst>
                              <p:cond delay="171500"/>
                            </p:stCondLst>
                            <p:childTnLst>
                              <p:par>
                                <p:cTn id="5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4" fill="hold">
                            <p:stCondLst>
                              <p:cond delay="172500"/>
                            </p:stCondLst>
                            <p:childTnLst>
                              <p:par>
                                <p:cTn id="5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173500"/>
                            </p:stCondLst>
                            <p:childTnLst>
                              <p:par>
                                <p:cTn id="5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0" fill="hold">
                            <p:stCondLst>
                              <p:cond delay="174500"/>
                            </p:stCondLst>
                            <p:childTnLst>
                              <p:par>
                                <p:cTn id="5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>
                            <p:stCondLst>
                              <p:cond delay="175500"/>
                            </p:stCondLst>
                            <p:childTnLst>
                              <p:par>
                                <p:cTn id="5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176500"/>
                            </p:stCondLst>
                            <p:childTnLst>
                              <p:par>
                                <p:cTn id="5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>
                            <p:stCondLst>
                              <p:cond delay="177500"/>
                            </p:stCondLst>
                            <p:childTnLst>
                              <p:par>
                                <p:cTn id="5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2" fill="hold">
                            <p:stCondLst>
                              <p:cond delay="178500"/>
                            </p:stCondLst>
                            <p:childTnLst>
                              <p:par>
                                <p:cTn id="5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5" fill="hold">
                            <p:stCondLst>
                              <p:cond delay="179500"/>
                            </p:stCondLst>
                            <p:childTnLst>
                              <p:par>
                                <p:cTn id="5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180500"/>
                            </p:stCondLst>
                            <p:childTnLst>
                              <p:par>
                                <p:cTn id="5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1" fill="hold">
                            <p:stCondLst>
                              <p:cond delay="181500"/>
                            </p:stCondLst>
                            <p:childTnLst>
                              <p:par>
                                <p:cTn id="5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4" fill="hold">
                            <p:stCondLst>
                              <p:cond delay="182500"/>
                            </p:stCondLst>
                            <p:childTnLst>
                              <p:par>
                                <p:cTn id="5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7" fill="hold">
                            <p:stCondLst>
                              <p:cond delay="183500"/>
                            </p:stCondLst>
                            <p:childTnLst>
                              <p:par>
                                <p:cTn id="5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>
                            <p:stCondLst>
                              <p:cond delay="184500"/>
                            </p:stCondLst>
                            <p:childTnLst>
                              <p:par>
                                <p:cTn id="5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>
                            <p:stCondLst>
                              <p:cond delay="185500"/>
                            </p:stCondLst>
                            <p:childTnLst>
                              <p:par>
                                <p:cTn id="5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6" fill="hold">
                            <p:stCondLst>
                              <p:cond delay="186500"/>
                            </p:stCondLst>
                            <p:childTnLst>
                              <p:par>
                                <p:cTn id="5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9" fill="hold">
                            <p:stCondLst>
                              <p:cond delay="187500"/>
                            </p:stCondLst>
                            <p:childTnLst>
                              <p:par>
                                <p:cTn id="5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2" fill="hold">
                            <p:stCondLst>
                              <p:cond delay="188500"/>
                            </p:stCondLst>
                            <p:childTnLst>
                              <p:par>
                                <p:cTn id="5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189500"/>
                            </p:stCondLst>
                            <p:childTnLst>
                              <p:par>
                                <p:cTn id="5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8" fill="hold">
                            <p:stCondLst>
                              <p:cond delay="190500"/>
                            </p:stCondLst>
                            <p:childTnLst>
                              <p:par>
                                <p:cTn id="5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1" fill="hold">
                            <p:stCondLst>
                              <p:cond delay="191500"/>
                            </p:stCondLst>
                            <p:childTnLst>
                              <p:par>
                                <p:cTn id="5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4" fill="hold">
                            <p:stCondLst>
                              <p:cond delay="192500"/>
                            </p:stCondLst>
                            <p:childTnLst>
                              <p:par>
                                <p:cTn id="5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7" fill="hold">
                            <p:stCondLst>
                              <p:cond delay="193500"/>
                            </p:stCondLst>
                            <p:childTnLst>
                              <p:par>
                                <p:cTn id="5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0" fill="hold">
                            <p:stCondLst>
                              <p:cond delay="194500"/>
                            </p:stCondLst>
                            <p:childTnLst>
                              <p:par>
                                <p:cTn id="5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195500"/>
                            </p:stCondLst>
                            <p:childTnLst>
                              <p:par>
                                <p:cTn id="5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6" fill="hold">
                            <p:stCondLst>
                              <p:cond delay="196500"/>
                            </p:stCondLst>
                            <p:childTnLst>
                              <p:par>
                                <p:cTn id="5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>
                            <p:stCondLst>
                              <p:cond delay="197500"/>
                            </p:stCondLst>
                            <p:childTnLst>
                              <p:par>
                                <p:cTn id="6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2" fill="hold">
                            <p:stCondLst>
                              <p:cond delay="198500"/>
                            </p:stCondLst>
                            <p:childTnLst>
                              <p:par>
                                <p:cTn id="6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5" fill="hold">
                            <p:stCondLst>
                              <p:cond delay="199500"/>
                            </p:stCondLst>
                            <p:childTnLst>
                              <p:par>
                                <p:cTn id="6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8" fill="hold">
                            <p:stCondLst>
                              <p:cond delay="200500"/>
                            </p:stCondLst>
                            <p:childTnLst>
                              <p:par>
                                <p:cTn id="6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1" fill="hold">
                            <p:stCondLst>
                              <p:cond delay="201500"/>
                            </p:stCondLst>
                            <p:childTnLst>
                              <p:par>
                                <p:cTn id="6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4" fill="hold">
                            <p:stCondLst>
                              <p:cond delay="202500"/>
                            </p:stCondLst>
                            <p:childTnLst>
                              <p:par>
                                <p:cTn id="6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7" fill="hold">
                            <p:stCondLst>
                              <p:cond delay="203500"/>
                            </p:stCondLst>
                            <p:childTnLst>
                              <p:par>
                                <p:cTn id="6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204500"/>
                            </p:stCondLst>
                            <p:childTnLst>
                              <p:par>
                                <p:cTn id="6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3" fill="hold">
                            <p:stCondLst>
                              <p:cond delay="205500"/>
                            </p:stCondLst>
                            <p:childTnLst>
                              <p:par>
                                <p:cTn id="6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6" fill="hold">
                            <p:stCondLst>
                              <p:cond delay="206500"/>
                            </p:stCondLst>
                            <p:childTnLst>
                              <p:par>
                                <p:cTn id="6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9" fill="hold">
                            <p:stCondLst>
                              <p:cond delay="207500"/>
                            </p:stCondLst>
                            <p:childTnLst>
                              <p:par>
                                <p:cTn id="6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>
                            <p:stCondLst>
                              <p:cond delay="208500"/>
                            </p:stCondLst>
                            <p:childTnLst>
                              <p:par>
                                <p:cTn id="6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5" fill="hold">
                            <p:stCondLst>
                              <p:cond delay="209500"/>
                            </p:stCondLst>
                            <p:childTnLst>
                              <p:par>
                                <p:cTn id="6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>
                            <p:stCondLst>
                              <p:cond delay="210500"/>
                            </p:stCondLst>
                            <p:childTnLst>
                              <p:par>
                                <p:cTn id="6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1" fill="hold">
                            <p:stCondLst>
                              <p:cond delay="211500"/>
                            </p:stCondLst>
                            <p:childTnLst>
                              <p:par>
                                <p:cTn id="6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4" fill="hold">
                            <p:stCondLst>
                              <p:cond delay="212500"/>
                            </p:stCondLst>
                            <p:childTnLst>
                              <p:par>
                                <p:cTn id="6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7" fill="hold">
                            <p:stCondLst>
                              <p:cond delay="213500"/>
                            </p:stCondLst>
                            <p:childTnLst>
                              <p:par>
                                <p:cTn id="6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0" fill="hold">
                            <p:stCondLst>
                              <p:cond delay="214500"/>
                            </p:stCondLst>
                            <p:childTnLst>
                              <p:par>
                                <p:cTn id="6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3" fill="hold">
                            <p:stCondLst>
                              <p:cond delay="215500"/>
                            </p:stCondLst>
                            <p:childTnLst>
                              <p:par>
                                <p:cTn id="6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6" fill="hold">
                            <p:stCondLst>
                              <p:cond delay="216500"/>
                            </p:stCondLst>
                            <p:childTnLst>
                              <p:par>
                                <p:cTn id="6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9" fill="hold">
                            <p:stCondLst>
                              <p:cond delay="217500"/>
                            </p:stCondLst>
                            <p:childTnLst>
                              <p:par>
                                <p:cTn id="6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2" fill="hold">
                            <p:stCondLst>
                              <p:cond delay="218500"/>
                            </p:stCondLst>
                            <p:childTnLst>
                              <p:par>
                                <p:cTn id="6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5" fill="hold">
                            <p:stCondLst>
                              <p:cond delay="219500"/>
                            </p:stCondLst>
                            <p:childTnLst>
                              <p:par>
                                <p:cTn id="6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8" fill="hold">
                            <p:stCondLst>
                              <p:cond delay="220500"/>
                            </p:stCondLst>
                            <p:childTnLst>
                              <p:par>
                                <p:cTn id="6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1" fill="hold">
                            <p:stCondLst>
                              <p:cond delay="221500"/>
                            </p:stCondLst>
                            <p:childTnLst>
                              <p:par>
                                <p:cTn id="6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4" fill="hold">
                            <p:stCondLst>
                              <p:cond delay="222500"/>
                            </p:stCondLst>
                            <p:childTnLst>
                              <p:par>
                                <p:cTn id="6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7" fill="hold">
                            <p:stCondLst>
                              <p:cond delay="223500"/>
                            </p:stCondLst>
                            <p:childTnLst>
                              <p:par>
                                <p:cTn id="6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0" fill="hold">
                            <p:stCondLst>
                              <p:cond delay="224500"/>
                            </p:stCondLst>
                            <p:childTnLst>
                              <p:par>
                                <p:cTn id="6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3" fill="hold">
                            <p:stCondLst>
                              <p:cond delay="225500"/>
                            </p:stCondLst>
                            <p:childTnLst>
                              <p:par>
                                <p:cTn id="6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6" fill="hold">
                            <p:stCondLst>
                              <p:cond delay="226500"/>
                            </p:stCondLst>
                            <p:childTnLst>
                              <p:par>
                                <p:cTn id="6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9" fill="hold">
                            <p:stCondLst>
                              <p:cond delay="227500"/>
                            </p:stCondLst>
                            <p:childTnLst>
                              <p:par>
                                <p:cTn id="6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2" fill="hold">
                            <p:stCondLst>
                              <p:cond delay="228500"/>
                            </p:stCondLst>
                            <p:childTnLst>
                              <p:par>
                                <p:cTn id="6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5" fill="hold">
                            <p:stCondLst>
                              <p:cond delay="229500"/>
                            </p:stCondLst>
                            <p:childTnLst>
                              <p:par>
                                <p:cTn id="6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8" fill="hold">
                            <p:stCondLst>
                              <p:cond delay="230500"/>
                            </p:stCondLst>
                            <p:childTnLst>
                              <p:par>
                                <p:cTn id="6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1" fill="hold">
                            <p:stCondLst>
                              <p:cond delay="231500"/>
                            </p:stCondLst>
                            <p:childTnLst>
                              <p:par>
                                <p:cTn id="7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4" fill="hold">
                            <p:stCondLst>
                              <p:cond delay="232500"/>
                            </p:stCondLst>
                            <p:childTnLst>
                              <p:par>
                                <p:cTn id="7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7" fill="hold">
                            <p:stCondLst>
                              <p:cond delay="233500"/>
                            </p:stCondLst>
                            <p:childTnLst>
                              <p:par>
                                <p:cTn id="7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0" fill="hold">
                            <p:stCondLst>
                              <p:cond delay="234500"/>
                            </p:stCondLst>
                            <p:childTnLst>
                              <p:par>
                                <p:cTn id="7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3" fill="hold">
                            <p:stCondLst>
                              <p:cond delay="235500"/>
                            </p:stCondLst>
                            <p:childTnLst>
                              <p:par>
                                <p:cTn id="7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6" fill="hold">
                            <p:stCondLst>
                              <p:cond delay="236500"/>
                            </p:stCondLst>
                            <p:childTnLst>
                              <p:par>
                                <p:cTn id="7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9" fill="hold">
                            <p:stCondLst>
                              <p:cond delay="237500"/>
                            </p:stCondLst>
                            <p:childTnLst>
                              <p:par>
                                <p:cTn id="7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2" fill="hold">
                            <p:stCondLst>
                              <p:cond delay="238500"/>
                            </p:stCondLst>
                            <p:childTnLst>
                              <p:par>
                                <p:cTn id="7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5" fill="hold">
                            <p:stCondLst>
                              <p:cond delay="239500"/>
                            </p:stCondLst>
                            <p:childTnLst>
                              <p:par>
                                <p:cTn id="7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8" fill="hold">
                            <p:stCondLst>
                              <p:cond delay="240500"/>
                            </p:stCondLst>
                            <p:childTnLst>
                              <p:par>
                                <p:cTn id="7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1" fill="hold">
                            <p:stCondLst>
                              <p:cond delay="241500"/>
                            </p:stCondLst>
                            <p:childTnLst>
                              <p:par>
                                <p:cTn id="7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4" fill="hold">
                            <p:stCondLst>
                              <p:cond delay="242500"/>
                            </p:stCondLst>
                            <p:childTnLst>
                              <p:par>
                                <p:cTn id="7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7" fill="hold">
                            <p:stCondLst>
                              <p:cond delay="243500"/>
                            </p:stCondLst>
                            <p:childTnLst>
                              <p:par>
                                <p:cTn id="7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0" fill="hold">
                            <p:stCondLst>
                              <p:cond delay="244500"/>
                            </p:stCondLst>
                            <p:childTnLst>
                              <p:par>
                                <p:cTn id="7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>
                            <p:stCondLst>
                              <p:cond delay="245500"/>
                            </p:stCondLst>
                            <p:childTnLst>
                              <p:par>
                                <p:cTn id="7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6" fill="hold">
                            <p:stCondLst>
                              <p:cond delay="246500"/>
                            </p:stCondLst>
                            <p:childTnLst>
                              <p:par>
                                <p:cTn id="7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9" fill="hold">
                            <p:stCondLst>
                              <p:cond delay="247500"/>
                            </p:stCondLst>
                            <p:childTnLst>
                              <p:par>
                                <p:cTn id="7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2" fill="hold">
                            <p:stCondLst>
                              <p:cond delay="248500"/>
                            </p:stCondLst>
                            <p:childTnLst>
                              <p:par>
                                <p:cTn id="7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5" fill="hold">
                            <p:stCondLst>
                              <p:cond delay="249500"/>
                            </p:stCondLst>
                            <p:childTnLst>
                              <p:par>
                                <p:cTn id="7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8" fill="hold">
                            <p:stCondLst>
                              <p:cond delay="250500"/>
                            </p:stCondLst>
                            <p:childTnLst>
                              <p:par>
                                <p:cTn id="7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1" fill="hold">
                            <p:stCondLst>
                              <p:cond delay="251500"/>
                            </p:stCondLst>
                            <p:childTnLst>
                              <p:par>
                                <p:cTn id="7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4" fill="hold">
                            <p:stCondLst>
                              <p:cond delay="252500"/>
                            </p:stCondLst>
                            <p:childTnLst>
                              <p:par>
                                <p:cTn id="7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7" fill="hold">
                            <p:stCondLst>
                              <p:cond delay="253500"/>
                            </p:stCondLst>
                            <p:childTnLst>
                              <p:par>
                                <p:cTn id="7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0" fill="hold">
                            <p:stCondLst>
                              <p:cond delay="254500"/>
                            </p:stCondLst>
                            <p:childTnLst>
                              <p:par>
                                <p:cTn id="7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3" fill="hold">
                            <p:stCondLst>
                              <p:cond delay="255500"/>
                            </p:stCondLst>
                            <p:childTnLst>
                              <p:par>
                                <p:cTn id="7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6" fill="hold">
                            <p:stCondLst>
                              <p:cond delay="256500"/>
                            </p:stCondLst>
                            <p:childTnLst>
                              <p:par>
                                <p:cTn id="7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9" fill="hold">
                            <p:stCondLst>
                              <p:cond delay="257500"/>
                            </p:stCondLst>
                            <p:childTnLst>
                              <p:par>
                                <p:cTn id="7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2" fill="hold">
                            <p:stCondLst>
                              <p:cond delay="258500"/>
                            </p:stCondLst>
                            <p:childTnLst>
                              <p:par>
                                <p:cTn id="7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5" fill="hold">
                            <p:stCondLst>
                              <p:cond delay="259500"/>
                            </p:stCondLst>
                            <p:childTnLst>
                              <p:par>
                                <p:cTn id="7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8" fill="hold">
                            <p:stCondLst>
                              <p:cond delay="260500"/>
                            </p:stCondLst>
                            <p:childTnLst>
                              <p:par>
                                <p:cTn id="7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1" fill="hold">
                            <p:stCondLst>
                              <p:cond delay="261500"/>
                            </p:stCondLst>
                            <p:childTnLst>
                              <p:par>
                                <p:cTn id="7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4" fill="hold">
                            <p:stCondLst>
                              <p:cond delay="262500"/>
                            </p:stCondLst>
                            <p:childTnLst>
                              <p:par>
                                <p:cTn id="7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7" fill="hold">
                            <p:stCondLst>
                              <p:cond delay="263500"/>
                            </p:stCondLst>
                            <p:childTnLst>
                              <p:par>
                                <p:cTn id="7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0" fill="hold">
                            <p:stCondLst>
                              <p:cond delay="264500"/>
                            </p:stCondLst>
                            <p:childTnLst>
                              <p:par>
                                <p:cTn id="8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3" fill="hold">
                            <p:stCondLst>
                              <p:cond delay="265500"/>
                            </p:stCondLst>
                            <p:childTnLst>
                              <p:par>
                                <p:cTn id="8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6" fill="hold">
                            <p:stCondLst>
                              <p:cond delay="266500"/>
                            </p:stCondLst>
                            <p:childTnLst>
                              <p:par>
                                <p:cTn id="8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9" fill="hold">
                            <p:stCondLst>
                              <p:cond delay="267500"/>
                            </p:stCondLst>
                            <p:childTnLst>
                              <p:par>
                                <p:cTn id="8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2" fill="hold">
                            <p:stCondLst>
                              <p:cond delay="268500"/>
                            </p:stCondLst>
                            <p:childTnLst>
                              <p:par>
                                <p:cTn id="8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5" fill="hold">
                            <p:stCondLst>
                              <p:cond delay="269500"/>
                            </p:stCondLst>
                            <p:childTnLst>
                              <p:par>
                                <p:cTn id="8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8" fill="hold">
                            <p:stCondLst>
                              <p:cond delay="270500"/>
                            </p:stCondLst>
                            <p:childTnLst>
                              <p:par>
                                <p:cTn id="8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1" fill="hold">
                            <p:stCondLst>
                              <p:cond delay="271500"/>
                            </p:stCondLst>
                            <p:childTnLst>
                              <p:par>
                                <p:cTn id="8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4" fill="hold">
                            <p:stCondLst>
                              <p:cond delay="272500"/>
                            </p:stCondLst>
                            <p:childTnLst>
                              <p:par>
                                <p:cTn id="8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7" fill="hold">
                            <p:stCondLst>
                              <p:cond delay="273500"/>
                            </p:stCondLst>
                            <p:childTnLst>
                              <p:par>
                                <p:cTn id="8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0" fill="hold">
                            <p:stCondLst>
                              <p:cond delay="274500"/>
                            </p:stCondLst>
                            <p:childTnLst>
                              <p:par>
                                <p:cTn id="8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3" fill="hold">
                            <p:stCondLst>
                              <p:cond delay="275500"/>
                            </p:stCondLst>
                            <p:childTnLst>
                              <p:par>
                                <p:cTn id="8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6" fill="hold">
                            <p:stCondLst>
                              <p:cond delay="276500"/>
                            </p:stCondLst>
                            <p:childTnLst>
                              <p:par>
                                <p:cTn id="8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9" fill="hold">
                            <p:stCondLst>
                              <p:cond delay="277500"/>
                            </p:stCondLst>
                            <p:childTnLst>
                              <p:par>
                                <p:cTn id="8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2" fill="hold">
                            <p:stCondLst>
                              <p:cond delay="278500"/>
                            </p:stCondLst>
                            <p:childTnLst>
                              <p:par>
                                <p:cTn id="8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5" fill="hold">
                            <p:stCondLst>
                              <p:cond delay="279500"/>
                            </p:stCondLst>
                            <p:childTnLst>
                              <p:par>
                                <p:cTn id="8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8" fill="hold">
                            <p:stCondLst>
                              <p:cond delay="280500"/>
                            </p:stCondLst>
                            <p:childTnLst>
                              <p:par>
                                <p:cTn id="8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1" fill="hold">
                            <p:stCondLst>
                              <p:cond delay="281500"/>
                            </p:stCondLst>
                            <p:childTnLst>
                              <p:par>
                                <p:cTn id="8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4" fill="hold">
                            <p:stCondLst>
                              <p:cond delay="282500"/>
                            </p:stCondLst>
                            <p:childTnLst>
                              <p:par>
                                <p:cTn id="8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7" fill="hold">
                            <p:stCondLst>
                              <p:cond delay="283500"/>
                            </p:stCondLst>
                            <p:childTnLst>
                              <p:par>
                                <p:cTn id="8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0" fill="hold">
                            <p:stCondLst>
                              <p:cond delay="284500"/>
                            </p:stCondLst>
                            <p:childTnLst>
                              <p:par>
                                <p:cTn id="8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3" fill="hold">
                            <p:stCondLst>
                              <p:cond delay="285500"/>
                            </p:stCondLst>
                            <p:childTnLst>
                              <p:par>
                                <p:cTn id="8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6" fill="hold">
                            <p:stCondLst>
                              <p:cond delay="286500"/>
                            </p:stCondLst>
                            <p:childTnLst>
                              <p:par>
                                <p:cTn id="8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9" fill="hold">
                            <p:stCondLst>
                              <p:cond delay="287500"/>
                            </p:stCondLst>
                            <p:childTnLst>
                              <p:par>
                                <p:cTn id="8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2" fill="hold">
                            <p:stCondLst>
                              <p:cond delay="288500"/>
                            </p:stCondLst>
                            <p:childTnLst>
                              <p:par>
                                <p:cTn id="8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5" fill="hold">
                            <p:stCondLst>
                              <p:cond delay="289500"/>
                            </p:stCondLst>
                            <p:childTnLst>
                              <p:par>
                                <p:cTn id="8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8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1" fill="hold">
                            <p:stCondLst>
                              <p:cond delay="291500"/>
                            </p:stCondLst>
                            <p:childTnLst>
                              <p:par>
                                <p:cTn id="8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4" fill="hold">
                            <p:stCondLst>
                              <p:cond delay="292500"/>
                            </p:stCondLst>
                            <p:childTnLst>
                              <p:par>
                                <p:cTn id="8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7" fill="hold">
                            <p:stCondLst>
                              <p:cond delay="293500"/>
                            </p:stCondLst>
                            <p:childTnLst>
                              <p:par>
                                <p:cTn id="8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0" fill="hold">
                            <p:stCondLst>
                              <p:cond delay="294500"/>
                            </p:stCondLst>
                            <p:childTnLst>
                              <p:par>
                                <p:cTn id="8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3" fill="hold">
                            <p:stCondLst>
                              <p:cond delay="295500"/>
                            </p:stCondLst>
                            <p:childTnLst>
                              <p:par>
                                <p:cTn id="8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6" fill="hold">
                            <p:stCondLst>
                              <p:cond delay="296500"/>
                            </p:stCondLst>
                            <p:childTnLst>
                              <p:par>
                                <p:cTn id="8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9" fill="hold">
                            <p:stCondLst>
                              <p:cond delay="297500"/>
                            </p:stCondLst>
                            <p:childTnLst>
                              <p:par>
                                <p:cTn id="9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2" fill="hold">
                            <p:stCondLst>
                              <p:cond delay="298500"/>
                            </p:stCondLst>
                            <p:childTnLst>
                              <p:par>
                                <p:cTn id="9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5" fill="hold">
                            <p:stCondLst>
                              <p:cond delay="299500"/>
                            </p:stCondLst>
                            <p:childTnLst>
                              <p:par>
                                <p:cTn id="9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1600200" y="609600"/>
            <a:ext cx="8991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>
                <a:solidFill>
                  <a:srgbClr val="0000FF"/>
                </a:solidFill>
              </a:rPr>
              <a:t>Luyện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tập</a:t>
            </a:r>
            <a:r>
              <a:rPr lang="en-US" sz="3200" b="1" dirty="0">
                <a:solidFill>
                  <a:srgbClr val="0000FF"/>
                </a:solidFill>
              </a:rPr>
              <a:t> 5: </a:t>
            </a:r>
            <a:r>
              <a:rPr lang="en-US" sz="3200" b="1" dirty="0" err="1">
                <a:solidFill>
                  <a:srgbClr val="0000FF"/>
                </a:solidFill>
              </a:rPr>
              <a:t>Tính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một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cách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hợp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lý</a:t>
            </a:r>
            <a:r>
              <a:rPr lang="en-US" sz="3200" b="1" dirty="0">
                <a:solidFill>
                  <a:srgbClr val="0000FF"/>
                </a:solidFill>
              </a:rPr>
              <a:t>.</a:t>
            </a:r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7055552"/>
              </p:ext>
            </p:extLst>
          </p:nvPr>
        </p:nvGraphicFramePr>
        <p:xfrm>
          <a:off x="1295400" y="1439908"/>
          <a:ext cx="45180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1" name="Equation" r:id="rId3" imgW="1879560" imgH="419040" progId="Equation.DSMT4">
                  <p:embed/>
                </p:oleObj>
              </mc:Choice>
              <mc:Fallback>
                <p:oleObj name="Equation" r:id="rId3" imgW="1879560" imgH="41904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439908"/>
                        <a:ext cx="451802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2180225"/>
              </p:ext>
            </p:extLst>
          </p:nvPr>
        </p:nvGraphicFramePr>
        <p:xfrm>
          <a:off x="5799138" y="1439908"/>
          <a:ext cx="4792662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2" name="Equation" r:id="rId5" imgW="1993680" imgH="419040" progId="Equation.DSMT4">
                  <p:embed/>
                </p:oleObj>
              </mc:Choice>
              <mc:Fallback>
                <p:oleObj name="Equation" r:id="rId5" imgW="1993680" imgH="419040" progId="Equation.DSMT4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9138" y="1439908"/>
                        <a:ext cx="4792662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9566768"/>
              </p:ext>
            </p:extLst>
          </p:nvPr>
        </p:nvGraphicFramePr>
        <p:xfrm>
          <a:off x="1218141" y="2490062"/>
          <a:ext cx="4792663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3" name="Equation" r:id="rId7" imgW="1993680" imgH="419040" progId="Equation.DSMT4">
                  <p:embed/>
                </p:oleObj>
              </mc:Choice>
              <mc:Fallback>
                <p:oleObj name="Equation" r:id="rId7" imgW="1993680" imgH="419040" progId="Equation.DSMT4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8141" y="2490062"/>
                        <a:ext cx="4792663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9363035"/>
              </p:ext>
            </p:extLst>
          </p:nvPr>
        </p:nvGraphicFramePr>
        <p:xfrm>
          <a:off x="6010804" y="2490062"/>
          <a:ext cx="43656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4" name="Equation" r:id="rId9" imgW="1815840" imgH="419040" progId="Equation.DSMT4">
                  <p:embed/>
                </p:oleObj>
              </mc:Choice>
              <mc:Fallback>
                <p:oleObj name="Equation" r:id="rId9" imgW="1815840" imgH="419040" progId="Equation.DSMT4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0804" y="2490062"/>
                        <a:ext cx="436562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447177"/>
              </p:ext>
            </p:extLst>
          </p:nvPr>
        </p:nvGraphicFramePr>
        <p:xfrm>
          <a:off x="1219200" y="3535363"/>
          <a:ext cx="4670425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5" name="Equation" r:id="rId11" imgW="1942920" imgH="444240" progId="Equation.DSMT4">
                  <p:embed/>
                </p:oleObj>
              </mc:Choice>
              <mc:Fallback>
                <p:oleObj name="Equation" r:id="rId11" imgW="1942920" imgH="444240" progId="Equation.DSMT4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535363"/>
                        <a:ext cx="4670425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382066"/>
              </p:ext>
            </p:extLst>
          </p:nvPr>
        </p:nvGraphicFramePr>
        <p:xfrm>
          <a:off x="8382000" y="5867400"/>
          <a:ext cx="1525588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6" name="Equation" r:id="rId13" imgW="634680" imgH="419040" progId="Equation.DSMT4">
                  <p:embed/>
                </p:oleObj>
              </mc:Choice>
              <mc:Fallback>
                <p:oleObj name="Equation" r:id="rId13" imgW="634680" imgH="419040" progId="Equation.DSMT4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0" y="5867400"/>
                        <a:ext cx="1525588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265834"/>
              </p:ext>
            </p:extLst>
          </p:nvPr>
        </p:nvGraphicFramePr>
        <p:xfrm>
          <a:off x="5146675" y="5656262"/>
          <a:ext cx="3235325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7" name="Equation" r:id="rId15" imgW="1346040" imgH="507960" progId="Equation.DSMT4">
                  <p:embed/>
                </p:oleObj>
              </mc:Choice>
              <mc:Fallback>
                <p:oleObj name="Equation" r:id="rId15" imgW="1346040" imgH="507960" progId="Equation.DSMT4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6675" y="5656262"/>
                        <a:ext cx="3235325" cy="1201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3763248"/>
              </p:ext>
            </p:extLst>
          </p:nvPr>
        </p:nvGraphicFramePr>
        <p:xfrm>
          <a:off x="1996809" y="5657850"/>
          <a:ext cx="3235325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8" name="Equation" r:id="rId17" imgW="1346040" imgH="507960" progId="Equation.DSMT4">
                  <p:embed/>
                </p:oleObj>
              </mc:Choice>
              <mc:Fallback>
                <p:oleObj name="Equation" r:id="rId17" imgW="1346040" imgH="507960" progId="Equation.DSMT4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6809" y="5657850"/>
                        <a:ext cx="3235325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770246"/>
              </p:ext>
            </p:extLst>
          </p:nvPr>
        </p:nvGraphicFramePr>
        <p:xfrm>
          <a:off x="5858933" y="3544887"/>
          <a:ext cx="6350000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49" name="Equation" r:id="rId19" imgW="2641320" imgH="444240" progId="Equation.DSMT4">
                  <p:embed/>
                </p:oleObj>
              </mc:Choice>
              <mc:Fallback>
                <p:oleObj name="Equation" r:id="rId19" imgW="2641320" imgH="44424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8933" y="3544887"/>
                        <a:ext cx="6350000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8618037"/>
              </p:ext>
            </p:extLst>
          </p:nvPr>
        </p:nvGraphicFramePr>
        <p:xfrm>
          <a:off x="1201208" y="4640989"/>
          <a:ext cx="3906838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50" name="Equation" r:id="rId21" imgW="1625400" imgH="469800" progId="Equation.DSMT4">
                  <p:embed/>
                </p:oleObj>
              </mc:Choice>
              <mc:Fallback>
                <p:oleObj name="Equation" r:id="rId21" imgW="1625400" imgH="4698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1208" y="4640989"/>
                        <a:ext cx="3906838" cy="111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0560566"/>
              </p:ext>
            </p:extLst>
          </p:nvPr>
        </p:nvGraphicFramePr>
        <p:xfrm>
          <a:off x="5443538" y="4649788"/>
          <a:ext cx="3235325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51" name="Equation" r:id="rId23" imgW="1346040" imgH="469800" progId="Equation.DSMT4">
                  <p:embed/>
                </p:oleObj>
              </mc:Choice>
              <mc:Fallback>
                <p:oleObj name="Equation" r:id="rId23" imgW="1346040" imgH="46980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3538" y="4649788"/>
                        <a:ext cx="3235325" cy="111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216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1600200" y="609600"/>
            <a:ext cx="2590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0000FF"/>
                </a:solidFill>
              </a:rPr>
              <a:t>*</a:t>
            </a:r>
            <a:r>
              <a:rPr lang="en-US" sz="3200" b="1" dirty="0" err="1">
                <a:solidFill>
                  <a:srgbClr val="0000FF"/>
                </a:solidFill>
              </a:rPr>
              <a:t>Nhận</a:t>
            </a:r>
            <a:r>
              <a:rPr lang="en-US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xét</a:t>
            </a:r>
            <a:r>
              <a:rPr lang="en-US" sz="3200" b="1" dirty="0">
                <a:solidFill>
                  <a:srgbClr val="0000FF"/>
                </a:solidFill>
              </a:rPr>
              <a:t>:</a:t>
            </a:r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1524000" y="1447799"/>
            <a:ext cx="9296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solidFill>
                  <a:srgbClr val="0000FF"/>
                </a:solidFill>
              </a:rPr>
              <a:t>+) </a:t>
            </a:r>
            <a:r>
              <a:rPr lang="en-US" sz="3200" dirty="0" err="1">
                <a:solidFill>
                  <a:srgbClr val="0000FF"/>
                </a:solidFill>
              </a:rPr>
              <a:t>Phân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thức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đối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của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phân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thức</a:t>
            </a:r>
            <a:r>
              <a:rPr lang="en-US" sz="3200" dirty="0">
                <a:solidFill>
                  <a:srgbClr val="0000FF"/>
                </a:solidFill>
              </a:rPr>
              <a:t>       </a:t>
            </a:r>
            <a:r>
              <a:rPr lang="en-US" sz="3200" dirty="0" err="1">
                <a:solidFill>
                  <a:srgbClr val="0000FF"/>
                </a:solidFill>
              </a:rPr>
              <a:t>kí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hiệu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là</a:t>
            </a:r>
            <a:r>
              <a:rPr lang="en-US" sz="3200" dirty="0">
                <a:solidFill>
                  <a:srgbClr val="0000FF"/>
                </a:solidFill>
              </a:rPr>
              <a:t>       </a:t>
            </a: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5320372"/>
              </p:ext>
            </p:extLst>
          </p:nvPr>
        </p:nvGraphicFramePr>
        <p:xfrm>
          <a:off x="7772400" y="1447799"/>
          <a:ext cx="36830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7" name="Equation" r:id="rId3" imgW="355320" imgH="888840" progId="Equation.DSMT4">
                  <p:embed/>
                </p:oleObj>
              </mc:Choice>
              <mc:Fallback>
                <p:oleObj name="Equation" r:id="rId3" imgW="355320" imgH="88884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2400" y="1447799"/>
                        <a:ext cx="368300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7780197"/>
              </p:ext>
            </p:extLst>
          </p:nvPr>
        </p:nvGraphicFramePr>
        <p:xfrm>
          <a:off x="9906000" y="1429277"/>
          <a:ext cx="617538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8" name="Equation" r:id="rId5" imgW="596880" imgH="888840" progId="Equation.DSMT4">
                  <p:embed/>
                </p:oleObj>
              </mc:Choice>
              <mc:Fallback>
                <p:oleObj name="Equation" r:id="rId5" imgW="596880" imgH="88884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0" y="1429277"/>
                        <a:ext cx="617538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1591733" y="2250738"/>
            <a:ext cx="32088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solidFill>
                  <a:srgbClr val="0000FF"/>
                </a:solidFill>
              </a:rPr>
              <a:t>Ta </a:t>
            </a:r>
            <a:r>
              <a:rPr lang="en-US" sz="3200" dirty="0" err="1">
                <a:solidFill>
                  <a:srgbClr val="0000FF"/>
                </a:solidFill>
              </a:rPr>
              <a:t>có</a:t>
            </a:r>
            <a:r>
              <a:rPr lang="en-US" sz="3200" dirty="0">
                <a:solidFill>
                  <a:srgbClr val="0000FF"/>
                </a:solidFill>
              </a:rPr>
              <a:t>: </a:t>
            </a: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7723095"/>
              </p:ext>
            </p:extLst>
          </p:nvPr>
        </p:nvGraphicFramePr>
        <p:xfrm>
          <a:off x="4011612" y="2156398"/>
          <a:ext cx="2274888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9" name="Equation" r:id="rId7" imgW="2197080" imgH="1002960" progId="Equation.DSMT4">
                  <p:embed/>
                </p:oleObj>
              </mc:Choice>
              <mc:Fallback>
                <p:oleObj name="Equation" r:id="rId7" imgW="2197080" imgH="100296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1612" y="2156398"/>
                        <a:ext cx="2274888" cy="971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1257618" y="3718978"/>
            <a:ext cx="9296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solidFill>
                  <a:srgbClr val="0000FF"/>
                </a:solidFill>
              </a:rPr>
              <a:t>+) </a:t>
            </a:r>
            <a:r>
              <a:rPr lang="en-US" sz="3200" dirty="0" err="1">
                <a:solidFill>
                  <a:srgbClr val="0000FF"/>
                </a:solidFill>
              </a:rPr>
              <a:t>Phân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thức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đối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của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phân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thức</a:t>
            </a:r>
            <a:r>
              <a:rPr lang="en-US" sz="3200" dirty="0">
                <a:solidFill>
                  <a:srgbClr val="0000FF"/>
                </a:solidFill>
              </a:rPr>
              <a:t>         </a:t>
            </a:r>
            <a:r>
              <a:rPr lang="en-US" sz="3200" dirty="0" err="1">
                <a:solidFill>
                  <a:srgbClr val="0000FF"/>
                </a:solidFill>
              </a:rPr>
              <a:t>là</a:t>
            </a:r>
            <a:r>
              <a:rPr lang="en-US" sz="3200" dirty="0">
                <a:solidFill>
                  <a:srgbClr val="0000FF"/>
                </a:solidFill>
              </a:rPr>
              <a:t>      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7438114"/>
              </p:ext>
            </p:extLst>
          </p:nvPr>
        </p:nvGraphicFramePr>
        <p:xfrm>
          <a:off x="7956550" y="3688693"/>
          <a:ext cx="619125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60" name="Equation" r:id="rId9" imgW="596880" imgH="888840" progId="Equation.DSMT4">
                  <p:embed/>
                </p:oleObj>
              </mc:Choice>
              <mc:Fallback>
                <p:oleObj name="Equation" r:id="rId9" imgW="596880" imgH="88884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6550" y="3688693"/>
                        <a:ext cx="619125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931076"/>
              </p:ext>
            </p:extLst>
          </p:nvPr>
        </p:nvGraphicFramePr>
        <p:xfrm>
          <a:off x="9269920" y="3718978"/>
          <a:ext cx="36830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61" name="Equation" r:id="rId3" imgW="355320" imgH="888840" progId="Equation.DSMT4">
                  <p:embed/>
                </p:oleObj>
              </mc:Choice>
              <mc:Fallback>
                <p:oleObj name="Equation" r:id="rId3" imgW="355320" imgH="88884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69920" y="3718978"/>
                        <a:ext cx="368300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1940189" y="5148254"/>
            <a:ext cx="32088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dirty="0" err="1">
                <a:solidFill>
                  <a:srgbClr val="0000FF"/>
                </a:solidFill>
              </a:rPr>
              <a:t>Tức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là</a:t>
            </a:r>
            <a:r>
              <a:rPr lang="en-US" sz="3200" dirty="0">
                <a:solidFill>
                  <a:srgbClr val="0000FF"/>
                </a:solidFill>
              </a:rPr>
              <a:t>:  </a:t>
            </a: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7961896"/>
              </p:ext>
            </p:extLst>
          </p:nvPr>
        </p:nvGraphicFramePr>
        <p:xfrm>
          <a:off x="4419600" y="5127895"/>
          <a:ext cx="1985962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62" name="Equation" r:id="rId11" imgW="1917360" imgH="1002960" progId="Equation.DSMT4">
                  <p:embed/>
                </p:oleObj>
              </mc:Choice>
              <mc:Fallback>
                <p:oleObj name="Equation" r:id="rId11" imgW="1917360" imgH="100296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5127895"/>
                        <a:ext cx="1985962" cy="971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560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70213" y="492219"/>
            <a:ext cx="9323200" cy="7636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1970213" y="1597581"/>
            <a:ext cx="9323200" cy="45552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Picture 2" descr="Trường TH Tân Sơ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657" y="5137314"/>
            <a:ext cx="1936713" cy="153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loud Callout 7"/>
          <p:cNvSpPr/>
          <p:nvPr/>
        </p:nvSpPr>
        <p:spPr>
          <a:xfrm>
            <a:off x="589213" y="-120486"/>
            <a:ext cx="11505526" cy="5435245"/>
          </a:xfrm>
          <a:prstGeom prst="cloudCallout">
            <a:avLst>
              <a:gd name="adj1" fmla="val -42637"/>
              <a:gd name="adj2" fmla="val 5249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HĐ 3p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1841054" y="2314941"/>
          <a:ext cx="266065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name="Equation" r:id="rId4" imgW="2666880" imgH="888840" progId="Equation.DSMT4">
                  <p:embed/>
                </p:oleObj>
              </mc:Choice>
              <mc:Fallback>
                <p:oleObj name="Equation" r:id="rId4" imgW="2666880" imgH="8888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1054" y="2314941"/>
                        <a:ext cx="266065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143755" y="2212547"/>
          <a:ext cx="3255962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Equation" r:id="rId6" imgW="3009600" imgH="1015920" progId="Equation.DSMT4">
                  <p:embed/>
                </p:oleObj>
              </mc:Choice>
              <mc:Fallback>
                <p:oleObj name="Equation" r:id="rId6" imgW="3009600" imgH="101592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755" y="2212547"/>
                        <a:ext cx="3255962" cy="1093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3505200" y="3429734"/>
          <a:ext cx="354647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3" name="Equation" r:id="rId8" imgW="3670200" imgH="965160" progId="Equation.DSMT4">
                  <p:embed/>
                </p:oleObj>
              </mc:Choice>
              <mc:Fallback>
                <p:oleObj name="Equation" r:id="rId8" imgW="3670200" imgH="96516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429734"/>
                        <a:ext cx="3546475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1898" y="232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31898" y="232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1898" y="232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47755" y="656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47755" y="656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" name="Rectangle 17"/>
          <p:cNvSpPr>
            <a:spLocks noChangeArrowheads="1"/>
          </p:cNvSpPr>
          <p:nvPr/>
        </p:nvSpPr>
        <p:spPr bwMode="auto">
          <a:xfrm>
            <a:off x="78062" y="656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419" name="Picture 83" descr="Digit 600dăda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893" y="4395698"/>
            <a:ext cx="1821835" cy="93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911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1898" y="232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31898" y="232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47755" y="656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998607" y="709611"/>
          <a:ext cx="266065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1" name="Equation" r:id="rId3" imgW="2666880" imgH="888840" progId="Equation.DSMT4">
                  <p:embed/>
                </p:oleObj>
              </mc:Choice>
              <mc:Fallback>
                <p:oleObj name="Equation" r:id="rId3" imgW="2666880" imgH="88884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8607" y="709611"/>
                        <a:ext cx="266065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47755" y="656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/>
          </p:nvPr>
        </p:nvGraphicFramePr>
        <p:xfrm>
          <a:off x="973690" y="2081976"/>
          <a:ext cx="3255962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2" name="Equation" r:id="rId5" imgW="3009600" imgH="1015920" progId="Equation.DSMT4">
                  <p:embed/>
                </p:oleObj>
              </mc:Choice>
              <mc:Fallback>
                <p:oleObj name="Equation" r:id="rId5" imgW="3009600" imgH="101592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3690" y="2081976"/>
                        <a:ext cx="3255962" cy="1093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7064305" y="709611"/>
          <a:ext cx="253365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3" name="Equation" r:id="rId7" imgW="2539800" imgH="888840" progId="Equation.DSMT4">
                  <p:embed/>
                </p:oleObj>
              </mc:Choice>
              <mc:Fallback>
                <p:oleObj name="Equation" r:id="rId7" imgW="2539800" imgH="888840" progId="Equation.DSMT4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4305" y="709611"/>
                        <a:ext cx="253365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/>
          </p:nvPr>
        </p:nvGraphicFramePr>
        <p:xfrm>
          <a:off x="9789978" y="669279"/>
          <a:ext cx="1239837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4" name="Equation" r:id="rId9" imgW="1244520" imgH="888840" progId="Equation.DSMT4">
                  <p:embed/>
                </p:oleObj>
              </mc:Choice>
              <mc:Fallback>
                <p:oleObj name="Equation" r:id="rId9" imgW="1244520" imgH="88884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89978" y="669279"/>
                        <a:ext cx="1239837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/>
          </p:nvPr>
        </p:nvGraphicFramePr>
        <p:xfrm>
          <a:off x="4360561" y="3530040"/>
          <a:ext cx="2019300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5" name="Equation" r:id="rId11" imgW="1866600" imgH="1015920" progId="Equation.DSMT4">
                  <p:embed/>
                </p:oleObj>
              </mc:Choice>
              <mc:Fallback>
                <p:oleObj name="Equation" r:id="rId11" imgW="1866600" imgH="1015920" progId="Equation.DSMT4">
                  <p:embed/>
                  <p:pic>
                    <p:nvPicPr>
                      <p:cNvPr id="23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0561" y="3530040"/>
                        <a:ext cx="2019300" cy="1093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/>
          </p:nvPr>
        </p:nvGraphicFramePr>
        <p:xfrm>
          <a:off x="8031886" y="2092695"/>
          <a:ext cx="3132138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6" name="Equation" r:id="rId13" imgW="2895480" imgH="1015920" progId="Equation.DSMT4">
                  <p:embed/>
                </p:oleObj>
              </mc:Choice>
              <mc:Fallback>
                <p:oleObj name="Equation" r:id="rId13" imgW="2895480" imgH="101592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1886" y="2092695"/>
                        <a:ext cx="3132138" cy="1092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8972415" y="3614684"/>
          <a:ext cx="163512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7" name="Equation" r:id="rId15" imgW="1511280" imgH="888840" progId="Equation.DSMT4">
                  <p:embed/>
                </p:oleObj>
              </mc:Choice>
              <mc:Fallback>
                <p:oleObj name="Equation" r:id="rId15" imgW="1511280" imgH="88884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2415" y="3614684"/>
                        <a:ext cx="1635125" cy="955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/>
          </p:nvPr>
        </p:nvGraphicFramePr>
        <p:xfrm>
          <a:off x="6477000" y="3605004"/>
          <a:ext cx="2378075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8" name="Equation" r:id="rId17" imgW="2197080" imgH="965160" progId="Equation.DSMT4">
                  <p:embed/>
                </p:oleObj>
              </mc:Choice>
              <mc:Fallback>
                <p:oleObj name="Equation" r:id="rId17" imgW="2197080" imgH="965160" progId="Equation.DSMT4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3605004"/>
                        <a:ext cx="2378075" cy="1038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17"/>
          <p:cNvSpPr>
            <a:spLocks noChangeArrowheads="1"/>
          </p:cNvSpPr>
          <p:nvPr/>
        </p:nvSpPr>
        <p:spPr bwMode="auto">
          <a:xfrm>
            <a:off x="78062" y="656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8" name="Object 27"/>
          <p:cNvGraphicFramePr>
            <a:graphicFrameLocks noChangeAspect="1"/>
          </p:cNvGraphicFramePr>
          <p:nvPr>
            <p:extLst/>
          </p:nvPr>
        </p:nvGraphicFramePr>
        <p:xfrm>
          <a:off x="1007284" y="4723304"/>
          <a:ext cx="354647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9" name="Equation" r:id="rId19" imgW="3670200" imgH="965160" progId="Equation.DSMT4">
                  <p:embed/>
                </p:oleObj>
              </mc:Choice>
              <mc:Fallback>
                <p:oleObj name="Equation" r:id="rId19" imgW="3670200" imgH="965160" progId="Equation.DSMT4">
                  <p:embed/>
                  <p:pic>
                    <p:nvPicPr>
                      <p:cNvPr id="28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7284" y="4723304"/>
                        <a:ext cx="3546475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/>
          </p:nvPr>
        </p:nvGraphicFramePr>
        <p:xfrm>
          <a:off x="8085114" y="5952630"/>
          <a:ext cx="10795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0" name="Equation" r:id="rId21" imgW="1117440" imgH="888840" progId="Equation.DSMT4">
                  <p:embed/>
                </p:oleObj>
              </mc:Choice>
              <mc:Fallback>
                <p:oleObj name="Equation" r:id="rId21" imgW="1117440" imgH="888840" progId="Equation.DSMT4">
                  <p:embed/>
                  <p:pic>
                    <p:nvPicPr>
                      <p:cNvPr id="29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85114" y="5952630"/>
                        <a:ext cx="107950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>
            <p:extLst/>
          </p:nvPr>
        </p:nvGraphicFramePr>
        <p:xfrm>
          <a:off x="4626242" y="5890337"/>
          <a:ext cx="171767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1" name="Equation" r:id="rId23" imgW="1777680" imgH="965160" progId="Equation.DSMT4">
                  <p:embed/>
                </p:oleObj>
              </mc:Choice>
              <mc:Fallback>
                <p:oleObj name="Equation" r:id="rId23" imgW="1777680" imgH="965160" progId="Equation.DSMT4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6242" y="5890337"/>
                        <a:ext cx="1717675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>
            <p:extLst/>
          </p:nvPr>
        </p:nvGraphicFramePr>
        <p:xfrm>
          <a:off x="8122933" y="4742706"/>
          <a:ext cx="245427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2" name="Equation" r:id="rId25" imgW="2539800" imgH="965160" progId="Equation.DSMT4">
                  <p:embed/>
                </p:oleObj>
              </mc:Choice>
              <mc:Fallback>
                <p:oleObj name="Equation" r:id="rId25" imgW="2539800" imgH="965160" progId="Equation.DSMT4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2933" y="4742706"/>
                        <a:ext cx="2454275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 noChangeAspect="1"/>
          </p:cNvGraphicFramePr>
          <p:nvPr>
            <p:extLst/>
          </p:nvPr>
        </p:nvGraphicFramePr>
        <p:xfrm>
          <a:off x="4637064" y="4723304"/>
          <a:ext cx="34480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3" name="Equation" r:id="rId27" imgW="3568680" imgH="965160" progId="Equation.DSMT4">
                  <p:embed/>
                </p:oleObj>
              </mc:Choice>
              <mc:Fallback>
                <p:oleObj name="Equation" r:id="rId27" imgW="3568680" imgH="965160" progId="Equation.DSMT4">
                  <p:embed/>
                  <p:pic>
                    <p:nvPicPr>
                      <p:cNvPr id="32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7064" y="4723304"/>
                        <a:ext cx="3448050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/>
          </p:nvPr>
        </p:nvGraphicFramePr>
        <p:xfrm>
          <a:off x="3810000" y="616457"/>
          <a:ext cx="3103562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4" name="Equation" r:id="rId29" imgW="3111480" imgH="952200" progId="Equation.DSMT4">
                  <p:embed/>
                </p:oleObj>
              </mc:Choice>
              <mc:Fallback>
                <p:oleObj name="Equation" r:id="rId29" imgW="3111480" imgH="952200" progId="Equation.DSMT4">
                  <p:embed/>
                  <p:pic>
                    <p:nvPicPr>
                      <p:cNvPr id="34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616457"/>
                        <a:ext cx="3103562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4349641" y="2002971"/>
          <a:ext cx="346710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5" name="Equation" r:id="rId31" imgW="3466800" imgH="1130040" progId="Equation.DSMT4">
                  <p:embed/>
                </p:oleObj>
              </mc:Choice>
              <mc:Fallback>
                <p:oleObj name="Equation" r:id="rId31" imgW="3466800" imgH="113004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4349641" y="2002971"/>
                        <a:ext cx="3467100" cy="1130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0580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418208"/>
              </p:ext>
            </p:extLst>
          </p:nvPr>
        </p:nvGraphicFramePr>
        <p:xfrm>
          <a:off x="990600" y="2575344"/>
          <a:ext cx="11201399" cy="4282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7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4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7051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en-US" sz="3200" dirty="0" err="1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Nhóm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1, 2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</a:t>
                      </a:r>
                      <a:r>
                        <a:rPr lang="en-US" sz="3200" dirty="0" err="1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Nhóm</a:t>
                      </a:r>
                      <a:r>
                        <a:rPr lang="en-US" sz="3200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3, 4</a:t>
                      </a:r>
                      <a:endParaRPr lang="en-US" sz="3200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5605">
                <a:tc>
                  <a:txBody>
                    <a:bodyPr/>
                    <a:lstStyle/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en-US" sz="3200" b="1" u="non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3" marB="4571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309813" y="2776538"/>
            <a:ext cx="8077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2B166E"/>
              </a:solidFill>
              <a:latin typeface=".VnTime" panose="020B7200000000000000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66938" y="2843214"/>
            <a:ext cx="4000500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310313" y="2771775"/>
            <a:ext cx="40005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FF"/>
                </a:solidFill>
                <a:cs typeface="Times New Roman" panose="02020603050405020304" pitchFamily="18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.VnTime" panose="020B7200000000000000" pitchFamily="34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FF"/>
              </a:solidFill>
              <a:latin typeface=".VnTime" panose="020B7200000000000000" pitchFamily="34" charset="0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3665783" y="1297073"/>
            <a:ext cx="5143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</a:rPr>
              <a:t>HOẠT ĐỘNG NHÓM</a:t>
            </a: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737889"/>
              </p:ext>
            </p:extLst>
          </p:nvPr>
        </p:nvGraphicFramePr>
        <p:xfrm>
          <a:off x="1138854" y="5248275"/>
          <a:ext cx="33305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6" name="Equation" r:id="rId4" imgW="1231560" imgH="419040" progId="Equation.DSMT4">
                  <p:embed/>
                </p:oleObj>
              </mc:Choice>
              <mc:Fallback>
                <p:oleObj name="Equation" r:id="rId4" imgW="1231560" imgH="41904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8854" y="5248275"/>
                        <a:ext cx="333057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17382" r="20120" b="2"/>
          <a:stretch/>
        </p:blipFill>
        <p:spPr>
          <a:xfrm>
            <a:off x="888762" y="0"/>
            <a:ext cx="2099283" cy="2099283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11" name="Picture 1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625" y="245858"/>
            <a:ext cx="1463701" cy="1463701"/>
          </a:xfrm>
          <a:prstGeom prst="rect">
            <a:avLst/>
          </a:prstGeom>
        </p:spPr>
      </p:pic>
      <p:sp>
        <p:nvSpPr>
          <p:cNvPr id="12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 txBox="1">
            <a:spLocks/>
          </p:cNvSpPr>
          <p:nvPr/>
        </p:nvSpPr>
        <p:spPr>
          <a:xfrm>
            <a:off x="6604171" y="80557"/>
            <a:ext cx="5572336" cy="809423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99B898"/>
            </a:solidFill>
          </a:ln>
        </p:spPr>
        <p:txBody>
          <a:bodyPr vert="horz" lIns="95400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luyện</a:t>
            </a:r>
            <a:r>
              <a:rPr kumimoji="0" lang="en-US" sz="4000" b="1" i="0" u="none" strike="noStrike" kern="1200" cap="none" spc="0" normalizeH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tập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05:00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04:59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04:57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04:50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04:49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04:48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04:47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04:43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04:42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04:41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04:40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04:38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04:37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04:36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04:35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04:33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04:32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04:31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04:30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04:29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04:28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04:27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04:26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04:25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04:24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04:23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04:22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04:21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04:20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04:19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04:18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04:17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04:16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04:15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04:14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04:13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04:12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04:11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04:10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04:09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04:08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04:07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04:06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04:05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04:04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04:03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04:01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04:00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03:59</a:t>
            </a:r>
          </a:p>
        </p:txBody>
      </p:sp>
      <p:sp>
        <p:nvSpPr>
          <p:cNvPr id="75" name="Rounded Rectangle 7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03:58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03:57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03:56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03:55</a:t>
            </a:r>
          </a:p>
        </p:txBody>
      </p:sp>
      <p:sp>
        <p:nvSpPr>
          <p:cNvPr id="79" name="Rounded Rectangle 7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03:54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03:53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03:52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03:51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03:50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03:49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03:48</a:t>
            </a:r>
          </a:p>
        </p:txBody>
      </p:sp>
      <p:sp>
        <p:nvSpPr>
          <p:cNvPr id="86" name="Rounded Rectangle 8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03:47</a:t>
            </a:r>
          </a:p>
        </p:txBody>
      </p:sp>
      <p:sp>
        <p:nvSpPr>
          <p:cNvPr id="87" name="Rounded Rectangle 8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03:46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03:45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03:44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03:43</a:t>
            </a:r>
          </a:p>
        </p:txBody>
      </p:sp>
      <p:sp>
        <p:nvSpPr>
          <p:cNvPr id="91" name="Rounded Rectangle 9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03:42</a:t>
            </a:r>
          </a:p>
        </p:txBody>
      </p:sp>
      <p:sp>
        <p:nvSpPr>
          <p:cNvPr id="92" name="Rounded Rectangle 9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03:41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03:40</a:t>
            </a:r>
          </a:p>
        </p:txBody>
      </p:sp>
      <p:sp>
        <p:nvSpPr>
          <p:cNvPr id="94" name="Rounded Rectangle 9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03:39</a:t>
            </a:r>
          </a:p>
        </p:txBody>
      </p:sp>
      <p:sp>
        <p:nvSpPr>
          <p:cNvPr id="95" name="Rounded Rectangle 9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03:38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03:37</a:t>
            </a:r>
          </a:p>
        </p:txBody>
      </p:sp>
      <p:sp>
        <p:nvSpPr>
          <p:cNvPr id="97" name="Rounded Rectangle 9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03:36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03:35</a:t>
            </a:r>
          </a:p>
        </p:txBody>
      </p:sp>
      <p:sp>
        <p:nvSpPr>
          <p:cNvPr id="99" name="Rounded Rectangle 9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03:34</a:t>
            </a:r>
          </a:p>
        </p:txBody>
      </p:sp>
      <p:sp>
        <p:nvSpPr>
          <p:cNvPr id="100" name="Rounded Rectangle 9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03:33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03:32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03:31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03:30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03:29</a:t>
            </a:r>
          </a:p>
        </p:txBody>
      </p:sp>
      <p:sp>
        <p:nvSpPr>
          <p:cNvPr id="105" name="Rounded Rectangle 10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03:28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03:27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03:26</a:t>
            </a:r>
          </a:p>
        </p:txBody>
      </p:sp>
      <p:sp>
        <p:nvSpPr>
          <p:cNvPr id="108" name="Rounded Rectangle 10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03:25</a:t>
            </a:r>
          </a:p>
        </p:txBody>
      </p:sp>
      <p:sp>
        <p:nvSpPr>
          <p:cNvPr id="109" name="Rounded Rectangle 10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03:24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03:23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03:22</a:t>
            </a:r>
          </a:p>
        </p:txBody>
      </p:sp>
      <p:sp>
        <p:nvSpPr>
          <p:cNvPr id="112" name="Rounded Rectangle 11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03:21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03:20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03:19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03:18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03:17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03:16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03:15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03:14</a:t>
            </a:r>
          </a:p>
        </p:txBody>
      </p:sp>
      <p:sp>
        <p:nvSpPr>
          <p:cNvPr id="120" name="Rounded Rectangle 11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03:13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03:12</a:t>
            </a:r>
          </a:p>
        </p:txBody>
      </p:sp>
      <p:sp>
        <p:nvSpPr>
          <p:cNvPr id="122" name="Rounded Rectangle 12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03:11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03:10</a:t>
            </a:r>
          </a:p>
        </p:txBody>
      </p:sp>
      <p:sp>
        <p:nvSpPr>
          <p:cNvPr id="124" name="Rounded Rectangle 12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03:09</a:t>
            </a:r>
          </a:p>
        </p:txBody>
      </p:sp>
      <p:sp>
        <p:nvSpPr>
          <p:cNvPr id="125" name="Rounded Rectangle 12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03:08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03:07</a:t>
            </a:r>
          </a:p>
        </p:txBody>
      </p:sp>
      <p:sp>
        <p:nvSpPr>
          <p:cNvPr id="127" name="Rounded Rectangle 12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03:06</a:t>
            </a:r>
          </a:p>
        </p:txBody>
      </p:sp>
      <p:sp>
        <p:nvSpPr>
          <p:cNvPr id="128" name="Rounded Rectangle 12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03:05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03:04</a:t>
            </a:r>
          </a:p>
        </p:txBody>
      </p:sp>
      <p:sp>
        <p:nvSpPr>
          <p:cNvPr id="130" name="Rounded Rectangle 12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03:03</a:t>
            </a:r>
          </a:p>
        </p:txBody>
      </p:sp>
      <p:sp>
        <p:nvSpPr>
          <p:cNvPr id="131" name="Rounded Rectangle 13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03:02</a:t>
            </a:r>
          </a:p>
        </p:txBody>
      </p:sp>
      <p:sp>
        <p:nvSpPr>
          <p:cNvPr id="132" name="Rounded Rectangle 13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03:01</a:t>
            </a:r>
          </a:p>
        </p:txBody>
      </p:sp>
      <p:sp>
        <p:nvSpPr>
          <p:cNvPr id="133" name="Rounded Rectangle 13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03:00</a:t>
            </a:r>
          </a:p>
        </p:txBody>
      </p:sp>
      <p:sp>
        <p:nvSpPr>
          <p:cNvPr id="134" name="Rounded Rectangle 13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02:59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02:58</a:t>
            </a:r>
          </a:p>
        </p:txBody>
      </p:sp>
      <p:sp>
        <p:nvSpPr>
          <p:cNvPr id="136" name="Rounded Rectangle 13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02:57</a:t>
            </a:r>
          </a:p>
        </p:txBody>
      </p:sp>
      <p:sp>
        <p:nvSpPr>
          <p:cNvPr id="137" name="Rounded Rectangle 13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02:56</a:t>
            </a:r>
          </a:p>
        </p:txBody>
      </p:sp>
      <p:sp>
        <p:nvSpPr>
          <p:cNvPr id="138" name="Rounded Rectangle 13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02:55</a:t>
            </a:r>
          </a:p>
        </p:txBody>
      </p:sp>
      <p:sp>
        <p:nvSpPr>
          <p:cNvPr id="139" name="Rounded Rectangle 13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02:54</a:t>
            </a:r>
          </a:p>
        </p:txBody>
      </p:sp>
      <p:sp>
        <p:nvSpPr>
          <p:cNvPr id="140" name="Rounded Rectangle 13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02:53</a:t>
            </a:r>
          </a:p>
        </p:txBody>
      </p:sp>
      <p:sp>
        <p:nvSpPr>
          <p:cNvPr id="141" name="Rounded Rectangle 14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02:52</a:t>
            </a:r>
          </a:p>
        </p:txBody>
      </p:sp>
      <p:sp>
        <p:nvSpPr>
          <p:cNvPr id="142" name="Rounded Rectangle 14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02:51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02:50</a:t>
            </a:r>
          </a:p>
        </p:txBody>
      </p:sp>
      <p:sp>
        <p:nvSpPr>
          <p:cNvPr id="144" name="Rounded Rectangle 14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02:49</a:t>
            </a:r>
          </a:p>
        </p:txBody>
      </p:sp>
      <p:sp>
        <p:nvSpPr>
          <p:cNvPr id="145" name="Rounded Rectangle 14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02:48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02:47</a:t>
            </a:r>
          </a:p>
        </p:txBody>
      </p:sp>
      <p:sp>
        <p:nvSpPr>
          <p:cNvPr id="147" name="Rounded Rectangle 14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02:46</a:t>
            </a:r>
          </a:p>
        </p:txBody>
      </p:sp>
      <p:sp>
        <p:nvSpPr>
          <p:cNvPr id="148" name="Rounded Rectangle 14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02:45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02:44</a:t>
            </a:r>
          </a:p>
        </p:txBody>
      </p:sp>
      <p:sp>
        <p:nvSpPr>
          <p:cNvPr id="150" name="Rounded Rectangle 14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02:43</a:t>
            </a:r>
          </a:p>
        </p:txBody>
      </p:sp>
      <p:sp>
        <p:nvSpPr>
          <p:cNvPr id="151" name="Rounded Rectangle 15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02:42</a:t>
            </a:r>
          </a:p>
        </p:txBody>
      </p:sp>
      <p:sp>
        <p:nvSpPr>
          <p:cNvPr id="152" name="Rounded Rectangle 15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02:41</a:t>
            </a:r>
          </a:p>
        </p:txBody>
      </p:sp>
      <p:sp>
        <p:nvSpPr>
          <p:cNvPr id="153" name="Rounded Rectangle 15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02:40</a:t>
            </a:r>
          </a:p>
        </p:txBody>
      </p:sp>
      <p:sp>
        <p:nvSpPr>
          <p:cNvPr id="154" name="Rounded Rectangle 15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02:39</a:t>
            </a:r>
          </a:p>
        </p:txBody>
      </p:sp>
      <p:sp>
        <p:nvSpPr>
          <p:cNvPr id="155" name="Rounded Rectangle 15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02:38</a:t>
            </a:r>
          </a:p>
        </p:txBody>
      </p:sp>
      <p:sp>
        <p:nvSpPr>
          <p:cNvPr id="156" name="Rounded Rectangle 15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02:37</a:t>
            </a:r>
          </a:p>
        </p:txBody>
      </p:sp>
      <p:sp>
        <p:nvSpPr>
          <p:cNvPr id="157" name="Rounded Rectangle 15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02:36</a:t>
            </a:r>
          </a:p>
        </p:txBody>
      </p:sp>
      <p:sp>
        <p:nvSpPr>
          <p:cNvPr id="158" name="Rounded Rectangle 15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02:35</a:t>
            </a:r>
          </a:p>
        </p:txBody>
      </p:sp>
      <p:sp>
        <p:nvSpPr>
          <p:cNvPr id="159" name="Rounded Rectangle 15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02:34</a:t>
            </a:r>
          </a:p>
        </p:txBody>
      </p:sp>
      <p:sp>
        <p:nvSpPr>
          <p:cNvPr id="160" name="Rounded Rectangle 15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02:33</a:t>
            </a:r>
          </a:p>
        </p:txBody>
      </p:sp>
      <p:sp>
        <p:nvSpPr>
          <p:cNvPr id="161" name="Rounded Rectangle 16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02:32</a:t>
            </a:r>
          </a:p>
        </p:txBody>
      </p:sp>
      <p:sp>
        <p:nvSpPr>
          <p:cNvPr id="162" name="Rounded Rectangle 16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02:31</a:t>
            </a:r>
          </a:p>
        </p:txBody>
      </p:sp>
      <p:sp>
        <p:nvSpPr>
          <p:cNvPr id="163" name="Rounded Rectangle 16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02:30</a:t>
            </a:r>
          </a:p>
        </p:txBody>
      </p:sp>
      <p:sp>
        <p:nvSpPr>
          <p:cNvPr id="164" name="Rounded Rectangle 16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02:29</a:t>
            </a:r>
          </a:p>
        </p:txBody>
      </p:sp>
      <p:sp>
        <p:nvSpPr>
          <p:cNvPr id="165" name="Rounded Rectangle 16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02:28</a:t>
            </a:r>
          </a:p>
        </p:txBody>
      </p:sp>
      <p:sp>
        <p:nvSpPr>
          <p:cNvPr id="166" name="Rounded Rectangle 16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02:27</a:t>
            </a:r>
          </a:p>
        </p:txBody>
      </p:sp>
      <p:sp>
        <p:nvSpPr>
          <p:cNvPr id="167" name="Rounded Rectangle 16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02:26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02:25</a:t>
            </a:r>
          </a:p>
        </p:txBody>
      </p:sp>
      <p:sp>
        <p:nvSpPr>
          <p:cNvPr id="169" name="Rounded Rectangle 16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02:24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02:23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02:22</a:t>
            </a:r>
          </a:p>
        </p:txBody>
      </p:sp>
      <p:sp>
        <p:nvSpPr>
          <p:cNvPr id="172" name="Rounded Rectangle 17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02:21</a:t>
            </a:r>
          </a:p>
        </p:txBody>
      </p:sp>
      <p:sp>
        <p:nvSpPr>
          <p:cNvPr id="173" name="Rounded Rectangle 17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02:20</a:t>
            </a:r>
          </a:p>
        </p:txBody>
      </p:sp>
      <p:sp>
        <p:nvSpPr>
          <p:cNvPr id="174" name="Rounded Rectangle 17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02:19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02:18</a:t>
            </a:r>
          </a:p>
        </p:txBody>
      </p:sp>
      <p:sp>
        <p:nvSpPr>
          <p:cNvPr id="176" name="Rounded Rectangle 17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02:17</a:t>
            </a:r>
          </a:p>
        </p:txBody>
      </p:sp>
      <p:sp>
        <p:nvSpPr>
          <p:cNvPr id="177" name="Rounded Rectangle 17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02:16</a:t>
            </a:r>
          </a:p>
        </p:txBody>
      </p:sp>
      <p:sp>
        <p:nvSpPr>
          <p:cNvPr id="178" name="Rounded Rectangle 17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02:15</a:t>
            </a:r>
          </a:p>
        </p:txBody>
      </p:sp>
      <p:sp>
        <p:nvSpPr>
          <p:cNvPr id="179" name="Rounded Rectangle 17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02:14</a:t>
            </a:r>
          </a:p>
        </p:txBody>
      </p:sp>
      <p:sp>
        <p:nvSpPr>
          <p:cNvPr id="180" name="Rounded Rectangle 17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02:13</a:t>
            </a:r>
          </a:p>
        </p:txBody>
      </p:sp>
      <p:sp>
        <p:nvSpPr>
          <p:cNvPr id="181" name="Rounded Rectangle 18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02:12</a:t>
            </a:r>
          </a:p>
        </p:txBody>
      </p:sp>
      <p:sp>
        <p:nvSpPr>
          <p:cNvPr id="182" name="Rounded Rectangle 18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02:11</a:t>
            </a:r>
          </a:p>
        </p:txBody>
      </p:sp>
      <p:sp>
        <p:nvSpPr>
          <p:cNvPr id="183" name="Rounded Rectangle 18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02:10</a:t>
            </a:r>
          </a:p>
        </p:txBody>
      </p:sp>
      <p:sp>
        <p:nvSpPr>
          <p:cNvPr id="184" name="Rounded Rectangle 18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02:09</a:t>
            </a:r>
          </a:p>
        </p:txBody>
      </p:sp>
      <p:sp>
        <p:nvSpPr>
          <p:cNvPr id="185" name="Rounded Rectangle 18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02:08</a:t>
            </a:r>
          </a:p>
        </p:txBody>
      </p:sp>
      <p:sp>
        <p:nvSpPr>
          <p:cNvPr id="186" name="Rounded Rectangle 18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02:07</a:t>
            </a:r>
          </a:p>
        </p:txBody>
      </p:sp>
      <p:sp>
        <p:nvSpPr>
          <p:cNvPr id="187" name="Rounded Rectangle 18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02:06</a:t>
            </a:r>
          </a:p>
        </p:txBody>
      </p:sp>
      <p:sp>
        <p:nvSpPr>
          <p:cNvPr id="188" name="Rounded Rectangle 18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02:05</a:t>
            </a:r>
          </a:p>
        </p:txBody>
      </p:sp>
      <p:sp>
        <p:nvSpPr>
          <p:cNvPr id="189" name="Rounded Rectangle 18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02:04</a:t>
            </a:r>
          </a:p>
        </p:txBody>
      </p:sp>
      <p:sp>
        <p:nvSpPr>
          <p:cNvPr id="190" name="Rounded Rectangle 18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02:03</a:t>
            </a:r>
          </a:p>
        </p:txBody>
      </p:sp>
      <p:sp>
        <p:nvSpPr>
          <p:cNvPr id="191" name="Rounded Rectangle 19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02:02</a:t>
            </a:r>
          </a:p>
        </p:txBody>
      </p:sp>
      <p:sp>
        <p:nvSpPr>
          <p:cNvPr id="192" name="Rounded Rectangle 19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02:01</a:t>
            </a:r>
          </a:p>
        </p:txBody>
      </p:sp>
      <p:sp>
        <p:nvSpPr>
          <p:cNvPr id="193" name="Rounded Rectangle 19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02:00</a:t>
            </a:r>
          </a:p>
        </p:txBody>
      </p:sp>
      <p:sp>
        <p:nvSpPr>
          <p:cNvPr id="194" name="Rounded Rectangle 19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01:59</a:t>
            </a:r>
          </a:p>
        </p:txBody>
      </p:sp>
      <p:sp>
        <p:nvSpPr>
          <p:cNvPr id="195" name="Rounded Rectangle 19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01:58</a:t>
            </a:r>
          </a:p>
        </p:txBody>
      </p:sp>
      <p:sp>
        <p:nvSpPr>
          <p:cNvPr id="196" name="Rounded Rectangle 19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01:57</a:t>
            </a:r>
          </a:p>
        </p:txBody>
      </p:sp>
      <p:sp>
        <p:nvSpPr>
          <p:cNvPr id="197" name="Rounded Rectangle 19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01:56</a:t>
            </a:r>
          </a:p>
        </p:txBody>
      </p:sp>
      <p:sp>
        <p:nvSpPr>
          <p:cNvPr id="198" name="Rounded Rectangle 19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01:55</a:t>
            </a:r>
          </a:p>
        </p:txBody>
      </p:sp>
      <p:sp>
        <p:nvSpPr>
          <p:cNvPr id="199" name="Rounded Rectangle 19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01:54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01:53</a:t>
            </a:r>
          </a:p>
        </p:txBody>
      </p:sp>
      <p:sp>
        <p:nvSpPr>
          <p:cNvPr id="201" name="Rounded Rectangle 20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01:52</a:t>
            </a:r>
          </a:p>
        </p:txBody>
      </p:sp>
      <p:sp>
        <p:nvSpPr>
          <p:cNvPr id="202" name="Rounded Rectangle 20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01:51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01:50</a:t>
            </a:r>
          </a:p>
        </p:txBody>
      </p:sp>
      <p:sp>
        <p:nvSpPr>
          <p:cNvPr id="204" name="Rounded Rectangle 20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01:49</a:t>
            </a:r>
          </a:p>
        </p:txBody>
      </p:sp>
      <p:sp>
        <p:nvSpPr>
          <p:cNvPr id="205" name="Rounded Rectangle 20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01:48</a:t>
            </a:r>
          </a:p>
        </p:txBody>
      </p:sp>
      <p:sp>
        <p:nvSpPr>
          <p:cNvPr id="206" name="Rounded Rectangle 20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01:47</a:t>
            </a:r>
          </a:p>
        </p:txBody>
      </p:sp>
      <p:sp>
        <p:nvSpPr>
          <p:cNvPr id="207" name="Rounded Rectangle 20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01:46</a:t>
            </a:r>
          </a:p>
        </p:txBody>
      </p:sp>
      <p:sp>
        <p:nvSpPr>
          <p:cNvPr id="208" name="Rounded Rectangle 20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01:45</a:t>
            </a:r>
          </a:p>
        </p:txBody>
      </p:sp>
      <p:sp>
        <p:nvSpPr>
          <p:cNvPr id="209" name="Rounded Rectangle 20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01:44</a:t>
            </a:r>
          </a:p>
        </p:txBody>
      </p:sp>
      <p:sp>
        <p:nvSpPr>
          <p:cNvPr id="210" name="Rounded Rectangle 20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01:43</a:t>
            </a:r>
          </a:p>
        </p:txBody>
      </p:sp>
      <p:sp>
        <p:nvSpPr>
          <p:cNvPr id="211" name="Rounded Rectangle 21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01:42</a:t>
            </a:r>
          </a:p>
        </p:txBody>
      </p:sp>
      <p:sp>
        <p:nvSpPr>
          <p:cNvPr id="212" name="Rounded Rectangle 21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01:41</a:t>
            </a:r>
          </a:p>
        </p:txBody>
      </p:sp>
      <p:sp>
        <p:nvSpPr>
          <p:cNvPr id="213" name="Rounded Rectangle 21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01:40</a:t>
            </a:r>
          </a:p>
        </p:txBody>
      </p:sp>
      <p:sp>
        <p:nvSpPr>
          <p:cNvPr id="214" name="Rounded Rectangle 21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01:39</a:t>
            </a:r>
          </a:p>
        </p:txBody>
      </p:sp>
      <p:sp>
        <p:nvSpPr>
          <p:cNvPr id="215" name="Rounded Rectangle 21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01:38</a:t>
            </a:r>
          </a:p>
        </p:txBody>
      </p:sp>
      <p:sp>
        <p:nvSpPr>
          <p:cNvPr id="216" name="Rounded Rectangle 21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01:37</a:t>
            </a:r>
          </a:p>
        </p:txBody>
      </p:sp>
      <p:sp>
        <p:nvSpPr>
          <p:cNvPr id="217" name="Rounded Rectangle 21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01:36</a:t>
            </a:r>
          </a:p>
        </p:txBody>
      </p:sp>
      <p:sp>
        <p:nvSpPr>
          <p:cNvPr id="218" name="Rounded Rectangle 21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01:35</a:t>
            </a:r>
          </a:p>
        </p:txBody>
      </p:sp>
      <p:sp>
        <p:nvSpPr>
          <p:cNvPr id="219" name="Rounded Rectangle 21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01:34</a:t>
            </a:r>
          </a:p>
        </p:txBody>
      </p:sp>
      <p:sp>
        <p:nvSpPr>
          <p:cNvPr id="220" name="Rounded Rectangle 21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01:33</a:t>
            </a:r>
          </a:p>
        </p:txBody>
      </p:sp>
      <p:sp>
        <p:nvSpPr>
          <p:cNvPr id="221" name="Rounded Rectangle 22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01:32</a:t>
            </a:r>
          </a:p>
        </p:txBody>
      </p:sp>
      <p:sp>
        <p:nvSpPr>
          <p:cNvPr id="222" name="Rounded Rectangle 22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01:31</a:t>
            </a:r>
          </a:p>
        </p:txBody>
      </p:sp>
      <p:sp>
        <p:nvSpPr>
          <p:cNvPr id="223" name="Rounded Rectangle 22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01:30</a:t>
            </a:r>
          </a:p>
        </p:txBody>
      </p:sp>
      <p:sp>
        <p:nvSpPr>
          <p:cNvPr id="224" name="Rounded Rectangle 22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01:29</a:t>
            </a:r>
          </a:p>
        </p:txBody>
      </p:sp>
      <p:sp>
        <p:nvSpPr>
          <p:cNvPr id="225" name="Rounded Rectangle 22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01:28</a:t>
            </a:r>
          </a:p>
        </p:txBody>
      </p:sp>
      <p:sp>
        <p:nvSpPr>
          <p:cNvPr id="226" name="Rounded Rectangle 22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01:27</a:t>
            </a:r>
          </a:p>
        </p:txBody>
      </p:sp>
      <p:sp>
        <p:nvSpPr>
          <p:cNvPr id="227" name="Rounded Rectangle 22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01:26</a:t>
            </a:r>
          </a:p>
        </p:txBody>
      </p:sp>
      <p:sp>
        <p:nvSpPr>
          <p:cNvPr id="228" name="Rounded Rectangle 22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01:25</a:t>
            </a:r>
          </a:p>
        </p:txBody>
      </p:sp>
      <p:sp>
        <p:nvSpPr>
          <p:cNvPr id="229" name="Rounded Rectangle 22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01:24</a:t>
            </a:r>
          </a:p>
        </p:txBody>
      </p:sp>
      <p:sp>
        <p:nvSpPr>
          <p:cNvPr id="230" name="Rounded Rectangle 22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01:23</a:t>
            </a:r>
          </a:p>
        </p:txBody>
      </p:sp>
      <p:sp>
        <p:nvSpPr>
          <p:cNvPr id="231" name="Rounded Rectangle 23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01:22</a:t>
            </a:r>
          </a:p>
        </p:txBody>
      </p:sp>
      <p:sp>
        <p:nvSpPr>
          <p:cNvPr id="232" name="Rounded Rectangle 23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01:21</a:t>
            </a:r>
          </a:p>
        </p:txBody>
      </p:sp>
      <p:sp>
        <p:nvSpPr>
          <p:cNvPr id="233" name="Rounded Rectangle 23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01:20</a:t>
            </a:r>
          </a:p>
        </p:txBody>
      </p:sp>
      <p:sp>
        <p:nvSpPr>
          <p:cNvPr id="234" name="Rounded Rectangle 23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01:19</a:t>
            </a:r>
          </a:p>
        </p:txBody>
      </p:sp>
      <p:sp>
        <p:nvSpPr>
          <p:cNvPr id="235" name="Rounded Rectangle 23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01:18</a:t>
            </a:r>
          </a:p>
        </p:txBody>
      </p:sp>
      <p:sp>
        <p:nvSpPr>
          <p:cNvPr id="236" name="Rounded Rectangle 23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01:17</a:t>
            </a:r>
          </a:p>
        </p:txBody>
      </p:sp>
      <p:sp>
        <p:nvSpPr>
          <p:cNvPr id="237" name="Rounded Rectangle 23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01:16</a:t>
            </a:r>
          </a:p>
        </p:txBody>
      </p:sp>
      <p:sp>
        <p:nvSpPr>
          <p:cNvPr id="238" name="Rounded Rectangle 23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01:15</a:t>
            </a:r>
          </a:p>
        </p:txBody>
      </p:sp>
      <p:sp>
        <p:nvSpPr>
          <p:cNvPr id="239" name="Rounded Rectangle 23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01:14</a:t>
            </a:r>
          </a:p>
        </p:txBody>
      </p:sp>
      <p:sp>
        <p:nvSpPr>
          <p:cNvPr id="240" name="Rounded Rectangle 23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01:13</a:t>
            </a:r>
          </a:p>
        </p:txBody>
      </p:sp>
      <p:sp>
        <p:nvSpPr>
          <p:cNvPr id="241" name="Rounded Rectangle 24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01:12</a:t>
            </a:r>
          </a:p>
        </p:txBody>
      </p:sp>
      <p:sp>
        <p:nvSpPr>
          <p:cNvPr id="242" name="Rounded Rectangle 24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01:11</a:t>
            </a:r>
          </a:p>
        </p:txBody>
      </p:sp>
      <p:sp>
        <p:nvSpPr>
          <p:cNvPr id="243" name="Rounded Rectangle 24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01:10</a:t>
            </a:r>
          </a:p>
        </p:txBody>
      </p:sp>
      <p:sp>
        <p:nvSpPr>
          <p:cNvPr id="244" name="Rounded Rectangle 24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01:09</a:t>
            </a:r>
          </a:p>
        </p:txBody>
      </p:sp>
      <p:sp>
        <p:nvSpPr>
          <p:cNvPr id="245" name="Rounded Rectangle 24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01:08</a:t>
            </a:r>
          </a:p>
        </p:txBody>
      </p:sp>
      <p:sp>
        <p:nvSpPr>
          <p:cNvPr id="246" name="Rounded Rectangle 24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01:07</a:t>
            </a:r>
          </a:p>
        </p:txBody>
      </p:sp>
      <p:sp>
        <p:nvSpPr>
          <p:cNvPr id="247" name="Rounded Rectangle 24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01:06</a:t>
            </a:r>
          </a:p>
        </p:txBody>
      </p:sp>
      <p:sp>
        <p:nvSpPr>
          <p:cNvPr id="248" name="Rounded Rectangle 24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01:05</a:t>
            </a:r>
          </a:p>
        </p:txBody>
      </p:sp>
      <p:sp>
        <p:nvSpPr>
          <p:cNvPr id="249" name="Rounded Rectangle 24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01:04</a:t>
            </a:r>
          </a:p>
        </p:txBody>
      </p:sp>
      <p:sp>
        <p:nvSpPr>
          <p:cNvPr id="250" name="Rounded Rectangle 24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01:03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01:02</a:t>
            </a:r>
          </a:p>
        </p:txBody>
      </p:sp>
      <p:sp>
        <p:nvSpPr>
          <p:cNvPr id="252" name="Rounded Rectangle 25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01:01</a:t>
            </a:r>
          </a:p>
        </p:txBody>
      </p:sp>
      <p:sp>
        <p:nvSpPr>
          <p:cNvPr id="253" name="Rounded Rectangle 25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01:00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00:59</a:t>
            </a:r>
          </a:p>
        </p:txBody>
      </p:sp>
      <p:sp>
        <p:nvSpPr>
          <p:cNvPr id="255" name="Rounded Rectangle 25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00:58</a:t>
            </a:r>
          </a:p>
        </p:txBody>
      </p:sp>
      <p:sp>
        <p:nvSpPr>
          <p:cNvPr id="256" name="Rounded Rectangle 25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00:57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00:56</a:t>
            </a:r>
          </a:p>
        </p:txBody>
      </p:sp>
      <p:sp>
        <p:nvSpPr>
          <p:cNvPr id="258" name="Rounded Rectangle 25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00:55</a:t>
            </a:r>
          </a:p>
        </p:txBody>
      </p:sp>
      <p:sp>
        <p:nvSpPr>
          <p:cNvPr id="259" name="Rounded Rectangle 25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00:54</a:t>
            </a:r>
          </a:p>
        </p:txBody>
      </p:sp>
      <p:sp>
        <p:nvSpPr>
          <p:cNvPr id="260" name="Rounded Rectangle 25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00:53</a:t>
            </a:r>
          </a:p>
        </p:txBody>
      </p:sp>
      <p:sp>
        <p:nvSpPr>
          <p:cNvPr id="261" name="Rounded Rectangle 26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00:52</a:t>
            </a:r>
          </a:p>
        </p:txBody>
      </p:sp>
      <p:sp>
        <p:nvSpPr>
          <p:cNvPr id="262" name="Rounded Rectangle 26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00:51</a:t>
            </a:r>
          </a:p>
        </p:txBody>
      </p:sp>
      <p:sp>
        <p:nvSpPr>
          <p:cNvPr id="263" name="Rounded Rectangle 26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00:50</a:t>
            </a:r>
          </a:p>
        </p:txBody>
      </p:sp>
      <p:sp>
        <p:nvSpPr>
          <p:cNvPr id="264" name="Rounded Rectangle 26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00:49</a:t>
            </a:r>
          </a:p>
        </p:txBody>
      </p:sp>
      <p:sp>
        <p:nvSpPr>
          <p:cNvPr id="265" name="Rounded Rectangle 26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00:48</a:t>
            </a:r>
          </a:p>
        </p:txBody>
      </p:sp>
      <p:sp>
        <p:nvSpPr>
          <p:cNvPr id="266" name="Rounded Rectangle 26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00:47</a:t>
            </a:r>
          </a:p>
        </p:txBody>
      </p:sp>
      <p:sp>
        <p:nvSpPr>
          <p:cNvPr id="267" name="Rounded Rectangle 26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00:46</a:t>
            </a:r>
          </a:p>
        </p:txBody>
      </p:sp>
      <p:sp>
        <p:nvSpPr>
          <p:cNvPr id="268" name="Rounded Rectangle 26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00:45</a:t>
            </a:r>
          </a:p>
        </p:txBody>
      </p:sp>
      <p:sp>
        <p:nvSpPr>
          <p:cNvPr id="269" name="Rounded Rectangle 26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00:44</a:t>
            </a:r>
          </a:p>
        </p:txBody>
      </p:sp>
      <p:sp>
        <p:nvSpPr>
          <p:cNvPr id="270" name="Rounded Rectangle 26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00:43</a:t>
            </a:r>
          </a:p>
        </p:txBody>
      </p:sp>
      <p:sp>
        <p:nvSpPr>
          <p:cNvPr id="271" name="Rounded Rectangle 27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00:42</a:t>
            </a:r>
          </a:p>
        </p:txBody>
      </p:sp>
      <p:sp>
        <p:nvSpPr>
          <p:cNvPr id="272" name="Rounded Rectangle 27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00:41</a:t>
            </a:r>
          </a:p>
        </p:txBody>
      </p:sp>
      <p:sp>
        <p:nvSpPr>
          <p:cNvPr id="273" name="Rounded Rectangle 27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00:40</a:t>
            </a:r>
          </a:p>
        </p:txBody>
      </p:sp>
      <p:sp>
        <p:nvSpPr>
          <p:cNvPr id="274" name="Rounded Rectangle 27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00:39</a:t>
            </a:r>
          </a:p>
        </p:txBody>
      </p:sp>
      <p:sp>
        <p:nvSpPr>
          <p:cNvPr id="275" name="Rounded Rectangle 27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00:38</a:t>
            </a:r>
          </a:p>
        </p:txBody>
      </p:sp>
      <p:sp>
        <p:nvSpPr>
          <p:cNvPr id="276" name="Rounded Rectangle 27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00:37</a:t>
            </a:r>
          </a:p>
        </p:txBody>
      </p:sp>
      <p:sp>
        <p:nvSpPr>
          <p:cNvPr id="277" name="Rounded Rectangle 27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00:36</a:t>
            </a:r>
          </a:p>
        </p:txBody>
      </p:sp>
      <p:sp>
        <p:nvSpPr>
          <p:cNvPr id="278" name="Rounded Rectangle 27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00:35</a:t>
            </a:r>
          </a:p>
        </p:txBody>
      </p:sp>
      <p:sp>
        <p:nvSpPr>
          <p:cNvPr id="279" name="Rounded Rectangle 27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00:34</a:t>
            </a:r>
          </a:p>
        </p:txBody>
      </p:sp>
      <p:sp>
        <p:nvSpPr>
          <p:cNvPr id="280" name="Rounded Rectangle 27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00:33</a:t>
            </a:r>
          </a:p>
        </p:txBody>
      </p:sp>
      <p:sp>
        <p:nvSpPr>
          <p:cNvPr id="281" name="Rounded Rectangle 28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00:32</a:t>
            </a:r>
          </a:p>
        </p:txBody>
      </p:sp>
      <p:sp>
        <p:nvSpPr>
          <p:cNvPr id="282" name="Rounded Rectangle 28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00:31</a:t>
            </a:r>
          </a:p>
        </p:txBody>
      </p:sp>
      <p:sp>
        <p:nvSpPr>
          <p:cNvPr id="283" name="Rounded Rectangle 28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00:30</a:t>
            </a:r>
          </a:p>
        </p:txBody>
      </p:sp>
      <p:sp>
        <p:nvSpPr>
          <p:cNvPr id="284" name="Rounded Rectangle 28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00:29</a:t>
            </a:r>
          </a:p>
        </p:txBody>
      </p:sp>
      <p:sp>
        <p:nvSpPr>
          <p:cNvPr id="285" name="Rounded Rectangle 28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00:28</a:t>
            </a:r>
          </a:p>
        </p:txBody>
      </p:sp>
      <p:sp>
        <p:nvSpPr>
          <p:cNvPr id="286" name="Rounded Rectangle 28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00:27</a:t>
            </a:r>
          </a:p>
        </p:txBody>
      </p:sp>
      <p:sp>
        <p:nvSpPr>
          <p:cNvPr id="287" name="Rounded Rectangle 28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00:26</a:t>
            </a:r>
          </a:p>
        </p:txBody>
      </p:sp>
      <p:sp>
        <p:nvSpPr>
          <p:cNvPr id="288" name="Rounded Rectangle 28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00:25</a:t>
            </a:r>
          </a:p>
        </p:txBody>
      </p:sp>
      <p:sp>
        <p:nvSpPr>
          <p:cNvPr id="289" name="Rounded Rectangle 28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00:24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00:23</a:t>
            </a:r>
          </a:p>
        </p:txBody>
      </p:sp>
      <p:sp>
        <p:nvSpPr>
          <p:cNvPr id="291" name="Rounded Rectangle 29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00:22</a:t>
            </a:r>
          </a:p>
        </p:txBody>
      </p:sp>
      <p:sp>
        <p:nvSpPr>
          <p:cNvPr id="292" name="Rounded Rectangle 29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00:21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00:20</a:t>
            </a:r>
          </a:p>
        </p:txBody>
      </p:sp>
      <p:sp>
        <p:nvSpPr>
          <p:cNvPr id="294" name="Rounded Rectangle 29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00:19</a:t>
            </a:r>
          </a:p>
        </p:txBody>
      </p:sp>
      <p:sp>
        <p:nvSpPr>
          <p:cNvPr id="295" name="Rounded Rectangle 29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00:18</a:t>
            </a:r>
          </a:p>
        </p:txBody>
      </p:sp>
      <p:sp>
        <p:nvSpPr>
          <p:cNvPr id="296" name="Rounded Rectangle 29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00:17</a:t>
            </a:r>
          </a:p>
        </p:txBody>
      </p:sp>
      <p:sp>
        <p:nvSpPr>
          <p:cNvPr id="297" name="Rounded Rectangle 29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00:16</a:t>
            </a:r>
          </a:p>
        </p:txBody>
      </p:sp>
      <p:sp>
        <p:nvSpPr>
          <p:cNvPr id="298" name="Rounded Rectangle 29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00:15</a:t>
            </a:r>
          </a:p>
        </p:txBody>
      </p:sp>
      <p:sp>
        <p:nvSpPr>
          <p:cNvPr id="299" name="Rounded Rectangle 29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00:14</a:t>
            </a:r>
          </a:p>
        </p:txBody>
      </p:sp>
      <p:sp>
        <p:nvSpPr>
          <p:cNvPr id="300" name="Rounded Rectangle 29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00:13</a:t>
            </a:r>
          </a:p>
        </p:txBody>
      </p:sp>
      <p:sp>
        <p:nvSpPr>
          <p:cNvPr id="301" name="Rounded Rectangle 30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00:12</a:t>
            </a:r>
          </a:p>
        </p:txBody>
      </p:sp>
      <p:sp>
        <p:nvSpPr>
          <p:cNvPr id="302" name="Rounded Rectangle 30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00:11</a:t>
            </a:r>
          </a:p>
        </p:txBody>
      </p:sp>
      <p:sp>
        <p:nvSpPr>
          <p:cNvPr id="303" name="Rounded Rectangle 302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00:10</a:t>
            </a:r>
          </a:p>
        </p:txBody>
      </p:sp>
      <p:sp>
        <p:nvSpPr>
          <p:cNvPr id="304" name="Rounded Rectangle 303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00:09</a:t>
            </a:r>
          </a:p>
        </p:txBody>
      </p:sp>
      <p:sp>
        <p:nvSpPr>
          <p:cNvPr id="305" name="Rounded Rectangle 304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00:08</a:t>
            </a:r>
          </a:p>
        </p:txBody>
      </p:sp>
      <p:sp>
        <p:nvSpPr>
          <p:cNvPr id="306" name="Rounded Rectangle 305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00:07</a:t>
            </a:r>
          </a:p>
        </p:txBody>
      </p:sp>
      <p:sp>
        <p:nvSpPr>
          <p:cNvPr id="307" name="Rounded Rectangle 306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00:06</a:t>
            </a:r>
          </a:p>
        </p:txBody>
      </p:sp>
      <p:sp>
        <p:nvSpPr>
          <p:cNvPr id="308" name="Rounded Rectangle 307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00:05</a:t>
            </a:r>
          </a:p>
        </p:txBody>
      </p:sp>
      <p:sp>
        <p:nvSpPr>
          <p:cNvPr id="309" name="Rounded Rectangle 308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00:04</a:t>
            </a:r>
          </a:p>
        </p:txBody>
      </p:sp>
      <p:sp>
        <p:nvSpPr>
          <p:cNvPr id="310" name="Rounded Rectangle 309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00:03</a:t>
            </a:r>
          </a:p>
        </p:txBody>
      </p:sp>
      <p:sp>
        <p:nvSpPr>
          <p:cNvPr id="311" name="Rounded Rectangle 310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00:02</a:t>
            </a:r>
          </a:p>
        </p:txBody>
      </p:sp>
      <p:sp>
        <p:nvSpPr>
          <p:cNvPr id="312" name="Rounded Rectangle 311"/>
          <p:cNvSpPr/>
          <p:nvPr/>
        </p:nvSpPr>
        <p:spPr>
          <a:xfrm>
            <a:off x="8315459" y="1239162"/>
            <a:ext cx="1295400" cy="53340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00:01</a:t>
            </a:r>
          </a:p>
        </p:txBody>
      </p:sp>
      <p:sp>
        <p:nvSpPr>
          <p:cNvPr id="313" name="Oval 312"/>
          <p:cNvSpPr/>
          <p:nvPr/>
        </p:nvSpPr>
        <p:spPr>
          <a:xfrm>
            <a:off x="8572621" y="1831166"/>
            <a:ext cx="914400" cy="45720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Start 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aphicFrame>
        <p:nvGraphicFramePr>
          <p:cNvPr id="3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4100128"/>
              </p:ext>
            </p:extLst>
          </p:nvPr>
        </p:nvGraphicFramePr>
        <p:xfrm>
          <a:off x="1219200" y="3857625"/>
          <a:ext cx="35401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7" name="Equation" r:id="rId9" imgW="1473120" imgH="419040" progId="Equation.DSMT4">
                  <p:embed/>
                </p:oleObj>
              </mc:Choice>
              <mc:Fallback>
                <p:oleObj name="Equation" r:id="rId9" imgW="1473120" imgH="419040" progId="Equation.DSMT4">
                  <p:embed/>
                  <p:pic>
                    <p:nvPicPr>
                      <p:cNvPr id="3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857625"/>
                        <a:ext cx="354012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125963"/>
              </p:ext>
            </p:extLst>
          </p:nvPr>
        </p:nvGraphicFramePr>
        <p:xfrm>
          <a:off x="7089776" y="3736182"/>
          <a:ext cx="1739900" cy="102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8" name="Equation" r:id="rId11" imgW="723600" imgH="431640" progId="Equation.DSMT4">
                  <p:embed/>
                </p:oleObj>
              </mc:Choice>
              <mc:Fallback>
                <p:oleObj name="Equation" r:id="rId11" imgW="723600" imgH="431640" progId="Equation.DSMT4">
                  <p:embed/>
                  <p:pic>
                    <p:nvPicPr>
                      <p:cNvPr id="3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9776" y="3736182"/>
                        <a:ext cx="1739900" cy="1020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1695314"/>
              </p:ext>
            </p:extLst>
          </p:nvPr>
        </p:nvGraphicFramePr>
        <p:xfrm>
          <a:off x="6860382" y="5317602"/>
          <a:ext cx="3938587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9" name="Equation" r:id="rId13" imgW="1638000" imgH="393480" progId="Equation.DSMT4">
                  <p:embed/>
                </p:oleObj>
              </mc:Choice>
              <mc:Fallback>
                <p:oleObj name="Equation" r:id="rId13" imgW="1638000" imgH="393480" progId="Equation.DSMT4">
                  <p:embed/>
                  <p:pic>
                    <p:nvPicPr>
                      <p:cNvPr id="3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0382" y="5317602"/>
                        <a:ext cx="3938587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33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5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5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5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5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5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5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5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5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5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5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5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5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5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5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5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5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5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5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5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5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5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5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5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5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5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5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5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5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5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5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5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5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5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5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5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5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5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5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5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5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5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5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5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0500"/>
                            </p:stCondLst>
                            <p:childTnLst>
                              <p:par>
                                <p:cTn id="1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1500"/>
                            </p:stCondLst>
                            <p:childTnLst>
                              <p:par>
                                <p:cTn id="1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2500"/>
                            </p:stCondLst>
                            <p:childTnLst>
                              <p:par>
                                <p:cTn id="1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63500"/>
                            </p:stCondLst>
                            <p:childTnLst>
                              <p:par>
                                <p:cTn id="1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4500"/>
                            </p:stCondLst>
                            <p:childTnLst>
                              <p:par>
                                <p:cTn id="2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65500"/>
                            </p:stCondLst>
                            <p:childTnLst>
                              <p:par>
                                <p:cTn id="2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66500"/>
                            </p:stCondLst>
                            <p:childTnLst>
                              <p:par>
                                <p:cTn id="2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67500"/>
                            </p:stCondLst>
                            <p:childTnLst>
                              <p:par>
                                <p:cTn id="2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8500"/>
                            </p:stCondLst>
                            <p:childTnLst>
                              <p:par>
                                <p:cTn id="2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69500"/>
                            </p:stCondLst>
                            <p:childTnLst>
                              <p:par>
                                <p:cTn id="2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70500"/>
                            </p:stCondLst>
                            <p:childTnLst>
                              <p:par>
                                <p:cTn id="2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71500"/>
                            </p:stCondLst>
                            <p:childTnLst>
                              <p:par>
                                <p:cTn id="2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72500"/>
                            </p:stCondLst>
                            <p:childTnLst>
                              <p:par>
                                <p:cTn id="2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73500"/>
                            </p:stCondLst>
                            <p:childTnLst>
                              <p:par>
                                <p:cTn id="2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74500"/>
                            </p:stCondLst>
                            <p:childTnLst>
                              <p:par>
                                <p:cTn id="2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75500"/>
                            </p:stCondLst>
                            <p:childTnLst>
                              <p:par>
                                <p:cTn id="2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76500"/>
                            </p:stCondLst>
                            <p:childTnLst>
                              <p:par>
                                <p:cTn id="2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77500"/>
                            </p:stCondLst>
                            <p:childTnLst>
                              <p:par>
                                <p:cTn id="2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8500"/>
                            </p:stCondLst>
                            <p:childTnLst>
                              <p:par>
                                <p:cTn id="2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79500"/>
                            </p:stCondLst>
                            <p:childTnLst>
                              <p:par>
                                <p:cTn id="2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80500"/>
                            </p:stCondLst>
                            <p:childTnLst>
                              <p:par>
                                <p:cTn id="2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81500"/>
                            </p:stCondLst>
                            <p:childTnLst>
                              <p:par>
                                <p:cTn id="2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82500"/>
                            </p:stCondLst>
                            <p:childTnLst>
                              <p:par>
                                <p:cTn id="2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83500"/>
                            </p:stCondLst>
                            <p:childTnLst>
                              <p:par>
                                <p:cTn id="2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2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85500"/>
                            </p:stCondLst>
                            <p:childTnLst>
                              <p:par>
                                <p:cTn id="2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86500"/>
                            </p:stCondLst>
                            <p:childTnLst>
                              <p:par>
                                <p:cTn id="2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87500"/>
                            </p:stCondLst>
                            <p:childTnLst>
                              <p:par>
                                <p:cTn id="2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88500"/>
                            </p:stCondLst>
                            <p:childTnLst>
                              <p:par>
                                <p:cTn id="2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89500"/>
                            </p:stCondLst>
                            <p:childTnLst>
                              <p:par>
                                <p:cTn id="2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90500"/>
                            </p:stCondLst>
                            <p:childTnLst>
                              <p:par>
                                <p:cTn id="2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91500"/>
                            </p:stCondLst>
                            <p:childTnLst>
                              <p:par>
                                <p:cTn id="2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92500"/>
                            </p:stCondLst>
                            <p:childTnLst>
                              <p:par>
                                <p:cTn id="2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93500"/>
                            </p:stCondLst>
                            <p:childTnLst>
                              <p:par>
                                <p:cTn id="2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94500"/>
                            </p:stCondLst>
                            <p:childTnLst>
                              <p:par>
                                <p:cTn id="2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95500"/>
                            </p:stCondLst>
                            <p:childTnLst>
                              <p:par>
                                <p:cTn id="2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96500"/>
                            </p:stCondLst>
                            <p:childTnLst>
                              <p:par>
                                <p:cTn id="2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97500"/>
                            </p:stCondLst>
                            <p:childTnLst>
                              <p:par>
                                <p:cTn id="3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98500"/>
                            </p:stCondLst>
                            <p:childTnLst>
                              <p:par>
                                <p:cTn id="3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99500"/>
                            </p:stCondLst>
                            <p:childTnLst>
                              <p:par>
                                <p:cTn id="3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00500"/>
                            </p:stCondLst>
                            <p:childTnLst>
                              <p:par>
                                <p:cTn id="3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01500"/>
                            </p:stCondLst>
                            <p:childTnLst>
                              <p:par>
                                <p:cTn id="3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02500"/>
                            </p:stCondLst>
                            <p:childTnLst>
                              <p:par>
                                <p:cTn id="3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03500"/>
                            </p:stCondLst>
                            <p:childTnLst>
                              <p:par>
                                <p:cTn id="3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05500"/>
                            </p:stCondLst>
                            <p:childTnLst>
                              <p:par>
                                <p:cTn id="3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106500"/>
                            </p:stCondLst>
                            <p:childTnLst>
                              <p:par>
                                <p:cTn id="3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107500"/>
                            </p:stCondLst>
                            <p:childTnLst>
                              <p:par>
                                <p:cTn id="3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08500"/>
                            </p:stCondLst>
                            <p:childTnLst>
                              <p:par>
                                <p:cTn id="3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109500"/>
                            </p:stCondLst>
                            <p:childTnLst>
                              <p:par>
                                <p:cTn id="3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110500"/>
                            </p:stCondLst>
                            <p:childTnLst>
                              <p:par>
                                <p:cTn id="3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111500"/>
                            </p:stCondLst>
                            <p:childTnLst>
                              <p:par>
                                <p:cTn id="3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112500"/>
                            </p:stCondLst>
                            <p:childTnLst>
                              <p:par>
                                <p:cTn id="3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13500"/>
                            </p:stCondLst>
                            <p:childTnLst>
                              <p:par>
                                <p:cTn id="3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14500"/>
                            </p:stCondLst>
                            <p:childTnLst>
                              <p:par>
                                <p:cTn id="3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115500"/>
                            </p:stCondLst>
                            <p:childTnLst>
                              <p:par>
                                <p:cTn id="3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116500"/>
                            </p:stCondLst>
                            <p:childTnLst>
                              <p:par>
                                <p:cTn id="3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117500"/>
                            </p:stCondLst>
                            <p:childTnLst>
                              <p:par>
                                <p:cTn id="3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18500"/>
                            </p:stCondLst>
                            <p:childTnLst>
                              <p:par>
                                <p:cTn id="3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119500"/>
                            </p:stCondLst>
                            <p:childTnLst>
                              <p:par>
                                <p:cTn id="3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20500"/>
                            </p:stCondLst>
                            <p:childTnLst>
                              <p:par>
                                <p:cTn id="3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121500"/>
                            </p:stCondLst>
                            <p:childTnLst>
                              <p:par>
                                <p:cTn id="3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122500"/>
                            </p:stCondLst>
                            <p:childTnLst>
                              <p:par>
                                <p:cTn id="3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123500"/>
                            </p:stCondLst>
                            <p:childTnLst>
                              <p:par>
                                <p:cTn id="3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124500"/>
                            </p:stCondLst>
                            <p:childTnLst>
                              <p:par>
                                <p:cTn id="3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125500"/>
                            </p:stCondLst>
                            <p:childTnLst>
                              <p:par>
                                <p:cTn id="3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26500"/>
                            </p:stCondLst>
                            <p:childTnLst>
                              <p:par>
                                <p:cTn id="3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127500"/>
                            </p:stCondLst>
                            <p:childTnLst>
                              <p:par>
                                <p:cTn id="3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128500"/>
                            </p:stCondLst>
                            <p:childTnLst>
                              <p:par>
                                <p:cTn id="3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3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130500"/>
                            </p:stCondLst>
                            <p:childTnLst>
                              <p:par>
                                <p:cTn id="3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131500"/>
                            </p:stCondLst>
                            <p:childTnLst>
                              <p:par>
                                <p:cTn id="4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132500"/>
                            </p:stCondLst>
                            <p:childTnLst>
                              <p:par>
                                <p:cTn id="4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7" fill="hold">
                            <p:stCondLst>
                              <p:cond delay="133500"/>
                            </p:stCondLst>
                            <p:childTnLst>
                              <p:par>
                                <p:cTn id="4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>
                            <p:stCondLst>
                              <p:cond delay="134500"/>
                            </p:stCondLst>
                            <p:childTnLst>
                              <p:par>
                                <p:cTn id="4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135500"/>
                            </p:stCondLst>
                            <p:childTnLst>
                              <p:par>
                                <p:cTn id="4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6" fill="hold">
                            <p:stCondLst>
                              <p:cond delay="136500"/>
                            </p:stCondLst>
                            <p:childTnLst>
                              <p:par>
                                <p:cTn id="4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>
                            <p:stCondLst>
                              <p:cond delay="137500"/>
                            </p:stCondLst>
                            <p:childTnLst>
                              <p:par>
                                <p:cTn id="4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138500"/>
                            </p:stCondLst>
                            <p:childTnLst>
                              <p:par>
                                <p:cTn id="4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139500"/>
                            </p:stCondLst>
                            <p:childTnLst>
                              <p:par>
                                <p:cTn id="4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>
                            <p:stCondLst>
                              <p:cond delay="140500"/>
                            </p:stCondLst>
                            <p:childTnLst>
                              <p:par>
                                <p:cTn id="4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1" fill="hold">
                            <p:stCondLst>
                              <p:cond delay="141500"/>
                            </p:stCondLst>
                            <p:childTnLst>
                              <p:par>
                                <p:cTn id="4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>
                            <p:stCondLst>
                              <p:cond delay="142500"/>
                            </p:stCondLst>
                            <p:childTnLst>
                              <p:par>
                                <p:cTn id="4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7" fill="hold">
                            <p:stCondLst>
                              <p:cond delay="143500"/>
                            </p:stCondLst>
                            <p:childTnLst>
                              <p:par>
                                <p:cTn id="4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144500"/>
                            </p:stCondLst>
                            <p:childTnLst>
                              <p:par>
                                <p:cTn id="4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>
                            <p:stCondLst>
                              <p:cond delay="145500"/>
                            </p:stCondLst>
                            <p:childTnLst>
                              <p:par>
                                <p:cTn id="4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146500"/>
                            </p:stCondLst>
                            <p:childTnLst>
                              <p:par>
                                <p:cTn id="4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147500"/>
                            </p:stCondLst>
                            <p:childTnLst>
                              <p:par>
                                <p:cTn id="4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148500"/>
                            </p:stCondLst>
                            <p:childTnLst>
                              <p:par>
                                <p:cTn id="4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5" fill="hold">
                            <p:stCondLst>
                              <p:cond delay="149500"/>
                            </p:stCondLst>
                            <p:childTnLst>
                              <p:par>
                                <p:cTn id="4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>
                            <p:stCondLst>
                              <p:cond delay="151500"/>
                            </p:stCondLst>
                            <p:childTnLst>
                              <p:par>
                                <p:cTn id="4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152500"/>
                            </p:stCondLst>
                            <p:childTnLst>
                              <p:par>
                                <p:cTn id="4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7" fill="hold">
                            <p:stCondLst>
                              <p:cond delay="153500"/>
                            </p:stCondLst>
                            <p:childTnLst>
                              <p:par>
                                <p:cTn id="4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154500"/>
                            </p:stCondLst>
                            <p:childTnLst>
                              <p:par>
                                <p:cTn id="4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>
                            <p:stCondLst>
                              <p:cond delay="155500"/>
                            </p:stCondLst>
                            <p:childTnLst>
                              <p:par>
                                <p:cTn id="4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156500"/>
                            </p:stCondLst>
                            <p:childTnLst>
                              <p:par>
                                <p:cTn id="4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9" fill="hold">
                            <p:stCondLst>
                              <p:cond delay="157500"/>
                            </p:stCondLst>
                            <p:childTnLst>
                              <p:par>
                                <p:cTn id="4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2" fill="hold">
                            <p:stCondLst>
                              <p:cond delay="158500"/>
                            </p:stCondLst>
                            <p:childTnLst>
                              <p:par>
                                <p:cTn id="4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>
                            <p:stCondLst>
                              <p:cond delay="159500"/>
                            </p:stCondLst>
                            <p:childTnLst>
                              <p:par>
                                <p:cTn id="4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8" fill="hold">
                            <p:stCondLst>
                              <p:cond delay="160500"/>
                            </p:stCondLst>
                            <p:childTnLst>
                              <p:par>
                                <p:cTn id="4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1" fill="hold">
                            <p:stCondLst>
                              <p:cond delay="161500"/>
                            </p:stCondLst>
                            <p:childTnLst>
                              <p:par>
                                <p:cTn id="4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>
                            <p:stCondLst>
                              <p:cond delay="162500"/>
                            </p:stCondLst>
                            <p:childTnLst>
                              <p:par>
                                <p:cTn id="4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7" fill="hold">
                            <p:stCondLst>
                              <p:cond delay="163500"/>
                            </p:stCondLst>
                            <p:childTnLst>
                              <p:par>
                                <p:cTn id="4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>
                            <p:stCondLst>
                              <p:cond delay="164500"/>
                            </p:stCondLst>
                            <p:childTnLst>
                              <p:par>
                                <p:cTn id="5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>
                            <p:stCondLst>
                              <p:cond delay="165500"/>
                            </p:stCondLst>
                            <p:childTnLst>
                              <p:par>
                                <p:cTn id="5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>
                            <p:stCondLst>
                              <p:cond delay="166500"/>
                            </p:stCondLst>
                            <p:childTnLst>
                              <p:par>
                                <p:cTn id="5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9" fill="hold">
                            <p:stCondLst>
                              <p:cond delay="167500"/>
                            </p:stCondLst>
                            <p:childTnLst>
                              <p:par>
                                <p:cTn id="5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2" fill="hold">
                            <p:stCondLst>
                              <p:cond delay="168500"/>
                            </p:stCondLst>
                            <p:childTnLst>
                              <p:par>
                                <p:cTn id="5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5" fill="hold">
                            <p:stCondLst>
                              <p:cond delay="169500"/>
                            </p:stCondLst>
                            <p:childTnLst>
                              <p:par>
                                <p:cTn id="5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8" fill="hold">
                            <p:stCondLst>
                              <p:cond delay="170500"/>
                            </p:stCondLst>
                            <p:childTnLst>
                              <p:par>
                                <p:cTn id="5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1" fill="hold">
                            <p:stCondLst>
                              <p:cond delay="171500"/>
                            </p:stCondLst>
                            <p:childTnLst>
                              <p:par>
                                <p:cTn id="5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4" fill="hold">
                            <p:stCondLst>
                              <p:cond delay="172500"/>
                            </p:stCondLst>
                            <p:childTnLst>
                              <p:par>
                                <p:cTn id="5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173500"/>
                            </p:stCondLst>
                            <p:childTnLst>
                              <p:par>
                                <p:cTn id="5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0" fill="hold">
                            <p:stCondLst>
                              <p:cond delay="174500"/>
                            </p:stCondLst>
                            <p:childTnLst>
                              <p:par>
                                <p:cTn id="5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>
                            <p:stCondLst>
                              <p:cond delay="175500"/>
                            </p:stCondLst>
                            <p:childTnLst>
                              <p:par>
                                <p:cTn id="5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176500"/>
                            </p:stCondLst>
                            <p:childTnLst>
                              <p:par>
                                <p:cTn id="5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>
                            <p:stCondLst>
                              <p:cond delay="177500"/>
                            </p:stCondLst>
                            <p:childTnLst>
                              <p:par>
                                <p:cTn id="5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2" fill="hold">
                            <p:stCondLst>
                              <p:cond delay="178500"/>
                            </p:stCondLst>
                            <p:childTnLst>
                              <p:par>
                                <p:cTn id="5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5" fill="hold">
                            <p:stCondLst>
                              <p:cond delay="179500"/>
                            </p:stCondLst>
                            <p:childTnLst>
                              <p:par>
                                <p:cTn id="5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180500"/>
                            </p:stCondLst>
                            <p:childTnLst>
                              <p:par>
                                <p:cTn id="5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1" fill="hold">
                            <p:stCondLst>
                              <p:cond delay="181500"/>
                            </p:stCondLst>
                            <p:childTnLst>
                              <p:par>
                                <p:cTn id="5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4" fill="hold">
                            <p:stCondLst>
                              <p:cond delay="182500"/>
                            </p:stCondLst>
                            <p:childTnLst>
                              <p:par>
                                <p:cTn id="5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7" fill="hold">
                            <p:stCondLst>
                              <p:cond delay="183500"/>
                            </p:stCondLst>
                            <p:childTnLst>
                              <p:par>
                                <p:cTn id="5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>
                            <p:stCondLst>
                              <p:cond delay="184500"/>
                            </p:stCondLst>
                            <p:childTnLst>
                              <p:par>
                                <p:cTn id="5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>
                            <p:stCondLst>
                              <p:cond delay="185500"/>
                            </p:stCondLst>
                            <p:childTnLst>
                              <p:par>
                                <p:cTn id="5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6" fill="hold">
                            <p:stCondLst>
                              <p:cond delay="186500"/>
                            </p:stCondLst>
                            <p:childTnLst>
                              <p:par>
                                <p:cTn id="5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9" fill="hold">
                            <p:stCondLst>
                              <p:cond delay="187500"/>
                            </p:stCondLst>
                            <p:childTnLst>
                              <p:par>
                                <p:cTn id="5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2" fill="hold">
                            <p:stCondLst>
                              <p:cond delay="188500"/>
                            </p:stCondLst>
                            <p:childTnLst>
                              <p:par>
                                <p:cTn id="5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189500"/>
                            </p:stCondLst>
                            <p:childTnLst>
                              <p:par>
                                <p:cTn id="5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8" fill="hold">
                            <p:stCondLst>
                              <p:cond delay="190500"/>
                            </p:stCondLst>
                            <p:childTnLst>
                              <p:par>
                                <p:cTn id="5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1" fill="hold">
                            <p:stCondLst>
                              <p:cond delay="191500"/>
                            </p:stCondLst>
                            <p:childTnLst>
                              <p:par>
                                <p:cTn id="5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4" fill="hold">
                            <p:stCondLst>
                              <p:cond delay="192500"/>
                            </p:stCondLst>
                            <p:childTnLst>
                              <p:par>
                                <p:cTn id="5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7" fill="hold">
                            <p:stCondLst>
                              <p:cond delay="193500"/>
                            </p:stCondLst>
                            <p:childTnLst>
                              <p:par>
                                <p:cTn id="5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0" fill="hold">
                            <p:stCondLst>
                              <p:cond delay="194500"/>
                            </p:stCondLst>
                            <p:childTnLst>
                              <p:par>
                                <p:cTn id="5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195500"/>
                            </p:stCondLst>
                            <p:childTnLst>
                              <p:par>
                                <p:cTn id="5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6" fill="hold">
                            <p:stCondLst>
                              <p:cond delay="196500"/>
                            </p:stCondLst>
                            <p:childTnLst>
                              <p:par>
                                <p:cTn id="5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>
                            <p:stCondLst>
                              <p:cond delay="197500"/>
                            </p:stCondLst>
                            <p:childTnLst>
                              <p:par>
                                <p:cTn id="6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2" fill="hold">
                            <p:stCondLst>
                              <p:cond delay="198500"/>
                            </p:stCondLst>
                            <p:childTnLst>
                              <p:par>
                                <p:cTn id="6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5" fill="hold">
                            <p:stCondLst>
                              <p:cond delay="199500"/>
                            </p:stCondLst>
                            <p:childTnLst>
                              <p:par>
                                <p:cTn id="6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8" fill="hold">
                            <p:stCondLst>
                              <p:cond delay="200500"/>
                            </p:stCondLst>
                            <p:childTnLst>
                              <p:par>
                                <p:cTn id="60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1" fill="hold">
                            <p:stCondLst>
                              <p:cond delay="201500"/>
                            </p:stCondLst>
                            <p:childTnLst>
                              <p:par>
                                <p:cTn id="6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4" fill="hold">
                            <p:stCondLst>
                              <p:cond delay="202500"/>
                            </p:stCondLst>
                            <p:childTnLst>
                              <p:par>
                                <p:cTn id="6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7" fill="hold">
                            <p:stCondLst>
                              <p:cond delay="203500"/>
                            </p:stCondLst>
                            <p:childTnLst>
                              <p:par>
                                <p:cTn id="6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204500"/>
                            </p:stCondLst>
                            <p:childTnLst>
                              <p:par>
                                <p:cTn id="6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3" fill="hold">
                            <p:stCondLst>
                              <p:cond delay="205500"/>
                            </p:stCondLst>
                            <p:childTnLst>
                              <p:par>
                                <p:cTn id="6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6" fill="hold">
                            <p:stCondLst>
                              <p:cond delay="206500"/>
                            </p:stCondLst>
                            <p:childTnLst>
                              <p:par>
                                <p:cTn id="6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9" fill="hold">
                            <p:stCondLst>
                              <p:cond delay="207500"/>
                            </p:stCondLst>
                            <p:childTnLst>
                              <p:par>
                                <p:cTn id="6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>
                            <p:stCondLst>
                              <p:cond delay="208500"/>
                            </p:stCondLst>
                            <p:childTnLst>
                              <p:par>
                                <p:cTn id="6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5" fill="hold">
                            <p:stCondLst>
                              <p:cond delay="209500"/>
                            </p:stCondLst>
                            <p:childTnLst>
                              <p:par>
                                <p:cTn id="6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>
                            <p:stCondLst>
                              <p:cond delay="210500"/>
                            </p:stCondLst>
                            <p:childTnLst>
                              <p:par>
                                <p:cTn id="6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1" fill="hold">
                            <p:stCondLst>
                              <p:cond delay="211500"/>
                            </p:stCondLst>
                            <p:childTnLst>
                              <p:par>
                                <p:cTn id="6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4" fill="hold">
                            <p:stCondLst>
                              <p:cond delay="212500"/>
                            </p:stCondLst>
                            <p:childTnLst>
                              <p:par>
                                <p:cTn id="6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7" fill="hold">
                            <p:stCondLst>
                              <p:cond delay="213500"/>
                            </p:stCondLst>
                            <p:childTnLst>
                              <p:par>
                                <p:cTn id="6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0" fill="hold">
                            <p:stCondLst>
                              <p:cond delay="214500"/>
                            </p:stCondLst>
                            <p:childTnLst>
                              <p:par>
                                <p:cTn id="6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3" fill="hold">
                            <p:stCondLst>
                              <p:cond delay="215500"/>
                            </p:stCondLst>
                            <p:childTnLst>
                              <p:par>
                                <p:cTn id="6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6" fill="hold">
                            <p:stCondLst>
                              <p:cond delay="216500"/>
                            </p:stCondLst>
                            <p:childTnLst>
                              <p:par>
                                <p:cTn id="6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9" fill="hold">
                            <p:stCondLst>
                              <p:cond delay="217500"/>
                            </p:stCondLst>
                            <p:childTnLst>
                              <p:par>
                                <p:cTn id="6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2" fill="hold">
                            <p:stCondLst>
                              <p:cond delay="218500"/>
                            </p:stCondLst>
                            <p:childTnLst>
                              <p:par>
                                <p:cTn id="6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5" fill="hold">
                            <p:stCondLst>
                              <p:cond delay="219500"/>
                            </p:stCondLst>
                            <p:childTnLst>
                              <p:par>
                                <p:cTn id="6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8" fill="hold">
                            <p:stCondLst>
                              <p:cond delay="220500"/>
                            </p:stCondLst>
                            <p:childTnLst>
                              <p:par>
                                <p:cTn id="6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1" fill="hold">
                            <p:stCondLst>
                              <p:cond delay="221500"/>
                            </p:stCondLst>
                            <p:childTnLst>
                              <p:par>
                                <p:cTn id="6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4" fill="hold">
                            <p:stCondLst>
                              <p:cond delay="222500"/>
                            </p:stCondLst>
                            <p:childTnLst>
                              <p:par>
                                <p:cTn id="6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7" fill="hold">
                            <p:stCondLst>
                              <p:cond delay="223500"/>
                            </p:stCondLst>
                            <p:childTnLst>
                              <p:par>
                                <p:cTn id="6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0" fill="hold">
                            <p:stCondLst>
                              <p:cond delay="224500"/>
                            </p:stCondLst>
                            <p:childTnLst>
                              <p:par>
                                <p:cTn id="6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3" fill="hold">
                            <p:stCondLst>
                              <p:cond delay="225500"/>
                            </p:stCondLst>
                            <p:childTnLst>
                              <p:par>
                                <p:cTn id="6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6" fill="hold">
                            <p:stCondLst>
                              <p:cond delay="226500"/>
                            </p:stCondLst>
                            <p:childTnLst>
                              <p:par>
                                <p:cTn id="6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9" fill="hold">
                            <p:stCondLst>
                              <p:cond delay="227500"/>
                            </p:stCondLst>
                            <p:childTnLst>
                              <p:par>
                                <p:cTn id="6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2" fill="hold">
                            <p:stCondLst>
                              <p:cond delay="228500"/>
                            </p:stCondLst>
                            <p:childTnLst>
                              <p:par>
                                <p:cTn id="6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5" fill="hold">
                            <p:stCondLst>
                              <p:cond delay="229500"/>
                            </p:stCondLst>
                            <p:childTnLst>
                              <p:par>
                                <p:cTn id="6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8" fill="hold">
                            <p:stCondLst>
                              <p:cond delay="230500"/>
                            </p:stCondLst>
                            <p:childTnLst>
                              <p:par>
                                <p:cTn id="6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1" fill="hold">
                            <p:stCondLst>
                              <p:cond delay="231500"/>
                            </p:stCondLst>
                            <p:childTnLst>
                              <p:par>
                                <p:cTn id="7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4" fill="hold">
                            <p:stCondLst>
                              <p:cond delay="232500"/>
                            </p:stCondLst>
                            <p:childTnLst>
                              <p:par>
                                <p:cTn id="7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7" fill="hold">
                            <p:stCondLst>
                              <p:cond delay="233500"/>
                            </p:stCondLst>
                            <p:childTnLst>
                              <p:par>
                                <p:cTn id="7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0" fill="hold">
                            <p:stCondLst>
                              <p:cond delay="234500"/>
                            </p:stCondLst>
                            <p:childTnLst>
                              <p:par>
                                <p:cTn id="7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3" fill="hold">
                            <p:stCondLst>
                              <p:cond delay="235500"/>
                            </p:stCondLst>
                            <p:childTnLst>
                              <p:par>
                                <p:cTn id="7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6" fill="hold">
                            <p:stCondLst>
                              <p:cond delay="236500"/>
                            </p:stCondLst>
                            <p:childTnLst>
                              <p:par>
                                <p:cTn id="7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9" fill="hold">
                            <p:stCondLst>
                              <p:cond delay="237500"/>
                            </p:stCondLst>
                            <p:childTnLst>
                              <p:par>
                                <p:cTn id="7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2" fill="hold">
                            <p:stCondLst>
                              <p:cond delay="238500"/>
                            </p:stCondLst>
                            <p:childTnLst>
                              <p:par>
                                <p:cTn id="7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5" fill="hold">
                            <p:stCondLst>
                              <p:cond delay="239500"/>
                            </p:stCondLst>
                            <p:childTnLst>
                              <p:par>
                                <p:cTn id="7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8" fill="hold">
                            <p:stCondLst>
                              <p:cond delay="240500"/>
                            </p:stCondLst>
                            <p:childTnLst>
                              <p:par>
                                <p:cTn id="7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1" fill="hold">
                            <p:stCondLst>
                              <p:cond delay="241500"/>
                            </p:stCondLst>
                            <p:childTnLst>
                              <p:par>
                                <p:cTn id="7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4" fill="hold">
                            <p:stCondLst>
                              <p:cond delay="242500"/>
                            </p:stCondLst>
                            <p:childTnLst>
                              <p:par>
                                <p:cTn id="7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7" fill="hold">
                            <p:stCondLst>
                              <p:cond delay="243500"/>
                            </p:stCondLst>
                            <p:childTnLst>
                              <p:par>
                                <p:cTn id="7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0" fill="hold">
                            <p:stCondLst>
                              <p:cond delay="244500"/>
                            </p:stCondLst>
                            <p:childTnLst>
                              <p:par>
                                <p:cTn id="7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>
                            <p:stCondLst>
                              <p:cond delay="245500"/>
                            </p:stCondLst>
                            <p:childTnLst>
                              <p:par>
                                <p:cTn id="7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6" fill="hold">
                            <p:stCondLst>
                              <p:cond delay="246500"/>
                            </p:stCondLst>
                            <p:childTnLst>
                              <p:par>
                                <p:cTn id="7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9" fill="hold">
                            <p:stCondLst>
                              <p:cond delay="247500"/>
                            </p:stCondLst>
                            <p:childTnLst>
                              <p:par>
                                <p:cTn id="7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2" fill="hold">
                            <p:stCondLst>
                              <p:cond delay="248500"/>
                            </p:stCondLst>
                            <p:childTnLst>
                              <p:par>
                                <p:cTn id="7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5" fill="hold">
                            <p:stCondLst>
                              <p:cond delay="249500"/>
                            </p:stCondLst>
                            <p:childTnLst>
                              <p:par>
                                <p:cTn id="7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8" fill="hold">
                            <p:stCondLst>
                              <p:cond delay="250500"/>
                            </p:stCondLst>
                            <p:childTnLst>
                              <p:par>
                                <p:cTn id="7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1" fill="hold">
                            <p:stCondLst>
                              <p:cond delay="251500"/>
                            </p:stCondLst>
                            <p:childTnLst>
                              <p:par>
                                <p:cTn id="7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4" fill="hold">
                            <p:stCondLst>
                              <p:cond delay="252500"/>
                            </p:stCondLst>
                            <p:childTnLst>
                              <p:par>
                                <p:cTn id="7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7" fill="hold">
                            <p:stCondLst>
                              <p:cond delay="253500"/>
                            </p:stCondLst>
                            <p:childTnLst>
                              <p:par>
                                <p:cTn id="7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0" fill="hold">
                            <p:stCondLst>
                              <p:cond delay="254500"/>
                            </p:stCondLst>
                            <p:childTnLst>
                              <p:par>
                                <p:cTn id="7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3" fill="hold">
                            <p:stCondLst>
                              <p:cond delay="255500"/>
                            </p:stCondLst>
                            <p:childTnLst>
                              <p:par>
                                <p:cTn id="7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6" fill="hold">
                            <p:stCondLst>
                              <p:cond delay="256500"/>
                            </p:stCondLst>
                            <p:childTnLst>
                              <p:par>
                                <p:cTn id="7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9" fill="hold">
                            <p:stCondLst>
                              <p:cond delay="257500"/>
                            </p:stCondLst>
                            <p:childTnLst>
                              <p:par>
                                <p:cTn id="7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2" fill="hold">
                            <p:stCondLst>
                              <p:cond delay="258500"/>
                            </p:stCondLst>
                            <p:childTnLst>
                              <p:par>
                                <p:cTn id="7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5" fill="hold">
                            <p:stCondLst>
                              <p:cond delay="259500"/>
                            </p:stCondLst>
                            <p:childTnLst>
                              <p:par>
                                <p:cTn id="7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8" fill="hold">
                            <p:stCondLst>
                              <p:cond delay="260500"/>
                            </p:stCondLst>
                            <p:childTnLst>
                              <p:par>
                                <p:cTn id="7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1" fill="hold">
                            <p:stCondLst>
                              <p:cond delay="261500"/>
                            </p:stCondLst>
                            <p:childTnLst>
                              <p:par>
                                <p:cTn id="7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4" fill="hold">
                            <p:stCondLst>
                              <p:cond delay="262500"/>
                            </p:stCondLst>
                            <p:childTnLst>
                              <p:par>
                                <p:cTn id="7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7" fill="hold">
                            <p:stCondLst>
                              <p:cond delay="263500"/>
                            </p:stCondLst>
                            <p:childTnLst>
                              <p:par>
                                <p:cTn id="7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0" fill="hold">
                            <p:stCondLst>
                              <p:cond delay="264500"/>
                            </p:stCondLst>
                            <p:childTnLst>
                              <p:par>
                                <p:cTn id="8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3" fill="hold">
                            <p:stCondLst>
                              <p:cond delay="265500"/>
                            </p:stCondLst>
                            <p:childTnLst>
                              <p:par>
                                <p:cTn id="8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6" fill="hold">
                            <p:stCondLst>
                              <p:cond delay="266500"/>
                            </p:stCondLst>
                            <p:childTnLst>
                              <p:par>
                                <p:cTn id="8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9" fill="hold">
                            <p:stCondLst>
                              <p:cond delay="267500"/>
                            </p:stCondLst>
                            <p:childTnLst>
                              <p:par>
                                <p:cTn id="8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2" fill="hold">
                            <p:stCondLst>
                              <p:cond delay="268500"/>
                            </p:stCondLst>
                            <p:childTnLst>
                              <p:par>
                                <p:cTn id="8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5" fill="hold">
                            <p:stCondLst>
                              <p:cond delay="269500"/>
                            </p:stCondLst>
                            <p:childTnLst>
                              <p:par>
                                <p:cTn id="8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8" fill="hold">
                            <p:stCondLst>
                              <p:cond delay="270500"/>
                            </p:stCondLst>
                            <p:childTnLst>
                              <p:par>
                                <p:cTn id="8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1" fill="hold">
                            <p:stCondLst>
                              <p:cond delay="271500"/>
                            </p:stCondLst>
                            <p:childTnLst>
                              <p:par>
                                <p:cTn id="8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4" fill="hold">
                            <p:stCondLst>
                              <p:cond delay="272500"/>
                            </p:stCondLst>
                            <p:childTnLst>
                              <p:par>
                                <p:cTn id="8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7" fill="hold">
                            <p:stCondLst>
                              <p:cond delay="273500"/>
                            </p:stCondLst>
                            <p:childTnLst>
                              <p:par>
                                <p:cTn id="8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0" fill="hold">
                            <p:stCondLst>
                              <p:cond delay="274500"/>
                            </p:stCondLst>
                            <p:childTnLst>
                              <p:par>
                                <p:cTn id="8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3" fill="hold">
                            <p:stCondLst>
                              <p:cond delay="275500"/>
                            </p:stCondLst>
                            <p:childTnLst>
                              <p:par>
                                <p:cTn id="8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6" fill="hold">
                            <p:stCondLst>
                              <p:cond delay="276500"/>
                            </p:stCondLst>
                            <p:childTnLst>
                              <p:par>
                                <p:cTn id="8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9" fill="hold">
                            <p:stCondLst>
                              <p:cond delay="277500"/>
                            </p:stCondLst>
                            <p:childTnLst>
                              <p:par>
                                <p:cTn id="8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2" fill="hold">
                            <p:stCondLst>
                              <p:cond delay="278500"/>
                            </p:stCondLst>
                            <p:childTnLst>
                              <p:par>
                                <p:cTn id="8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5" fill="hold">
                            <p:stCondLst>
                              <p:cond delay="279500"/>
                            </p:stCondLst>
                            <p:childTnLst>
                              <p:par>
                                <p:cTn id="8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8" fill="hold">
                            <p:stCondLst>
                              <p:cond delay="280500"/>
                            </p:stCondLst>
                            <p:childTnLst>
                              <p:par>
                                <p:cTn id="8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1" fill="hold">
                            <p:stCondLst>
                              <p:cond delay="281500"/>
                            </p:stCondLst>
                            <p:childTnLst>
                              <p:par>
                                <p:cTn id="8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4" fill="hold">
                            <p:stCondLst>
                              <p:cond delay="282500"/>
                            </p:stCondLst>
                            <p:childTnLst>
                              <p:par>
                                <p:cTn id="8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7" fill="hold">
                            <p:stCondLst>
                              <p:cond delay="283500"/>
                            </p:stCondLst>
                            <p:childTnLst>
                              <p:par>
                                <p:cTn id="8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0" fill="hold">
                            <p:stCondLst>
                              <p:cond delay="284500"/>
                            </p:stCondLst>
                            <p:childTnLst>
                              <p:par>
                                <p:cTn id="8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3" fill="hold">
                            <p:stCondLst>
                              <p:cond delay="285500"/>
                            </p:stCondLst>
                            <p:childTnLst>
                              <p:par>
                                <p:cTn id="8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6" fill="hold">
                            <p:stCondLst>
                              <p:cond delay="286500"/>
                            </p:stCondLst>
                            <p:childTnLst>
                              <p:par>
                                <p:cTn id="8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9" fill="hold">
                            <p:stCondLst>
                              <p:cond delay="287500"/>
                            </p:stCondLst>
                            <p:childTnLst>
                              <p:par>
                                <p:cTn id="8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2" fill="hold">
                            <p:stCondLst>
                              <p:cond delay="288500"/>
                            </p:stCondLst>
                            <p:childTnLst>
                              <p:par>
                                <p:cTn id="8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5" fill="hold">
                            <p:stCondLst>
                              <p:cond delay="289500"/>
                            </p:stCondLst>
                            <p:childTnLst>
                              <p:par>
                                <p:cTn id="8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8" fill="hold">
                            <p:stCondLst>
                              <p:cond delay="290500"/>
                            </p:stCondLst>
                            <p:childTnLst>
                              <p:par>
                                <p:cTn id="8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1" fill="hold">
                            <p:stCondLst>
                              <p:cond delay="291500"/>
                            </p:stCondLst>
                            <p:childTnLst>
                              <p:par>
                                <p:cTn id="8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4" fill="hold">
                            <p:stCondLst>
                              <p:cond delay="292500"/>
                            </p:stCondLst>
                            <p:childTnLst>
                              <p:par>
                                <p:cTn id="88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7" fill="hold">
                            <p:stCondLst>
                              <p:cond delay="293500"/>
                            </p:stCondLst>
                            <p:childTnLst>
                              <p:par>
                                <p:cTn id="8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0" fill="hold">
                            <p:stCondLst>
                              <p:cond delay="294500"/>
                            </p:stCondLst>
                            <p:childTnLst>
                              <p:par>
                                <p:cTn id="89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3" fill="hold">
                            <p:stCondLst>
                              <p:cond delay="295500"/>
                            </p:stCondLst>
                            <p:childTnLst>
                              <p:par>
                                <p:cTn id="89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6" fill="hold">
                            <p:stCondLst>
                              <p:cond delay="296500"/>
                            </p:stCondLst>
                            <p:childTnLst>
                              <p:par>
                                <p:cTn id="89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9" fill="hold">
                            <p:stCondLst>
                              <p:cond delay="297500"/>
                            </p:stCondLst>
                            <p:childTnLst>
                              <p:par>
                                <p:cTn id="90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2" fill="hold">
                            <p:stCondLst>
                              <p:cond delay="298500"/>
                            </p:stCondLst>
                            <p:childTnLst>
                              <p:par>
                                <p:cTn id="90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5" fill="hold">
                            <p:stCondLst>
                              <p:cond delay="299500"/>
                            </p:stCondLst>
                            <p:childTnLst>
                              <p:par>
                                <p:cTn id="90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1298333" y="399056"/>
            <a:ext cx="209403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CC"/>
                </a:solidFill>
              </a:rPr>
              <a:t>a)</a:t>
            </a:r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1717943"/>
              </p:ext>
            </p:extLst>
          </p:nvPr>
        </p:nvGraphicFramePr>
        <p:xfrm>
          <a:off x="849434" y="3244134"/>
          <a:ext cx="2946400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49" name="Equation" r:id="rId3" imgW="1269720" imgH="419040" progId="Equation.DSMT4">
                  <p:embed/>
                </p:oleObj>
              </mc:Choice>
              <mc:Fallback>
                <p:oleObj name="Equation" r:id="rId3" imgW="1269720" imgH="419040" progId="Equation.DSMT4">
                  <p:embed/>
                  <p:pic>
                    <p:nvPicPr>
                      <p:cNvPr id="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9434" y="3244134"/>
                        <a:ext cx="2946400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3633246"/>
              </p:ext>
            </p:extLst>
          </p:nvPr>
        </p:nvGraphicFramePr>
        <p:xfrm>
          <a:off x="1218013" y="4151848"/>
          <a:ext cx="170815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0" name="Equation" r:id="rId5" imgW="736560" imgH="419040" progId="Equation.DSMT4">
                  <p:embed/>
                </p:oleObj>
              </mc:Choice>
              <mc:Fallback>
                <p:oleObj name="Equation" r:id="rId5" imgW="736560" imgH="419040" progId="Equation.DSMT4">
                  <p:embed/>
                  <p:pic>
                    <p:nvPicPr>
                      <p:cNvPr id="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8013" y="4151848"/>
                        <a:ext cx="1708150" cy="96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2021791"/>
              </p:ext>
            </p:extLst>
          </p:nvPr>
        </p:nvGraphicFramePr>
        <p:xfrm>
          <a:off x="1218013" y="5049256"/>
          <a:ext cx="1708150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1" name="Equation" r:id="rId7" imgW="736560" imgH="419040" progId="Equation.DSMT4">
                  <p:embed/>
                </p:oleObj>
              </mc:Choice>
              <mc:Fallback>
                <p:oleObj name="Equation" r:id="rId7" imgW="736560" imgH="419040" progId="Equation.DSMT4">
                  <p:embed/>
                  <p:pic>
                    <p:nvPicPr>
                      <p:cNvPr id="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8013" y="5049256"/>
                        <a:ext cx="1708150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9767267"/>
              </p:ext>
            </p:extLst>
          </p:nvPr>
        </p:nvGraphicFramePr>
        <p:xfrm>
          <a:off x="1326123" y="1177925"/>
          <a:ext cx="3916363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2" name="Equation" r:id="rId9" imgW="1688760" imgH="457200" progId="Equation.DSMT4">
                  <p:embed/>
                </p:oleObj>
              </mc:Choice>
              <mc:Fallback>
                <p:oleObj name="Equation" r:id="rId9" imgW="1688760" imgH="457200" progId="Equation.DSMT4">
                  <p:embed/>
                  <p:pic>
                    <p:nvPicPr>
                      <p:cNvPr id="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6123" y="1177925"/>
                        <a:ext cx="3916363" cy="106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3998341"/>
              </p:ext>
            </p:extLst>
          </p:nvPr>
        </p:nvGraphicFramePr>
        <p:xfrm>
          <a:off x="1209675" y="5868193"/>
          <a:ext cx="619125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3" name="Equation" r:id="rId11" imgW="266400" imgH="393480" progId="Equation.DSMT4">
                  <p:embed/>
                </p:oleObj>
              </mc:Choice>
              <mc:Fallback>
                <p:oleObj name="Equation" r:id="rId11" imgW="266400" imgH="393480" progId="Equation.DSMT4">
                  <p:embed/>
                  <p:pic>
                    <p:nvPicPr>
                      <p:cNvPr id="1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9675" y="5868193"/>
                        <a:ext cx="619125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3642620"/>
              </p:ext>
            </p:extLst>
          </p:nvPr>
        </p:nvGraphicFramePr>
        <p:xfrm>
          <a:off x="1828800" y="276231"/>
          <a:ext cx="31750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4" name="Equation" r:id="rId13" imgW="1320480" imgH="419040" progId="Equation.DSMT4">
                  <p:embed/>
                </p:oleObj>
              </mc:Choice>
              <mc:Fallback>
                <p:oleObj name="Equation" r:id="rId13" imgW="1320480" imgH="419040" progId="Equation.DSMT4">
                  <p:embed/>
                  <p:pic>
                    <p:nvPicPr>
                      <p:cNvPr id="3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76231"/>
                        <a:ext cx="31750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Connector 12"/>
          <p:cNvCxnSpPr/>
          <p:nvPr/>
        </p:nvCxnSpPr>
        <p:spPr>
          <a:xfrm>
            <a:off x="5534267" y="399056"/>
            <a:ext cx="1" cy="592554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5912583" y="442831"/>
            <a:ext cx="209403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CC"/>
                </a:solidFill>
              </a:rPr>
              <a:t>c)</a:t>
            </a:r>
          </a:p>
        </p:txBody>
      </p:sp>
      <p:graphicFrame>
        <p:nvGraphicFramePr>
          <p:cNvPr id="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8724610"/>
              </p:ext>
            </p:extLst>
          </p:nvPr>
        </p:nvGraphicFramePr>
        <p:xfrm>
          <a:off x="6831807" y="2997558"/>
          <a:ext cx="1738312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5" name="Equation" r:id="rId15" imgW="749160" imgH="419040" progId="Equation.DSMT4">
                  <p:embed/>
                </p:oleObj>
              </mc:Choice>
              <mc:Fallback>
                <p:oleObj name="Equation" r:id="rId15" imgW="749160" imgH="419040" progId="Equation.DSMT4">
                  <p:embed/>
                  <p:pic>
                    <p:nvPicPr>
                      <p:cNvPr id="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1807" y="2997558"/>
                        <a:ext cx="1738312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7781977"/>
              </p:ext>
            </p:extLst>
          </p:nvPr>
        </p:nvGraphicFramePr>
        <p:xfrm>
          <a:off x="6831807" y="4077706"/>
          <a:ext cx="795338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6" name="Equation" r:id="rId17" imgW="342720" imgH="419040" progId="Equation.DSMT4">
                  <p:embed/>
                </p:oleObj>
              </mc:Choice>
              <mc:Fallback>
                <p:oleObj name="Equation" r:id="rId17" imgW="342720" imgH="419040" progId="Equation.DSMT4">
                  <p:embed/>
                  <p:pic>
                    <p:nvPicPr>
                      <p:cNvPr id="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1807" y="4077706"/>
                        <a:ext cx="795338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6807954"/>
              </p:ext>
            </p:extLst>
          </p:nvPr>
        </p:nvGraphicFramePr>
        <p:xfrm>
          <a:off x="6834188" y="1750074"/>
          <a:ext cx="3094038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7" name="Equation" r:id="rId19" imgW="1333440" imgH="419040" progId="Equation.DSMT4">
                  <p:embed/>
                </p:oleObj>
              </mc:Choice>
              <mc:Fallback>
                <p:oleObj name="Equation" r:id="rId19" imgW="1333440" imgH="419040" progId="Equation.DSMT4">
                  <p:embed/>
                  <p:pic>
                    <p:nvPicPr>
                      <p:cNvPr id="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4188" y="1750074"/>
                        <a:ext cx="3094038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4250885"/>
              </p:ext>
            </p:extLst>
          </p:nvPr>
        </p:nvGraphicFramePr>
        <p:xfrm>
          <a:off x="6834188" y="275797"/>
          <a:ext cx="29527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8" name="Equation" r:id="rId21" imgW="1091880" imgH="419040" progId="Equation.DSMT4">
                  <p:embed/>
                </p:oleObj>
              </mc:Choice>
              <mc:Fallback>
                <p:oleObj name="Equation" r:id="rId21" imgW="1091880" imgH="41904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4188" y="275797"/>
                        <a:ext cx="295275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3338912"/>
              </p:ext>
            </p:extLst>
          </p:nvPr>
        </p:nvGraphicFramePr>
        <p:xfrm>
          <a:off x="1238372" y="2221233"/>
          <a:ext cx="3295650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59" name="Equation" r:id="rId23" imgW="3295528" imgH="961911" progId="Equation.DSMT4">
                  <p:embed/>
                </p:oleObj>
              </mc:Choice>
              <mc:Fallback>
                <p:oleObj name="Equation" r:id="rId23" imgW="3295528" imgH="961911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238372" y="2221233"/>
                        <a:ext cx="3295650" cy="962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044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93601" y="467864"/>
            <a:ext cx="6066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CC"/>
                </a:solidFill>
              </a:rPr>
              <a:t>b)</a:t>
            </a: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9267136"/>
              </p:ext>
            </p:extLst>
          </p:nvPr>
        </p:nvGraphicFramePr>
        <p:xfrm>
          <a:off x="1296934" y="2622118"/>
          <a:ext cx="1501775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33" name="Equation" r:id="rId3" imgW="647640" imgH="444240" progId="Equation.DSMT4">
                  <p:embed/>
                </p:oleObj>
              </mc:Choice>
              <mc:Fallback>
                <p:oleObj name="Equation" r:id="rId3" imgW="647640" imgH="444240" progId="Equation.DSMT4">
                  <p:embed/>
                  <p:pic>
                    <p:nvPicPr>
                      <p:cNvPr id="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6934" y="2622118"/>
                        <a:ext cx="1501775" cy="1030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217249"/>
              </p:ext>
            </p:extLst>
          </p:nvPr>
        </p:nvGraphicFramePr>
        <p:xfrm>
          <a:off x="1304707" y="1544732"/>
          <a:ext cx="1620838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34" name="Equation" r:id="rId5" imgW="698400" imgH="444240" progId="Equation.DSMT4">
                  <p:embed/>
                </p:oleObj>
              </mc:Choice>
              <mc:Fallback>
                <p:oleObj name="Equation" r:id="rId5" imgW="698400" imgH="444240" progId="Equation.DSMT4">
                  <p:embed/>
                  <p:pic>
                    <p:nvPicPr>
                      <p:cNvPr id="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4707" y="1544732"/>
                        <a:ext cx="1620838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7579889"/>
              </p:ext>
            </p:extLst>
          </p:nvPr>
        </p:nvGraphicFramePr>
        <p:xfrm>
          <a:off x="1658686" y="344340"/>
          <a:ext cx="1404938" cy="102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35" name="Equation" r:id="rId7" imgW="583920" imgH="431640" progId="Equation.DSMT4">
                  <p:embed/>
                </p:oleObj>
              </mc:Choice>
              <mc:Fallback>
                <p:oleObj name="Equation" r:id="rId7" imgW="583920" imgH="431640" progId="Equation.DSMT4">
                  <p:embed/>
                  <p:pic>
                    <p:nvPicPr>
                      <p:cNvPr id="1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8686" y="344340"/>
                        <a:ext cx="1404938" cy="1020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Straight Connector 11"/>
          <p:cNvCxnSpPr/>
          <p:nvPr/>
        </p:nvCxnSpPr>
        <p:spPr>
          <a:xfrm flipH="1">
            <a:off x="5011935" y="419634"/>
            <a:ext cx="45599" cy="636216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extBox 4"/>
          <p:cNvSpPr txBox="1">
            <a:spLocks noChangeArrowheads="1"/>
          </p:cNvSpPr>
          <p:nvPr/>
        </p:nvSpPr>
        <p:spPr bwMode="auto">
          <a:xfrm>
            <a:off x="5230651" y="353642"/>
            <a:ext cx="5227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CC"/>
                </a:solidFill>
              </a:rPr>
              <a:t>d)</a:t>
            </a:r>
          </a:p>
        </p:txBody>
      </p:sp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2153241"/>
              </p:ext>
            </p:extLst>
          </p:nvPr>
        </p:nvGraphicFramePr>
        <p:xfrm>
          <a:off x="5269288" y="3108099"/>
          <a:ext cx="5775325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36" name="Equation" r:id="rId9" imgW="2489040" imgH="419040" progId="Equation.DSMT4">
                  <p:embed/>
                </p:oleObj>
              </mc:Choice>
              <mc:Fallback>
                <p:oleObj name="Equation" r:id="rId9" imgW="2489040" imgH="419040" progId="Equation.DSMT4">
                  <p:embed/>
                  <p:pic>
                    <p:nvPicPr>
                      <p:cNvPr id="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9288" y="3108099"/>
                        <a:ext cx="5775325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8128596"/>
              </p:ext>
            </p:extLst>
          </p:nvPr>
        </p:nvGraphicFramePr>
        <p:xfrm>
          <a:off x="5269288" y="4095964"/>
          <a:ext cx="5980113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37" name="Equation" r:id="rId11" imgW="2577960" imgH="469800" progId="Equation.DSMT4">
                  <p:embed/>
                </p:oleObj>
              </mc:Choice>
              <mc:Fallback>
                <p:oleObj name="Equation" r:id="rId11" imgW="2577960" imgH="469800" progId="Equation.DSMT4">
                  <p:embed/>
                  <p:pic>
                    <p:nvPicPr>
                      <p:cNvPr id="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9288" y="4095964"/>
                        <a:ext cx="5980113" cy="1087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6481130"/>
              </p:ext>
            </p:extLst>
          </p:nvPr>
        </p:nvGraphicFramePr>
        <p:xfrm>
          <a:off x="5256409" y="4989011"/>
          <a:ext cx="2239962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38" name="Equation" r:id="rId13" imgW="965160" imgH="419040" progId="Equation.DSMT4">
                  <p:embed/>
                </p:oleObj>
              </mc:Choice>
              <mc:Fallback>
                <p:oleObj name="Equation" r:id="rId13" imgW="965160" imgH="419040" progId="Equation.DSMT4">
                  <p:embed/>
                  <p:pic>
                    <p:nvPicPr>
                      <p:cNvPr id="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6409" y="4989011"/>
                        <a:ext cx="2239962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2329555"/>
              </p:ext>
            </p:extLst>
          </p:nvPr>
        </p:nvGraphicFramePr>
        <p:xfrm>
          <a:off x="5276850" y="1167147"/>
          <a:ext cx="427196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39" name="Equation" r:id="rId15" imgW="1841400" imgH="431640" progId="Equation.DSMT4">
                  <p:embed/>
                </p:oleObj>
              </mc:Choice>
              <mc:Fallback>
                <p:oleObj name="Equation" r:id="rId15" imgW="1841400" imgH="431640" progId="Equation.DSMT4">
                  <p:embed/>
                  <p:pic>
                    <p:nvPicPr>
                      <p:cNvPr id="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850" y="1167147"/>
                        <a:ext cx="427196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6020798"/>
              </p:ext>
            </p:extLst>
          </p:nvPr>
        </p:nvGraphicFramePr>
        <p:xfrm>
          <a:off x="5220667" y="5895218"/>
          <a:ext cx="3270250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40" name="Equation" r:id="rId17" imgW="1409400" imgH="419040" progId="Equation.DSMT4">
                  <p:embed/>
                </p:oleObj>
              </mc:Choice>
              <mc:Fallback>
                <p:oleObj name="Equation" r:id="rId17" imgW="1409400" imgH="419040" progId="Equation.DSMT4">
                  <p:embed/>
                  <p:pic>
                    <p:nvPicPr>
                      <p:cNvPr id="1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667" y="5895218"/>
                        <a:ext cx="3270250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7751492"/>
              </p:ext>
            </p:extLst>
          </p:nvPr>
        </p:nvGraphicFramePr>
        <p:xfrm>
          <a:off x="5999881" y="247914"/>
          <a:ext cx="3541712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41" name="Equation" r:id="rId19" imgW="1473120" imgH="393480" progId="Equation.DSMT4">
                  <p:embed/>
                </p:oleObj>
              </mc:Choice>
              <mc:Fallback>
                <p:oleObj name="Equation" r:id="rId19" imgW="1473120" imgH="393480" progId="Equation.DSMT4">
                  <p:embed/>
                  <p:pic>
                    <p:nvPicPr>
                      <p:cNvPr id="3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9881" y="247914"/>
                        <a:ext cx="3541712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9811511"/>
              </p:ext>
            </p:extLst>
          </p:nvPr>
        </p:nvGraphicFramePr>
        <p:xfrm>
          <a:off x="5276850" y="2176816"/>
          <a:ext cx="42576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42" name="Equation" r:id="rId21" imgW="4257748" imgH="952484" progId="Equation.DSMT4">
                  <p:embed/>
                </p:oleObj>
              </mc:Choice>
              <mc:Fallback>
                <p:oleObj name="Equation" r:id="rId21" imgW="4257748" imgH="952484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276850" y="2176816"/>
                        <a:ext cx="4257675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61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Picture 316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382" r="20120" b="2"/>
          <a:stretch/>
        </p:blipFill>
        <p:spPr>
          <a:xfrm>
            <a:off x="888762" y="0"/>
            <a:ext cx="2099283" cy="2099283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sp>
        <p:nvSpPr>
          <p:cNvPr id="318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 txBox="1">
            <a:spLocks/>
          </p:cNvSpPr>
          <p:nvPr/>
        </p:nvSpPr>
        <p:spPr>
          <a:xfrm>
            <a:off x="6604171" y="80557"/>
            <a:ext cx="5572336" cy="809423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99B898"/>
            </a:solidFill>
          </a:ln>
        </p:spPr>
        <p:txBody>
          <a:bodyPr vert="horz" lIns="95400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9" name="Picture 3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80557"/>
            <a:ext cx="1463167" cy="1463167"/>
          </a:xfrm>
          <a:prstGeom prst="rect">
            <a:avLst/>
          </a:prstGeom>
        </p:spPr>
      </p:pic>
      <p:sp>
        <p:nvSpPr>
          <p:cNvPr id="320" name="TextBox 11"/>
          <p:cNvSpPr txBox="1">
            <a:spLocks noChangeArrowheads="1"/>
          </p:cNvSpPr>
          <p:nvPr/>
        </p:nvSpPr>
        <p:spPr bwMode="auto">
          <a:xfrm>
            <a:off x="2708005" y="1295400"/>
            <a:ext cx="753561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</a:rPr>
              <a:t>HĐ </a:t>
            </a:r>
            <a:r>
              <a:rPr lang="en-US" sz="3200" b="1" dirty="0" err="1">
                <a:solidFill>
                  <a:srgbClr val="FF0000"/>
                </a:solidFill>
              </a:rPr>
              <a:t>nhóm</a:t>
            </a:r>
            <a:r>
              <a:rPr lang="en-US" sz="3200" b="1" dirty="0">
                <a:solidFill>
                  <a:srgbClr val="FF0000"/>
                </a:solidFill>
              </a:rPr>
              <a:t> 2 </a:t>
            </a:r>
            <a:r>
              <a:rPr lang="en-US" sz="3200" b="1" dirty="0" err="1">
                <a:solidFill>
                  <a:srgbClr val="FF0000"/>
                </a:solidFill>
              </a:rPr>
              <a:t>bàn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làm</a:t>
            </a:r>
            <a:r>
              <a:rPr lang="en-US" sz="3200" b="1" dirty="0">
                <a:solidFill>
                  <a:srgbClr val="FF0000"/>
                </a:solidFill>
              </a:rPr>
              <a:t> BT3 </a:t>
            </a:r>
            <a:r>
              <a:rPr lang="en-US" sz="3200" b="1" dirty="0" err="1">
                <a:solidFill>
                  <a:srgbClr val="FF0000"/>
                </a:solidFill>
              </a:rPr>
              <a:t>trong</a:t>
            </a:r>
            <a:r>
              <a:rPr lang="en-US" sz="3200" b="1" dirty="0">
                <a:solidFill>
                  <a:srgbClr val="FF0000"/>
                </a:solidFill>
              </a:rPr>
              <a:t> 2 </a:t>
            </a:r>
            <a:r>
              <a:rPr lang="en-US" sz="3200" b="1" dirty="0" err="1">
                <a:solidFill>
                  <a:srgbClr val="FF0000"/>
                </a:solidFill>
              </a:rPr>
              <a:t>phút</a:t>
            </a:r>
            <a:r>
              <a:rPr lang="en-US" sz="3200" b="1" dirty="0">
                <a:solidFill>
                  <a:srgbClr val="FF0000"/>
                </a:solidFill>
              </a:rPr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1" name="Rectangle 320"/>
              <p:cNvSpPr/>
              <p:nvPr/>
            </p:nvSpPr>
            <p:spPr>
              <a:xfrm>
                <a:off x="1295400" y="2285595"/>
                <a:ext cx="10210800" cy="40703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2800" b="1" i="1" u="sng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vi-VN" sz="3200" b="1" i="1" u="sng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ài tập 3: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ty may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xuất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100000 </m:t>
                    </m:r>
                  </m:oMath>
                </a14:m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phẩm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ngày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những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đã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xong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sớm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ngày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còn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thêm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80</m:t>
                    </m:r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phẩm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0480" marR="30480" algn="just"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diễn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qua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320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0480" marR="30480" algn="just"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phẩm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xuất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ngày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kế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hoạch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0480" marR="30480" algn="just"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phẩm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tế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đã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ngày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0480" marR="30480" algn="just"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phẩm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thêm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ngày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0480" marR="30480" algn="just">
                  <a:spcAft>
                    <a:spcPts val="0"/>
                  </a:spcAft>
                </a:pP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sản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phẩm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thêm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ngày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=25</m:t>
                    </m:r>
                  </m:oMath>
                </a14:m>
                <a:r>
                  <a:rPr lang="en-US" sz="3200" dirty="0">
                    <a:solidFill>
                      <a:srgbClr val="0000FF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1" name="Rectangle 3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2285595"/>
                <a:ext cx="10210800" cy="4070345"/>
              </a:xfrm>
              <a:prstGeom prst="rect">
                <a:avLst/>
              </a:prstGeom>
              <a:blipFill>
                <a:blip r:embed="rId12"/>
                <a:stretch>
                  <a:fillRect l="-1552" t="-2096" r="-1493" b="-38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362" name="Picture 2" descr="Digit 120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550" y="88390"/>
            <a:ext cx="2286000" cy="125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06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2438400" y="193478"/>
            <a:ext cx="753561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0000"/>
                </a:solidFill>
              </a:rPr>
              <a:t>HĐ </a:t>
            </a:r>
            <a:r>
              <a:rPr lang="en-US" sz="3200" b="1" dirty="0" err="1">
                <a:solidFill>
                  <a:srgbClr val="FF0000"/>
                </a:solidFill>
              </a:rPr>
              <a:t>nhóm</a:t>
            </a:r>
            <a:r>
              <a:rPr lang="en-US" sz="3200" b="1" dirty="0">
                <a:solidFill>
                  <a:srgbClr val="FF0000"/>
                </a:solidFill>
              </a:rPr>
              <a:t> 2 </a:t>
            </a:r>
            <a:r>
              <a:rPr lang="en-US" sz="3200" b="1" dirty="0" err="1">
                <a:solidFill>
                  <a:srgbClr val="FF0000"/>
                </a:solidFill>
              </a:rPr>
              <a:t>bàn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làm</a:t>
            </a:r>
            <a:r>
              <a:rPr lang="en-US" sz="3200" b="1" dirty="0">
                <a:solidFill>
                  <a:srgbClr val="FF0000"/>
                </a:solidFill>
              </a:rPr>
              <a:t> BT3 </a:t>
            </a:r>
            <a:r>
              <a:rPr lang="en-US" sz="3200" b="1" dirty="0" err="1">
                <a:solidFill>
                  <a:srgbClr val="FF0000"/>
                </a:solidFill>
              </a:rPr>
              <a:t>trong</a:t>
            </a:r>
            <a:r>
              <a:rPr lang="en-US" sz="3200" b="1" dirty="0">
                <a:solidFill>
                  <a:srgbClr val="FF0000"/>
                </a:solidFill>
              </a:rPr>
              <a:t> 2 </a:t>
            </a:r>
            <a:r>
              <a:rPr lang="en-US" sz="3200" b="1" dirty="0" err="1">
                <a:solidFill>
                  <a:srgbClr val="FF0000"/>
                </a:solidFill>
              </a:rPr>
              <a:t>phút</a:t>
            </a:r>
            <a:r>
              <a:rPr lang="en-US" sz="3200" b="1" dirty="0">
                <a:solidFill>
                  <a:srgbClr val="FF0000"/>
                </a:solidFill>
              </a:rPr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6"/>
              <p:cNvSpPr>
                <a:spLocks noChangeArrowheads="1"/>
              </p:cNvSpPr>
              <p:nvPr/>
            </p:nvSpPr>
            <p:spPr bwMode="auto">
              <a:xfrm>
                <a:off x="1143000" y="1373334"/>
                <a:ext cx="11308979" cy="13247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- Số sản phẩm sản xuất trong một ngày theo kế hoạch là :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nl-NL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</m:t>
                        </m:r>
                      </m:num>
                      <m:den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(sp) </a:t>
                </a:r>
                <a:endParaRPr kumimoji="0" lang="nl-NL" altLang="en-US" sz="3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43000" y="1373334"/>
                <a:ext cx="11308979" cy="1324786"/>
              </a:xfrm>
              <a:prstGeom prst="rect">
                <a:avLst/>
              </a:prstGeom>
              <a:blipFill>
                <a:blip r:embed="rId2"/>
                <a:stretch>
                  <a:fillRect l="-1402" t="-4128" r="-1348" b="-458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920501" y="2588678"/>
                <a:ext cx="11249713" cy="7913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nl-NL" altLang="en-US" sz="28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 sản phẩm thực tế đã làm được trong một ngày là :</a:t>
                </a:r>
                <a:r>
                  <a:rPr kumimoji="0" lang="nl-NL" altLang="en-US" sz="3200" b="0" i="0" u="none" strike="noStrike" cap="none" normalizeH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nl-NL" altLang="en-US" sz="3200" b="0" i="1" u="none" strike="noStrike" cap="none" normalizeH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altLang="en-US" sz="3200" b="0" i="1" u="none" strike="noStrike" cap="none" normalizeH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10080</m:t>
                        </m:r>
                      </m:num>
                      <m:den>
                        <m:r>
                          <a:rPr kumimoji="0" lang="en-US" altLang="en-US" sz="3200" b="0" i="1" u="none" strike="noStrike" cap="none" normalizeH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kumimoji="0" lang="en-US" altLang="en-US" sz="3200" b="0" i="1" u="none" strike="noStrike" cap="none" normalizeH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den>
                    </m:f>
                  </m:oMath>
                </a14:m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kumimoji="0" lang="nl-NL" altLang="en-US" sz="3200" b="0" i="0" u="none" strike="noStrike" cap="none" normalizeH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sp) </a:t>
                </a:r>
                <a:endParaRPr kumimoji="0" lang="nl-NL" altLang="en-US" sz="4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920501" y="2588678"/>
                <a:ext cx="11249713" cy="791370"/>
              </a:xfrm>
              <a:prstGeom prst="rect">
                <a:avLst/>
              </a:prstGeom>
              <a:blipFill>
                <a:blip r:embed="rId3"/>
                <a:stretch>
                  <a:fillRect l="-1084" b="-1085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8"/>
              <p:cNvSpPr>
                <a:spLocks noChangeArrowheads="1"/>
              </p:cNvSpPr>
              <p:nvPr/>
            </p:nvSpPr>
            <p:spPr bwMode="auto">
              <a:xfrm>
                <a:off x="950753" y="3337571"/>
                <a:ext cx="11258180" cy="7913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Số sản phẩm làm thêm trong một ngày là :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nl-NL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10080</m:t>
                        </m:r>
                      </m:num>
                      <m:den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den>
                    </m:f>
                    <m:r>
                      <a:rPr kumimoji="0" lang="en-US" altLang="en-US" sz="3200" b="0" i="1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10000</m:t>
                        </m:r>
                      </m:num>
                      <m:den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(sp)</a:t>
                </a:r>
                <a:r>
                  <a:rPr kumimoji="0" lang="nl-NL" altLang="en-US" sz="3200" b="0" i="0" u="none" strike="noStrike" cap="none" normalizeH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nl-NL" altLang="en-US" sz="3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950753" y="3337571"/>
                <a:ext cx="11258180" cy="791370"/>
              </a:xfrm>
              <a:prstGeom prst="rect">
                <a:avLst/>
              </a:prstGeom>
              <a:blipFill>
                <a:blip r:embed="rId4"/>
                <a:stretch>
                  <a:fillRect l="-1408" b="-1085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838293" y="4345469"/>
                <a:ext cx="11483099" cy="7918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Với</a:t>
                </a:r>
                <a:r>
                  <a:rPr kumimoji="0" lang="nl-NL" altLang="en-US" sz="3200" b="0" i="0" u="none" strike="noStrike" cap="none" normalizeH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altLang="en-US" sz="3200" b="0" i="1" u="none" strike="noStrike" cap="none" normalizeH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kumimoji="0" lang="en-US" altLang="en-US" sz="3200" b="0" i="1" u="none" strike="noStrike" cap="none" normalizeH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=25</m:t>
                    </m:r>
                  </m:oMath>
                </a14:m>
                <a:r>
                  <a:rPr kumimoji="0" lang="nl-NL" altLang="en-US" sz="3200" b="0" i="0" u="none" strike="noStrike" cap="none" normalizeH="0" baseline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biểu thức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nl-NL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10080</m:t>
                        </m:r>
                      </m:num>
                      <m:den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den>
                    </m:f>
                    <m:r>
                      <a:rPr kumimoji="0" lang="en-US" altLang="en-US" sz="3200" b="0" i="1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10000</m:t>
                        </m:r>
                      </m:num>
                      <m:den>
                        <m:r>
                          <a:rPr kumimoji="0" lang="en-US" altLang="en-US" sz="32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kumimoji="0" lang="nl-NL" altLang="en-US" sz="3200" b="0" i="0" u="none" strike="noStrike" cap="none" normalizeH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có giá trị bằng:</a:t>
                </a:r>
                <a:endParaRPr kumimoji="0" lang="nl-NL" altLang="en-US" sz="4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38293" y="4345469"/>
                <a:ext cx="11483099" cy="791820"/>
              </a:xfrm>
              <a:prstGeom prst="rect">
                <a:avLst/>
              </a:prstGeom>
              <a:blipFill>
                <a:blip r:embed="rId5"/>
                <a:stretch>
                  <a:fillRect l="-1381" b="-1076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1214967" y="691508"/>
            <a:ext cx="16995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altLang="en-US" sz="3200" dirty="0">
                <a:solidFill>
                  <a:srgbClr val="0000F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vi-VN" altLang="en-US" sz="3200" dirty="0">
                <a:solidFill>
                  <a:srgbClr val="0000F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ời giải: </a:t>
            </a:r>
            <a:endParaRPr lang="en-US" altLang="en-US" sz="32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064719" y="5088161"/>
                <a:ext cx="7839005" cy="7918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nl-NL" altLang="en-US" sz="32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10080</m:t>
                        </m:r>
                      </m:num>
                      <m:den>
                        <m:r>
                          <a:rPr lang="en-US" alt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24</m:t>
                        </m:r>
                      </m:den>
                    </m:f>
                    <m:r>
                      <a:rPr lang="en-US" altLang="en-US" sz="32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alt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10000</m:t>
                        </m:r>
                      </m:num>
                      <m:den>
                        <m:r>
                          <a:rPr lang="en-US" altLang="en-US" sz="32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25</m:t>
                        </m:r>
                      </m:den>
                    </m:f>
                    <m:r>
                      <a:rPr lang="en-US" altLang="en-US" sz="32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=420−400=20 </m:t>
                    </m:r>
                  </m:oMath>
                </a14:m>
                <a:r>
                  <a:rPr lang="en-US" dirty="0"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solidFill>
                      <a:srgbClr val="0000FF"/>
                    </a:solidFill>
                    <a:cs typeface="Times New Roman" panose="02020603050405020304" pitchFamily="18" charset="0"/>
                  </a:rPr>
                  <a:t>(</a:t>
                </a:r>
                <a:r>
                  <a:rPr lang="en-US" sz="3200" dirty="0" err="1">
                    <a:solidFill>
                      <a:srgbClr val="0000FF"/>
                    </a:solidFill>
                    <a:cs typeface="Times New Roman" panose="02020603050405020304" pitchFamily="18" charset="0"/>
                  </a:rPr>
                  <a:t>s</a:t>
                </a:r>
                <a:r>
                  <a:rPr lang="en-US" sz="3200" dirty="0">
                    <a:solidFill>
                      <a:srgbClr val="0000FF"/>
                    </a:solidFill>
                    <a:cs typeface="Times New Roman" panose="02020603050405020304" pitchFamily="18" charset="0"/>
                  </a:rPr>
                  <a:t>ản </a:t>
                </a:r>
                <a:r>
                  <a:rPr lang="en-US" sz="3200" dirty="0" err="1">
                    <a:solidFill>
                      <a:srgbClr val="0000FF"/>
                    </a:solidFill>
                    <a:cs typeface="Times New Roman" panose="02020603050405020304" pitchFamily="18" charset="0"/>
                  </a:rPr>
                  <a:t>phẩm</a:t>
                </a:r>
                <a:r>
                  <a:rPr lang="en-US" sz="3200" dirty="0">
                    <a:solidFill>
                      <a:srgbClr val="0000FF"/>
                    </a:solidFill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4719" y="5088161"/>
                <a:ext cx="7839005" cy="791820"/>
              </a:xfrm>
              <a:prstGeom prst="rect">
                <a:avLst/>
              </a:prstGeom>
              <a:blipFill>
                <a:blip r:embed="rId6"/>
                <a:stretch>
                  <a:fillRect r="-233" b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75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92ACE0B-832A-4B2D-8DF6-00208144F0BF}"/>
              </a:ext>
            </a:extLst>
          </p:cNvPr>
          <p:cNvSpPr txBox="1"/>
          <p:nvPr/>
        </p:nvSpPr>
        <p:spPr>
          <a:xfrm>
            <a:off x="2087272" y="897440"/>
            <a:ext cx="9327487" cy="829185"/>
          </a:xfrm>
          <a:prstGeom prst="rect">
            <a:avLst/>
          </a:prstGeom>
          <a:noFill/>
        </p:spPr>
        <p:txBody>
          <a:bodyPr wrap="square" lIns="104886" tIns="52443" rIns="104886" bIns="52443" rtlCol="0">
            <a:spAutoFit/>
          </a:bodyPr>
          <a:lstStyle/>
          <a:p>
            <a:pPr algn="ctr"/>
            <a:r>
              <a:rPr lang="vi-VN" sz="4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 DẪN </a:t>
            </a:r>
            <a:r>
              <a:rPr lang="en-US" sz="47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47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endParaRPr lang="en-US" sz="4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3000" y="2133600"/>
            <a:ext cx="108966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-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Học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lại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lý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thuyết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,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xem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lại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các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bài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tập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đã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làm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trên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lớp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.</a:t>
            </a:r>
            <a:endParaRPr lang="en-US" sz="3600" dirty="0"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-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Giáo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viên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yêu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cầu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học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sinh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về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nhà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thực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hiện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làm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bài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1 (ý d</a:t>
            </a:r>
            <a:r>
              <a:rPr lang="vi-VN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,e,g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);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bài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3;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bài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5</a:t>
            </a:r>
            <a:r>
              <a:rPr lang="vi-VN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,7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SGK/T 42</a:t>
            </a:r>
            <a:r>
              <a:rPr lang="vi-VN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, 43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.</a:t>
            </a:r>
            <a:endParaRPr lang="en-US" sz="3600" dirty="0"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-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Chuẩn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bị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tiết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sau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fr-FR" sz="36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luy</a:t>
            </a:r>
            <a:r>
              <a:rPr lang="vi-VN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ện tập cộng, trừ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 c</a:t>
            </a:r>
            <a:r>
              <a:rPr lang="vi-VN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ác phân thức đại số</a:t>
            </a:r>
            <a:r>
              <a:rPr lang="fr-FR" sz="3600" dirty="0">
                <a:solidFill>
                  <a:srgbClr val="0000FF"/>
                </a:solidFill>
                <a:ea typeface="Times New Roman" panose="02020603050405020304" pitchFamily="18" charset="0"/>
              </a:rPr>
              <a:t>.</a:t>
            </a:r>
            <a:endParaRPr lang="en-US" sz="36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33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4026</TotalTime>
  <Words>1923</Words>
  <Application>Microsoft Office PowerPoint</Application>
  <PresentationFormat>Widescreen</PresentationFormat>
  <Paragraphs>1079</Paragraphs>
  <Slides>26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9" baseType="lpstr">
      <vt:lpstr>宋体</vt:lpstr>
      <vt:lpstr>.VnTime</vt:lpstr>
      <vt:lpstr>Abel</vt:lpstr>
      <vt:lpstr>Arial</vt:lpstr>
      <vt:lpstr>Calibri</vt:lpstr>
      <vt:lpstr>Cambria</vt:lpstr>
      <vt:lpstr>Cambria Math</vt:lpstr>
      <vt:lpstr>Odibee Sans</vt:lpstr>
      <vt:lpstr>Times New Roman</vt:lpstr>
      <vt:lpstr>UTM Showcard</vt:lpstr>
      <vt:lpstr>VNI-Times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TRÒ CHƠI: CÁNH CỤT VỀ NHÀ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homeFM9FY-TMF7Q-KCKCT-V9T29-TBBBG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thực hành số 3: CÁC THAO TÁC VỚI THƯ MỤC</dc:title>
  <dc:creator>may2</dc:creator>
  <cp:lastModifiedBy>phiatruoclabautroi.nangsom@gmail.com</cp:lastModifiedBy>
  <cp:revision>328</cp:revision>
  <cp:lastPrinted>1601-01-01T00:00:00Z</cp:lastPrinted>
  <dcterms:created xsi:type="dcterms:W3CDTF">2003-01-06T03:09:29Z</dcterms:created>
  <dcterms:modified xsi:type="dcterms:W3CDTF">2023-08-06T09:25:59Z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