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comments/comment5.xml" ContentType="application/vnd.openxmlformats-officedocument.presentationml.comments+xml"/>
  <Override PartName="/ppt/notesSlides/notesSlide14.xml" ContentType="application/vnd.openxmlformats-officedocument.presentationml.notesSlide+xml"/>
  <Override PartName="/ppt/comments/comment6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3" r:id="rId2"/>
  </p:sldMasterIdLst>
  <p:notesMasterIdLst>
    <p:notesMasterId r:id="rId43"/>
  </p:notesMasterIdLst>
  <p:sldIdLst>
    <p:sldId id="605" r:id="rId3"/>
    <p:sldId id="606" r:id="rId4"/>
    <p:sldId id="607" r:id="rId5"/>
    <p:sldId id="608" r:id="rId6"/>
    <p:sldId id="609" r:id="rId7"/>
    <p:sldId id="615" r:id="rId8"/>
    <p:sldId id="614" r:id="rId9"/>
    <p:sldId id="283" r:id="rId10"/>
    <p:sldId id="600" r:id="rId11"/>
    <p:sldId id="601" r:id="rId12"/>
    <p:sldId id="602" r:id="rId13"/>
    <p:sldId id="604" r:id="rId14"/>
    <p:sldId id="603" r:id="rId15"/>
    <p:sldId id="610" r:id="rId16"/>
    <p:sldId id="611" r:id="rId17"/>
    <p:sldId id="612" r:id="rId18"/>
    <p:sldId id="326" r:id="rId19"/>
    <p:sldId id="574" r:id="rId20"/>
    <p:sldId id="483" r:id="rId21"/>
    <p:sldId id="575" r:id="rId22"/>
    <p:sldId id="580" r:id="rId23"/>
    <p:sldId id="484" r:id="rId24"/>
    <p:sldId id="613" r:id="rId25"/>
    <p:sldId id="578" r:id="rId26"/>
    <p:sldId id="591" r:id="rId27"/>
    <p:sldId id="581" r:id="rId28"/>
    <p:sldId id="588" r:id="rId29"/>
    <p:sldId id="586" r:id="rId30"/>
    <p:sldId id="589" r:id="rId31"/>
    <p:sldId id="593" r:id="rId32"/>
    <p:sldId id="590" r:id="rId33"/>
    <p:sldId id="587" r:id="rId34"/>
    <p:sldId id="598" r:id="rId35"/>
    <p:sldId id="582" r:id="rId36"/>
    <p:sldId id="597" r:id="rId37"/>
    <p:sldId id="596" r:id="rId38"/>
    <p:sldId id="543" r:id="rId39"/>
    <p:sldId id="579" r:id="rId40"/>
    <p:sldId id="599" r:id="rId41"/>
    <p:sldId id="576" r:id="rId42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huan Nguyen Thi My" initials="TNTM" lastIdx="1" clrIdx="0">
    <p:extLst>
      <p:ext uri="{19B8F6BF-5375-455C-9EA6-DF929625EA0E}">
        <p15:presenceInfo xmlns:p15="http://schemas.microsoft.com/office/powerpoint/2012/main" userId="Thuan Nguyen Thi My" providerId="None"/>
      </p:ext>
    </p:extLst>
  </p:cmAuthor>
  <p:cmAuthor id="2" name="ADMIN" initials="A" lastIdx="3" clrIdx="1"/>
  <p:cmAuthor id="3" name="Đỗ Xuân  Thủy" initials="ĐXT" lastIdx="18" clrIdx="2">
    <p:extLst>
      <p:ext uri="{19B8F6BF-5375-455C-9EA6-DF929625EA0E}">
        <p15:presenceInfo xmlns:p15="http://schemas.microsoft.com/office/powerpoint/2012/main" userId="S::hn21k7A2069@tcthn.hcma.edu.vn::d7683423-7244-44c0-919a-34c0c381717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2023C"/>
    <a:srgbClr val="DE4654"/>
    <a:srgbClr val="8BCD43"/>
    <a:srgbClr val="54304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iểu Trung bình 2 - Màu chủ đề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26" autoAdjust="0"/>
    <p:restoredTop sz="94660"/>
  </p:normalViewPr>
  <p:slideViewPr>
    <p:cSldViewPr>
      <p:cViewPr varScale="1">
        <p:scale>
          <a:sx n="97" d="100"/>
          <a:sy n="97" d="100"/>
        </p:scale>
        <p:origin x="84" y="24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23-07-26T15:17:39.910" idx="9">
    <p:pos x="10" y="10"/>
    <p:text>ở câu d) nên cộng, trừ tử rồi phá ngoặc sau. Làm tắt sẽ dẫn đến sai lầm đối với học sinh</p:text>
    <p:extLst>
      <p:ext uri="{C676402C-5697-4E1C-873F-D02D1690AC5C}">
        <p15:threadingInfo xmlns:p15="http://schemas.microsoft.com/office/powerpoint/2012/main" timeZoneBias="-42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23-07-26T15:19:00.804" idx="10">
    <p:pos x="10" y="10"/>
    <p:text>ở câu b) nên cộng, trừ tử rồi phá ngoặc sau. Làm tắt sẽ dẫn đến sai lầm đối với học sinh</p:text>
    <p:extLst>
      <p:ext uri="{C676402C-5697-4E1C-873F-D02D1690AC5C}">
        <p15:threadingInfo xmlns:p15="http://schemas.microsoft.com/office/powerpoint/2012/main" timeZoneBias="-42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23-07-26T15:19:50.330" idx="11">
    <p:pos x="10" y="10"/>
    <p:text>ở câu a) nên cộng, trừ tử rồi phá ngoặc sau. Làm tắt sẽ dẫn đến sai lầm đối với học sinh</p:text>
    <p:extLst>
      <p:ext uri="{C676402C-5697-4E1C-873F-D02D1690AC5C}">
        <p15:threadingInfo xmlns:p15="http://schemas.microsoft.com/office/powerpoint/2012/main" timeZoneBias="-42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23-07-26T15:20:48.383" idx="12">
    <p:pos x="10" y="10"/>
    <p:text>Nên cộng, trừ tử rồi phá ngoặc sau. Làm tắt sẽ dẫn đến sai lầm đối với học sinh</p:text>
    <p:extLst>
      <p:ext uri="{C676402C-5697-4E1C-873F-D02D1690AC5C}">
        <p15:threadingInfo xmlns:p15="http://schemas.microsoft.com/office/powerpoint/2012/main" timeZoneBias="-42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23-07-26T15:23:28.255" idx="15">
    <p:pos x="10" y="10"/>
    <p:text>Không nên giải tắt</p:text>
    <p:extLst>
      <p:ext uri="{C676402C-5697-4E1C-873F-D02D1690AC5C}">
        <p15:threadingInfo xmlns:p15="http://schemas.microsoft.com/office/powerpoint/2012/main" timeZoneBias="-42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23-07-26T15:41:25.463" idx="16">
    <p:pos x="10" y="10"/>
    <p:text>Phần này cần ghi rõ bài nào, trang nào. Nếu cho thêm bài khác phải có nội dung</p:text>
    <p:extLst>
      <p:ext uri="{C676402C-5697-4E1C-873F-D02D1690AC5C}">
        <p15:threadingInfo xmlns:p15="http://schemas.microsoft.com/office/powerpoint/2012/main" timeZoneBias="-42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A6C867-5640-4890-9BBB-DBBB33C62E0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E595FF9-7F13-4589-ADB1-A98CFA417FE8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kumimoji="0" lang="en-US" altLang="en-US" sz="28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28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28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28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2800" dirty="0"/>
        </a:p>
      </dgm:t>
    </dgm:pt>
    <dgm:pt modelId="{B327BC0A-A89C-479E-B8CD-C46EF1DB42D9}" type="parTrans" cxnId="{98EF93F6-9645-42BA-9EDE-0684263968A6}">
      <dgm:prSet/>
      <dgm:spPr/>
      <dgm:t>
        <a:bodyPr/>
        <a:lstStyle/>
        <a:p>
          <a:endParaRPr lang="en-US"/>
        </a:p>
      </dgm:t>
    </dgm:pt>
    <dgm:pt modelId="{41D8AE83-6358-42AE-B439-0EFC9D377ED1}" type="sibTrans" cxnId="{98EF93F6-9645-42BA-9EDE-0684263968A6}">
      <dgm:prSet/>
      <dgm:spPr/>
      <dgm:t>
        <a:bodyPr/>
        <a:lstStyle/>
        <a:p>
          <a:endParaRPr lang="en-US"/>
        </a:p>
      </dgm:t>
    </dgm:pt>
    <dgm:pt modelId="{ECA0ABAF-B23C-4736-AEB9-5FAE681D07FA}">
      <dgm:prSet phldrT="[Text]" custT="1"/>
      <dgm:spPr/>
      <dgm:t>
        <a:bodyPr/>
        <a:lstStyle/>
        <a:p>
          <a:r>
            <a:rPr lang="en-US" sz="3200">
              <a:latin typeface="Times New Roman" pitchFamily="18" charset="0"/>
              <a:cs typeface="Times New Roman" pitchFamily="18" charset="0"/>
            </a:rPr>
            <a:t> Thước, máy chiếu;</a:t>
          </a:r>
          <a:endParaRPr lang="en-US" sz="3200" dirty="0">
            <a:latin typeface="Times New Roman" pitchFamily="18" charset="0"/>
            <a:cs typeface="Times New Roman" pitchFamily="18" charset="0"/>
          </a:endParaRPr>
        </a:p>
      </dgm:t>
    </dgm:pt>
    <dgm:pt modelId="{A44464D3-94BC-4791-92AF-D4DDB39C3B1A}" type="parTrans" cxnId="{8424536B-BE7E-4427-8F9D-11FD9E33F2DF}">
      <dgm:prSet/>
      <dgm:spPr/>
      <dgm:t>
        <a:bodyPr/>
        <a:lstStyle/>
        <a:p>
          <a:endParaRPr lang="en-US"/>
        </a:p>
      </dgm:t>
    </dgm:pt>
    <dgm:pt modelId="{C021D020-C3B9-4ABB-A06B-CC452B865337}" type="sibTrans" cxnId="{8424536B-BE7E-4427-8F9D-11FD9E33F2DF}">
      <dgm:prSet/>
      <dgm:spPr/>
      <dgm:t>
        <a:bodyPr/>
        <a:lstStyle/>
        <a:p>
          <a:endParaRPr lang="en-US"/>
        </a:p>
      </dgm:t>
    </dgm:pt>
    <dgm:pt modelId="{3B33AAEF-2BF8-4EBB-A3B1-62835B5C81BF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28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500" dirty="0"/>
        </a:p>
      </dgm:t>
    </dgm:pt>
    <dgm:pt modelId="{887C755C-0A39-4BCA-B05A-04B6066CC9B9}" type="parTrans" cxnId="{114F78D7-52EA-4C98-83EA-2E3113FBAE6C}">
      <dgm:prSet/>
      <dgm:spPr/>
      <dgm:t>
        <a:bodyPr/>
        <a:lstStyle/>
        <a:p>
          <a:endParaRPr lang="en-US"/>
        </a:p>
      </dgm:t>
    </dgm:pt>
    <dgm:pt modelId="{8A81B1FB-67E6-4DD3-8927-4689A7E10F68}" type="sibTrans" cxnId="{114F78D7-52EA-4C98-83EA-2E3113FBAE6C}">
      <dgm:prSet/>
      <dgm:spPr/>
      <dgm:t>
        <a:bodyPr/>
        <a:lstStyle/>
        <a:p>
          <a:endParaRPr lang="en-US"/>
        </a:p>
      </dgm:t>
    </dgm:pt>
    <dgm:pt modelId="{704E6F5A-9DD3-4463-B617-DAC4CB1475BA}">
      <dgm:prSet phldrT="[Text]" custT="1"/>
      <dgm:spPr/>
      <dgm:t>
        <a:bodyPr/>
        <a:lstStyle/>
        <a:p>
          <a:r>
            <a:rPr lang="en-US" sz="3200">
              <a:latin typeface="Times New Roman" pitchFamily="18" charset="0"/>
              <a:cs typeface="Times New Roman" pitchFamily="18" charset="0"/>
            </a:rPr>
            <a:t>Bảng nhóm, dụng cụ học tập;</a:t>
          </a:r>
          <a:endParaRPr lang="en-US" sz="3200" dirty="0">
            <a:latin typeface="Times New Roman" pitchFamily="18" charset="0"/>
            <a:cs typeface="Times New Roman" pitchFamily="18" charset="0"/>
          </a:endParaRPr>
        </a:p>
      </dgm:t>
    </dgm:pt>
    <dgm:pt modelId="{527A9CE6-AF4E-472F-AD59-A231136EB5D9}" type="parTrans" cxnId="{D4D75E30-4B78-4946-8E43-D2A67A5959C0}">
      <dgm:prSet/>
      <dgm:spPr/>
      <dgm:t>
        <a:bodyPr/>
        <a:lstStyle/>
        <a:p>
          <a:endParaRPr lang="en-US"/>
        </a:p>
      </dgm:t>
    </dgm:pt>
    <dgm:pt modelId="{3EE0876E-E618-456F-81E9-FBAA95CF7E2B}" type="sibTrans" cxnId="{D4D75E30-4B78-4946-8E43-D2A67A5959C0}">
      <dgm:prSet/>
      <dgm:spPr/>
      <dgm:t>
        <a:bodyPr/>
        <a:lstStyle/>
        <a:p>
          <a:endParaRPr lang="en-US"/>
        </a:p>
      </dgm:t>
    </dgm:pt>
    <dgm:pt modelId="{E1F6625C-DEE5-4E81-9E17-CE182C3F5B83}">
      <dgm:prSet phldrT="[Text]" custT="1"/>
      <dgm:spPr/>
      <dgm:t>
        <a:bodyPr/>
        <a:lstStyle/>
        <a:p>
          <a:r>
            <a:rPr lang="en-US" altLang="en-US" sz="32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KHBD, SGK, SBT,...</a:t>
          </a:r>
          <a:endParaRPr lang="en-US" sz="3200" dirty="0">
            <a:latin typeface="Times New Roman" pitchFamily="18" charset="0"/>
            <a:cs typeface="Times New Roman" pitchFamily="18" charset="0"/>
          </a:endParaRPr>
        </a:p>
      </dgm:t>
    </dgm:pt>
    <dgm:pt modelId="{36AAC359-CE2D-49C3-8DCE-CD6A0AB76C47}" type="parTrans" cxnId="{16414EC6-8CBC-4C11-938D-F4D86DEAFD64}">
      <dgm:prSet/>
      <dgm:spPr/>
      <dgm:t>
        <a:bodyPr/>
        <a:lstStyle/>
        <a:p>
          <a:endParaRPr lang="en-US"/>
        </a:p>
      </dgm:t>
    </dgm:pt>
    <dgm:pt modelId="{C1C3EF18-84B5-4FA0-8B06-B82A0F1FB869}" type="sibTrans" cxnId="{16414EC6-8CBC-4C11-938D-F4D86DEAFD64}">
      <dgm:prSet/>
      <dgm:spPr/>
      <dgm:t>
        <a:bodyPr/>
        <a:lstStyle/>
        <a:p>
          <a:endParaRPr lang="en-US"/>
        </a:p>
      </dgm:t>
    </dgm:pt>
    <dgm:pt modelId="{7C640BC9-3B54-462E-81CB-2C5C26E6BC7C}">
      <dgm:prSet phldrT="[Text]" custT="1"/>
      <dgm:spPr/>
      <dgm:t>
        <a:bodyPr/>
        <a:lstStyle/>
        <a:p>
          <a:r>
            <a:rPr lang="en-US" sz="32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SGK, SBT, vở ghi, vở bài tập;</a:t>
          </a:r>
          <a:endParaRPr lang="en-US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D2FF963-9027-4683-9E96-547AE7F71337}" type="parTrans" cxnId="{0C9C6203-F4AB-4245-B661-DDE3B284A297}">
      <dgm:prSet/>
      <dgm:spPr/>
      <dgm:t>
        <a:bodyPr/>
        <a:lstStyle/>
        <a:p>
          <a:endParaRPr lang="en-US"/>
        </a:p>
      </dgm:t>
    </dgm:pt>
    <dgm:pt modelId="{64865A18-553A-4E74-892F-46AD1B65C9B8}" type="sibTrans" cxnId="{0C9C6203-F4AB-4245-B661-DDE3B284A297}">
      <dgm:prSet/>
      <dgm:spPr/>
      <dgm:t>
        <a:bodyPr/>
        <a:lstStyle/>
        <a:p>
          <a:endParaRPr lang="en-US"/>
        </a:p>
      </dgm:t>
    </dgm:pt>
    <dgm:pt modelId="{D71F825F-8A65-4BDA-BC7A-08775CC4F943}">
      <dgm:prSet phldrT="[Text]" custT="1"/>
      <dgm:spPr/>
      <dgm:t>
        <a:bodyPr/>
        <a:lstStyle/>
        <a:p>
          <a:endParaRPr lang="en-US" sz="3200" dirty="0">
            <a:latin typeface="Times New Roman" pitchFamily="18" charset="0"/>
            <a:cs typeface="Times New Roman" pitchFamily="18" charset="0"/>
          </a:endParaRPr>
        </a:p>
      </dgm:t>
    </dgm:pt>
    <dgm:pt modelId="{340B0917-AE02-47E8-991A-57C2FEF6B492}" type="parTrans" cxnId="{949833C7-880F-431F-9337-C36D09FD7E69}">
      <dgm:prSet/>
      <dgm:spPr/>
      <dgm:t>
        <a:bodyPr/>
        <a:lstStyle/>
        <a:p>
          <a:endParaRPr lang="en-US"/>
        </a:p>
      </dgm:t>
    </dgm:pt>
    <dgm:pt modelId="{EEA8AB36-2CE6-4B2C-BE03-742C9EF0AE15}" type="sibTrans" cxnId="{949833C7-880F-431F-9337-C36D09FD7E69}">
      <dgm:prSet/>
      <dgm:spPr/>
      <dgm:t>
        <a:bodyPr/>
        <a:lstStyle/>
        <a:p>
          <a:endParaRPr lang="en-US"/>
        </a:p>
      </dgm:t>
    </dgm:pt>
    <dgm:pt modelId="{EBF0A97A-EDF1-4C47-8ECB-5F5F6A8E456D}" type="pres">
      <dgm:prSet presAssocID="{E1A6C867-5640-4890-9BBB-DBBB33C62E0E}" presName="linear" presStyleCnt="0">
        <dgm:presLayoutVars>
          <dgm:animLvl val="lvl"/>
          <dgm:resizeHandles val="exact"/>
        </dgm:presLayoutVars>
      </dgm:prSet>
      <dgm:spPr/>
    </dgm:pt>
    <dgm:pt modelId="{E5C9E7A5-AF2E-4D50-8726-C7D64A106B64}" type="pres">
      <dgm:prSet presAssocID="{8E595FF9-7F13-4589-ADB1-A98CFA417FE8}" presName="parentText" presStyleLbl="node1" presStyleIdx="0" presStyleCnt="2" custLinFactNeighborY="614">
        <dgm:presLayoutVars>
          <dgm:chMax val="0"/>
          <dgm:bulletEnabled val="1"/>
        </dgm:presLayoutVars>
      </dgm:prSet>
      <dgm:spPr/>
    </dgm:pt>
    <dgm:pt modelId="{0DFB8EA2-E9F4-4E7D-B5BF-ABC527E44C63}" type="pres">
      <dgm:prSet presAssocID="{8E595FF9-7F13-4589-ADB1-A98CFA417FE8}" presName="childText" presStyleLbl="revTx" presStyleIdx="0" presStyleCnt="2">
        <dgm:presLayoutVars>
          <dgm:bulletEnabled val="1"/>
        </dgm:presLayoutVars>
      </dgm:prSet>
      <dgm:spPr/>
    </dgm:pt>
    <dgm:pt modelId="{D2408717-B530-41AC-B5CE-E14FAEC5B062}" type="pres">
      <dgm:prSet presAssocID="{3B33AAEF-2BF8-4EBB-A3B1-62835B5C81BF}" presName="parentText" presStyleLbl="node1" presStyleIdx="1" presStyleCnt="2" custLinFactNeighborY="-10344">
        <dgm:presLayoutVars>
          <dgm:chMax val="0"/>
          <dgm:bulletEnabled val="1"/>
        </dgm:presLayoutVars>
      </dgm:prSet>
      <dgm:spPr/>
    </dgm:pt>
    <dgm:pt modelId="{8F3B6D51-6576-4847-95F8-097004C88A78}" type="pres">
      <dgm:prSet presAssocID="{3B33AAEF-2BF8-4EBB-A3B1-62835B5C81BF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0C9C6203-F4AB-4245-B661-DDE3B284A297}" srcId="{3B33AAEF-2BF8-4EBB-A3B1-62835B5C81BF}" destId="{7C640BC9-3B54-462E-81CB-2C5C26E6BC7C}" srcOrd="1" destOrd="0" parTransId="{4D2FF963-9027-4683-9E96-547AE7F71337}" sibTransId="{64865A18-553A-4E74-892F-46AD1B65C9B8}"/>
    <dgm:cxn modelId="{B365341F-A966-4291-80A1-DF5A2CB96F4B}" type="presOf" srcId="{704E6F5A-9DD3-4463-B617-DAC4CB1475BA}" destId="{8F3B6D51-6576-4847-95F8-097004C88A78}" srcOrd="0" destOrd="0" presId="urn:microsoft.com/office/officeart/2005/8/layout/vList2"/>
    <dgm:cxn modelId="{FF5C3A22-6195-4F7A-AEB3-85D7A62A759B}" type="presOf" srcId="{7C640BC9-3B54-462E-81CB-2C5C26E6BC7C}" destId="{8F3B6D51-6576-4847-95F8-097004C88A78}" srcOrd="0" destOrd="1" presId="urn:microsoft.com/office/officeart/2005/8/layout/vList2"/>
    <dgm:cxn modelId="{D4D75E30-4B78-4946-8E43-D2A67A5959C0}" srcId="{3B33AAEF-2BF8-4EBB-A3B1-62835B5C81BF}" destId="{704E6F5A-9DD3-4463-B617-DAC4CB1475BA}" srcOrd="0" destOrd="0" parTransId="{527A9CE6-AF4E-472F-AD59-A231136EB5D9}" sibTransId="{3EE0876E-E618-456F-81E9-FBAA95CF7E2B}"/>
    <dgm:cxn modelId="{72A2A435-0CD8-4B1A-8190-C680C80BFF7D}" type="presOf" srcId="{D71F825F-8A65-4BDA-BC7A-08775CC4F943}" destId="{0DFB8EA2-E9F4-4E7D-B5BF-ABC527E44C63}" srcOrd="0" destOrd="2" presId="urn:microsoft.com/office/officeart/2005/8/layout/vList2"/>
    <dgm:cxn modelId="{8424536B-BE7E-4427-8F9D-11FD9E33F2DF}" srcId="{8E595FF9-7F13-4589-ADB1-A98CFA417FE8}" destId="{ECA0ABAF-B23C-4736-AEB9-5FAE681D07FA}" srcOrd="0" destOrd="0" parTransId="{A44464D3-94BC-4791-92AF-D4DDB39C3B1A}" sibTransId="{C021D020-C3B9-4ABB-A06B-CC452B865337}"/>
    <dgm:cxn modelId="{5CA5B558-B73B-40FE-A7E4-CB9B9F779DCB}" type="presOf" srcId="{ECA0ABAF-B23C-4736-AEB9-5FAE681D07FA}" destId="{0DFB8EA2-E9F4-4E7D-B5BF-ABC527E44C63}" srcOrd="0" destOrd="0" presId="urn:microsoft.com/office/officeart/2005/8/layout/vList2"/>
    <dgm:cxn modelId="{BB1E057B-90E1-4BCC-B963-24F3CA8D3051}" type="presOf" srcId="{E1A6C867-5640-4890-9BBB-DBBB33C62E0E}" destId="{EBF0A97A-EDF1-4C47-8ECB-5F5F6A8E456D}" srcOrd="0" destOrd="0" presId="urn:microsoft.com/office/officeart/2005/8/layout/vList2"/>
    <dgm:cxn modelId="{0396907F-4F88-40B1-AE89-578759F98651}" type="presOf" srcId="{3B33AAEF-2BF8-4EBB-A3B1-62835B5C81BF}" destId="{D2408717-B530-41AC-B5CE-E14FAEC5B062}" srcOrd="0" destOrd="0" presId="urn:microsoft.com/office/officeart/2005/8/layout/vList2"/>
    <dgm:cxn modelId="{F4A79E81-F144-4508-8A18-04263273FF87}" type="presOf" srcId="{8E595FF9-7F13-4589-ADB1-A98CFA417FE8}" destId="{E5C9E7A5-AF2E-4D50-8726-C7D64A106B64}" srcOrd="0" destOrd="0" presId="urn:microsoft.com/office/officeart/2005/8/layout/vList2"/>
    <dgm:cxn modelId="{16414EC6-8CBC-4C11-938D-F4D86DEAFD64}" srcId="{8E595FF9-7F13-4589-ADB1-A98CFA417FE8}" destId="{E1F6625C-DEE5-4E81-9E17-CE182C3F5B83}" srcOrd="1" destOrd="0" parTransId="{36AAC359-CE2D-49C3-8DCE-CD6A0AB76C47}" sibTransId="{C1C3EF18-84B5-4FA0-8B06-B82A0F1FB869}"/>
    <dgm:cxn modelId="{949833C7-880F-431F-9337-C36D09FD7E69}" srcId="{8E595FF9-7F13-4589-ADB1-A98CFA417FE8}" destId="{D71F825F-8A65-4BDA-BC7A-08775CC4F943}" srcOrd="2" destOrd="0" parTransId="{340B0917-AE02-47E8-991A-57C2FEF6B492}" sibTransId="{EEA8AB36-2CE6-4B2C-BE03-742C9EF0AE15}"/>
    <dgm:cxn modelId="{114F78D7-52EA-4C98-83EA-2E3113FBAE6C}" srcId="{E1A6C867-5640-4890-9BBB-DBBB33C62E0E}" destId="{3B33AAEF-2BF8-4EBB-A3B1-62835B5C81BF}" srcOrd="1" destOrd="0" parTransId="{887C755C-0A39-4BCA-B05A-04B6066CC9B9}" sibTransId="{8A81B1FB-67E6-4DD3-8927-4689A7E10F68}"/>
    <dgm:cxn modelId="{98EF93F6-9645-42BA-9EDE-0684263968A6}" srcId="{E1A6C867-5640-4890-9BBB-DBBB33C62E0E}" destId="{8E595FF9-7F13-4589-ADB1-A98CFA417FE8}" srcOrd="0" destOrd="0" parTransId="{B327BC0A-A89C-479E-B8CD-C46EF1DB42D9}" sibTransId="{41D8AE83-6358-42AE-B439-0EFC9D377ED1}"/>
    <dgm:cxn modelId="{A66FBEFC-40D7-43A4-93BF-20196CFE8BC8}" type="presOf" srcId="{E1F6625C-DEE5-4E81-9E17-CE182C3F5B83}" destId="{0DFB8EA2-E9F4-4E7D-B5BF-ABC527E44C63}" srcOrd="0" destOrd="1" presId="urn:microsoft.com/office/officeart/2005/8/layout/vList2"/>
    <dgm:cxn modelId="{DC7A2151-9F8A-4122-AE06-E72401507B7A}" type="presParOf" srcId="{EBF0A97A-EDF1-4C47-8ECB-5F5F6A8E456D}" destId="{E5C9E7A5-AF2E-4D50-8726-C7D64A106B64}" srcOrd="0" destOrd="0" presId="urn:microsoft.com/office/officeart/2005/8/layout/vList2"/>
    <dgm:cxn modelId="{88BE4505-715D-45A6-9502-CBFBFC85C982}" type="presParOf" srcId="{EBF0A97A-EDF1-4C47-8ECB-5F5F6A8E456D}" destId="{0DFB8EA2-E9F4-4E7D-B5BF-ABC527E44C63}" srcOrd="1" destOrd="0" presId="urn:microsoft.com/office/officeart/2005/8/layout/vList2"/>
    <dgm:cxn modelId="{537BE6C3-2332-48A3-B35A-193D79613E6E}" type="presParOf" srcId="{EBF0A97A-EDF1-4C47-8ECB-5F5F6A8E456D}" destId="{D2408717-B530-41AC-B5CE-E14FAEC5B062}" srcOrd="2" destOrd="0" presId="urn:microsoft.com/office/officeart/2005/8/layout/vList2"/>
    <dgm:cxn modelId="{48EA93F6-C4BC-4FD6-8AC8-D43CD980B7A7}" type="presParOf" srcId="{EBF0A97A-EDF1-4C47-8ECB-5F5F6A8E456D}" destId="{8F3B6D51-6576-4847-95F8-097004C88A78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C9E7A5-AF2E-4D50-8726-C7D64A106B64}">
      <dsp:nvSpPr>
        <dsp:cNvPr id="0" name=""/>
        <dsp:cNvSpPr/>
      </dsp:nvSpPr>
      <dsp:spPr>
        <a:xfrm>
          <a:off x="0" y="24337"/>
          <a:ext cx="6096000" cy="87984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8575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en-US" altLang="en-US" sz="28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28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28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28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2800" kern="1200" dirty="0"/>
        </a:p>
      </dsp:txBody>
      <dsp:txXfrm>
        <a:off x="42950" y="67287"/>
        <a:ext cx="6010100" cy="793940"/>
      </dsp:txXfrm>
    </dsp:sp>
    <dsp:sp modelId="{0DFB8EA2-E9F4-4E7D-B5BF-ABC527E44C63}">
      <dsp:nvSpPr>
        <dsp:cNvPr id="0" name=""/>
        <dsp:cNvSpPr/>
      </dsp:nvSpPr>
      <dsp:spPr>
        <a:xfrm>
          <a:off x="0" y="894768"/>
          <a:ext cx="6096000" cy="15323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200" kern="1200">
              <a:latin typeface="Times New Roman" pitchFamily="18" charset="0"/>
              <a:cs typeface="Times New Roman" pitchFamily="18" charset="0"/>
            </a:rPr>
            <a:t> Thước, máy chiếu;</a:t>
          </a:r>
          <a:endParaRPr lang="en-US" sz="3200" kern="1200" dirty="0">
            <a:latin typeface="Times New Roman" pitchFamily="18" charset="0"/>
            <a:cs typeface="Times New Roman" pitchFamily="18" charset="0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altLang="en-US" sz="3200" kern="12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KHBD, SGK, SBT,...</a:t>
          </a:r>
          <a:endParaRPr lang="en-US" sz="3200" kern="1200" dirty="0">
            <a:latin typeface="Times New Roman" pitchFamily="18" charset="0"/>
            <a:cs typeface="Times New Roman" pitchFamily="18" charset="0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US" sz="3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894768"/>
        <a:ext cx="6096000" cy="1532317"/>
      </dsp:txXfrm>
    </dsp:sp>
    <dsp:sp modelId="{D2408717-B530-41AC-B5CE-E14FAEC5B062}">
      <dsp:nvSpPr>
        <dsp:cNvPr id="0" name=""/>
        <dsp:cNvSpPr/>
      </dsp:nvSpPr>
      <dsp:spPr>
        <a:xfrm>
          <a:off x="0" y="2321417"/>
          <a:ext cx="6096000" cy="87984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8575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28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28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500" kern="1200" dirty="0"/>
        </a:p>
      </dsp:txBody>
      <dsp:txXfrm>
        <a:off x="42950" y="2364367"/>
        <a:ext cx="6010100" cy="793940"/>
      </dsp:txXfrm>
    </dsp:sp>
    <dsp:sp modelId="{8F3B6D51-6576-4847-95F8-097004C88A78}">
      <dsp:nvSpPr>
        <dsp:cNvPr id="0" name=""/>
        <dsp:cNvSpPr/>
      </dsp:nvSpPr>
      <dsp:spPr>
        <a:xfrm>
          <a:off x="0" y="3306926"/>
          <a:ext cx="6096000" cy="10215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200" kern="1200">
              <a:latin typeface="Times New Roman" pitchFamily="18" charset="0"/>
              <a:cs typeface="Times New Roman" pitchFamily="18" charset="0"/>
            </a:rPr>
            <a:t>Bảng nhóm, dụng cụ học tập;</a:t>
          </a:r>
          <a:endParaRPr lang="en-US" sz="3200" kern="1200" dirty="0">
            <a:latin typeface="Times New Roman" pitchFamily="18" charset="0"/>
            <a:cs typeface="Times New Roman" pitchFamily="18" charset="0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200" kern="12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SGK, SBT, vở ghi, vở bài tập;</a:t>
          </a:r>
          <a:endParaRPr lang="en-US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3306926"/>
        <a:ext cx="6096000" cy="10215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Relationship Id="rId4" Type="http://schemas.openxmlformats.org/officeDocument/2006/relationships/image" Target="../media/image37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Relationship Id="rId4" Type="http://schemas.openxmlformats.org/officeDocument/2006/relationships/image" Target="../media/image37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3" Type="http://schemas.openxmlformats.org/officeDocument/2006/relationships/image" Target="../media/image41.wmf"/><Relationship Id="rId7" Type="http://schemas.openxmlformats.org/officeDocument/2006/relationships/image" Target="../media/image45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Relationship Id="rId6" Type="http://schemas.openxmlformats.org/officeDocument/2006/relationships/image" Target="../media/image44.wmf"/><Relationship Id="rId5" Type="http://schemas.openxmlformats.org/officeDocument/2006/relationships/image" Target="../media/image43.wmf"/><Relationship Id="rId4" Type="http://schemas.openxmlformats.org/officeDocument/2006/relationships/image" Target="../media/image42.wmf"/><Relationship Id="rId9" Type="http://schemas.openxmlformats.org/officeDocument/2006/relationships/image" Target="../media/image47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55.wmf"/><Relationship Id="rId3" Type="http://schemas.openxmlformats.org/officeDocument/2006/relationships/image" Target="../media/image50.wmf"/><Relationship Id="rId7" Type="http://schemas.openxmlformats.org/officeDocument/2006/relationships/image" Target="../media/image54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Relationship Id="rId6" Type="http://schemas.openxmlformats.org/officeDocument/2006/relationships/image" Target="../media/image53.wmf"/><Relationship Id="rId5" Type="http://schemas.openxmlformats.org/officeDocument/2006/relationships/image" Target="../media/image52.wmf"/><Relationship Id="rId10" Type="http://schemas.openxmlformats.org/officeDocument/2006/relationships/image" Target="../media/image57.wmf"/><Relationship Id="rId4" Type="http://schemas.openxmlformats.org/officeDocument/2006/relationships/image" Target="../media/image51.wmf"/><Relationship Id="rId9" Type="http://schemas.openxmlformats.org/officeDocument/2006/relationships/image" Target="../media/image56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9.wmf"/><Relationship Id="rId1" Type="http://schemas.openxmlformats.org/officeDocument/2006/relationships/image" Target="../media/image58.w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67.wmf"/><Relationship Id="rId3" Type="http://schemas.openxmlformats.org/officeDocument/2006/relationships/image" Target="../media/image62.wmf"/><Relationship Id="rId7" Type="http://schemas.openxmlformats.org/officeDocument/2006/relationships/image" Target="../media/image66.wmf"/><Relationship Id="rId2" Type="http://schemas.openxmlformats.org/officeDocument/2006/relationships/image" Target="../media/image61.wmf"/><Relationship Id="rId1" Type="http://schemas.openxmlformats.org/officeDocument/2006/relationships/image" Target="../media/image60.wmf"/><Relationship Id="rId6" Type="http://schemas.openxmlformats.org/officeDocument/2006/relationships/image" Target="../media/image65.wmf"/><Relationship Id="rId5" Type="http://schemas.openxmlformats.org/officeDocument/2006/relationships/image" Target="../media/image64.wmf"/><Relationship Id="rId4" Type="http://schemas.openxmlformats.org/officeDocument/2006/relationships/image" Target="../media/image63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8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70.wmf"/><Relationship Id="rId2" Type="http://schemas.openxmlformats.org/officeDocument/2006/relationships/image" Target="../media/image69.wmf"/><Relationship Id="rId1" Type="http://schemas.openxmlformats.org/officeDocument/2006/relationships/image" Target="../media/image68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2" Type="http://schemas.openxmlformats.org/officeDocument/2006/relationships/image" Target="../media/image72.wmf"/><Relationship Id="rId1" Type="http://schemas.openxmlformats.org/officeDocument/2006/relationships/image" Target="../media/image71.wmf"/><Relationship Id="rId4" Type="http://schemas.openxmlformats.org/officeDocument/2006/relationships/image" Target="../media/image74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2" Type="http://schemas.openxmlformats.org/officeDocument/2006/relationships/image" Target="../media/image72.wmf"/><Relationship Id="rId1" Type="http://schemas.openxmlformats.org/officeDocument/2006/relationships/image" Target="../media/image71.wmf"/><Relationship Id="rId4" Type="http://schemas.openxmlformats.org/officeDocument/2006/relationships/image" Target="../media/image74.w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76.wmf"/><Relationship Id="rId1" Type="http://schemas.openxmlformats.org/officeDocument/2006/relationships/image" Target="../media/image75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77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80.wmf"/><Relationship Id="rId2" Type="http://schemas.openxmlformats.org/officeDocument/2006/relationships/image" Target="../media/image79.wmf"/><Relationship Id="rId1" Type="http://schemas.openxmlformats.org/officeDocument/2006/relationships/image" Target="../media/image78.wmf"/><Relationship Id="rId5" Type="http://schemas.openxmlformats.org/officeDocument/2006/relationships/image" Target="../media/image82.wmf"/><Relationship Id="rId4" Type="http://schemas.openxmlformats.org/officeDocument/2006/relationships/image" Target="../media/image81.w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85.wmf"/><Relationship Id="rId1" Type="http://schemas.openxmlformats.org/officeDocument/2006/relationships/image" Target="../media/image84.wmf"/></Relationships>
</file>

<file path=ppt/drawings/_rels/vmlDrawing21.vml.rels><?xml version="1.0" encoding="UTF-8" standalone="yes"?>
<Relationships xmlns="http://schemas.openxmlformats.org/package/2006/relationships"><Relationship Id="rId8" Type="http://schemas.openxmlformats.org/officeDocument/2006/relationships/image" Target="../media/image93.wmf"/><Relationship Id="rId3" Type="http://schemas.openxmlformats.org/officeDocument/2006/relationships/image" Target="../media/image88.wmf"/><Relationship Id="rId7" Type="http://schemas.openxmlformats.org/officeDocument/2006/relationships/image" Target="../media/image92.wmf"/><Relationship Id="rId2" Type="http://schemas.openxmlformats.org/officeDocument/2006/relationships/image" Target="../media/image87.wmf"/><Relationship Id="rId1" Type="http://schemas.openxmlformats.org/officeDocument/2006/relationships/image" Target="../media/image86.wmf"/><Relationship Id="rId6" Type="http://schemas.openxmlformats.org/officeDocument/2006/relationships/image" Target="../media/image91.wmf"/><Relationship Id="rId11" Type="http://schemas.openxmlformats.org/officeDocument/2006/relationships/image" Target="../media/image96.wmf"/><Relationship Id="rId5" Type="http://schemas.openxmlformats.org/officeDocument/2006/relationships/image" Target="../media/image90.wmf"/><Relationship Id="rId10" Type="http://schemas.openxmlformats.org/officeDocument/2006/relationships/image" Target="../media/image95.wmf"/><Relationship Id="rId4" Type="http://schemas.openxmlformats.org/officeDocument/2006/relationships/image" Target="../media/image89.wmf"/><Relationship Id="rId9" Type="http://schemas.openxmlformats.org/officeDocument/2006/relationships/image" Target="../media/image9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8A3592-FEF6-4F18-A34B-F0E5D14EE5C6}" type="datetimeFigureOut">
              <a:rPr lang="en-US" smtClean="0"/>
              <a:t>8/7/2023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986841-B6E9-4602-99D2-E5DE71145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248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694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1551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115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Hình ảnh của Bản chiế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Chỗ dành sẵn cho Ghi ch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 dirty="0"/>
          </a:p>
        </p:txBody>
      </p:sp>
      <p:sp>
        <p:nvSpPr>
          <p:cNvPr id="4" name="Chỗ dành sẵn cho Số hiệu Bản chiế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95C35F-F832-42FD-BD74-9CED54B2E064}" type="slidenum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95906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Hình ảnh của Bản chiế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Chỗ dành sẵn cho Ghi ch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 dirty="0"/>
          </a:p>
        </p:txBody>
      </p:sp>
      <p:sp>
        <p:nvSpPr>
          <p:cNvPr id="4" name="Chỗ dành sẵn cho Số hiệu Bản chiế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95C35F-F832-42FD-BD74-9CED54B2E064}" type="slidenum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94283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t>37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794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496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131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246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659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723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457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017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509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87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897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êu đề bản chiế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03499"/>
            <a:ext cx="7772400" cy="386357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3000"/>
            </a:lvl1pPr>
          </a:lstStyle>
          <a:p>
            <a:r>
              <a:rPr lang="vi-VN"/>
              <a:t>Bấm &amp; sửa kiểu tiêu đề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14750"/>
            <a:ext cx="64008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vi-VN"/>
              <a:t>Bấm &amp; sửa kiểu phụ đề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07/08/2023</a:t>
            </a:fld>
            <a:endParaRPr lang="vi-VN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</p:spTree>
    <p:extLst>
      <p:ext uri="{BB962C8B-B14F-4D97-AF65-F5344CB8AC3E}">
        <p14:creationId xmlns:p14="http://schemas.microsoft.com/office/powerpoint/2010/main" val="185097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êu đề và Nộ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9522"/>
          </a:xfrm>
          <a:blipFill>
            <a:blip r:embed="rId2"/>
            <a:tile tx="0" ty="0" sx="100000" sy="100000" flip="none" algn="tl"/>
          </a:blipFill>
          <a:ln w="57150"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>
            <a:lvl1pPr>
              <a:defRPr sz="2100"/>
            </a:lvl1pPr>
          </a:lstStyle>
          <a:p>
            <a:r>
              <a:rPr lang="vi-VN"/>
              <a:t>Bấm &amp; sửa kiểu tiêu đề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vi-VN"/>
              <a:t>Bấm &amp; sửa kiểu tiêu đề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07/08/2023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222891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Đầu trang của Phầ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028701"/>
            <a:ext cx="7772400" cy="1878806"/>
          </a:xfrm>
        </p:spPr>
        <p:txBody>
          <a:bodyPr anchor="b"/>
          <a:lstStyle>
            <a:lvl1pPr algn="ctr" defTabSz="6858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6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vi-VN"/>
              <a:t>Bấm &amp; sửa kiểu tiêu đề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051573"/>
            <a:ext cx="7772400" cy="848915"/>
          </a:xfrm>
        </p:spPr>
        <p:txBody>
          <a:bodyPr anchor="t"/>
          <a:lstStyle>
            <a:lvl1pPr marL="0" indent="0" algn="ctr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vi-VN"/>
              <a:t>Bấm &amp; sửa kiểu tiêu đề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07/08/2023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  <p:sp>
        <p:nvSpPr>
          <p:cNvPr id="7" name="Oval 6"/>
          <p:cNvSpPr/>
          <p:nvPr/>
        </p:nvSpPr>
        <p:spPr>
          <a:xfrm>
            <a:off x="4495800" y="2943225"/>
            <a:ext cx="84772" cy="6357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Oval 7"/>
          <p:cNvSpPr/>
          <p:nvPr/>
        </p:nvSpPr>
        <p:spPr>
          <a:xfrm>
            <a:off x="4695825" y="2943225"/>
            <a:ext cx="84772" cy="6357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Oval 8"/>
          <p:cNvSpPr/>
          <p:nvPr/>
        </p:nvSpPr>
        <p:spPr>
          <a:xfrm>
            <a:off x="4296729" y="2943225"/>
            <a:ext cx="84772" cy="6357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206895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Hai Nộ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&amp; sửa kiểu tiêu đề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18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vi-VN"/>
              <a:t>Bấm &amp; sửa kiểu tiêu đề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07/08/2023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200150"/>
            <a:ext cx="4041648" cy="3394710"/>
          </a:xfrm>
        </p:spPr>
        <p:txBody>
          <a:bodyPr/>
          <a:lstStyle/>
          <a:p>
            <a:pPr lvl="0"/>
            <a:r>
              <a:rPr lang="vi-VN"/>
              <a:t>Bấm &amp; sửa kiểu tiêu đề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07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hép so sá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vi-VN"/>
              <a:t>Bấm &amp; sửa kiểu tiêu đề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4040188" cy="4572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vi-VN"/>
              <a:t>Bấm &amp; sửa kiểu tiêu đề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1" y="1200150"/>
            <a:ext cx="4041775" cy="4572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vi-VN"/>
              <a:t>Bấm &amp; sửa kiểu tiêu đề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07/08/2023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1659636"/>
            <a:ext cx="4041648" cy="2935224"/>
          </a:xfrm>
        </p:spPr>
        <p:txBody>
          <a:bodyPr/>
          <a:lstStyle/>
          <a:p>
            <a:pPr lvl="0"/>
            <a:r>
              <a:rPr lang="vi-VN"/>
              <a:t>Bấm &amp; sửa kiểu tiêu đề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1659637"/>
            <a:ext cx="4041648" cy="2934890"/>
          </a:xfrm>
        </p:spPr>
        <p:txBody>
          <a:bodyPr/>
          <a:lstStyle/>
          <a:p>
            <a:pPr lvl="0"/>
            <a:r>
              <a:rPr lang="vi-VN"/>
              <a:t>Bấm &amp; sửa kiểu tiêu đề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8677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Chỉ Tiêu đ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&amp; sửa kiểu tiêu đề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07/08/2023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48810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Trố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07/08/2023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0339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Nội dung với Phụ đ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8" y="200025"/>
            <a:ext cx="3008313" cy="1571625"/>
          </a:xfrm>
        </p:spPr>
        <p:txBody>
          <a:bodyPr anchor="b"/>
          <a:lstStyle>
            <a:lvl1pPr algn="ctr">
              <a:lnSpc>
                <a:spcPct val="100000"/>
              </a:lnSpc>
              <a:defRPr sz="21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vi-VN"/>
              <a:t>Bấm &amp; sửa kiểu tiêu đề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8" y="204789"/>
            <a:ext cx="4995863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vi-VN"/>
              <a:t>Bấm &amp; sửa kiểu tiêu đề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8" y="1828801"/>
            <a:ext cx="3008313" cy="2765822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vi-VN"/>
              <a:t>Bấm &amp; sửa kiểu tiêu đề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07/08/2023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37112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Ảnh với Phụ đ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7" y="171450"/>
            <a:ext cx="5711824" cy="671513"/>
          </a:xfrm>
        </p:spPr>
        <p:txBody>
          <a:bodyPr anchor="b"/>
          <a:lstStyle>
            <a:lvl1pPr algn="ctr">
              <a:lnSpc>
                <a:spcPct val="100000"/>
              </a:lnSpc>
              <a:defRPr sz="2100" b="0"/>
            </a:lvl1pPr>
          </a:lstStyle>
          <a:p>
            <a:r>
              <a:rPr lang="vi-VN"/>
              <a:t>Bấm &amp; sửa kiểu tiêu đề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7" y="857250"/>
            <a:ext cx="6054724" cy="3405783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vi-VN"/>
              <a:t>Bấm biểu tượng để thêm hình ảnh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7" y="4357688"/>
            <a:ext cx="5711824" cy="400050"/>
          </a:xfr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vi-VN"/>
              <a:t>Bấm &amp; sửa kiểu tiêu đề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07/08/2023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66484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êu đề và Văn bản dọ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&amp; sửa kiểu tiêu đề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/>
              <a:t>Bấm &amp; sửa kiểu tiêu đề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07/08/2023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395015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êu đề dọc và Văn bả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vi-VN"/>
              <a:t>Bấm &amp; sửa kiểu tiêu đề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vi-VN"/>
              <a:t>Bấm &amp; sửa kiểu tiêu đề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07/08/2023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400578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8DDCE-A2E0-4ED5-91D6-A39DA716103D}" type="datetimeFigureOut">
              <a:rPr lang="en-US" smtClean="0"/>
              <a:t>8/7/2023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118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1952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vi-VN"/>
              <a:t>Bấm &amp; sửa kiểu tiêu đề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vi-VN"/>
              <a:t>Bấm &amp; sửa kiểu tiêu đề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4767264"/>
            <a:ext cx="2085975" cy="273844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E575C9C6-F58A-4B30-918C-D752EA154800}" type="datetime1">
              <a:rPr lang="vi-VN" smtClean="0"/>
              <a:t>07/08/2023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4767264"/>
            <a:ext cx="2847975" cy="273844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r>
              <a:rPr lang="vi-VN"/>
              <a:t>Đoàn Anh Báu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9" y="4767264"/>
            <a:ext cx="561975" cy="273844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  <p:sp>
        <p:nvSpPr>
          <p:cNvPr id="7" name="Oval 6"/>
          <p:cNvSpPr/>
          <p:nvPr/>
        </p:nvSpPr>
        <p:spPr>
          <a:xfrm>
            <a:off x="8457761" y="4874538"/>
            <a:ext cx="84772" cy="6357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685800" rtl="0" eaLnBrk="1" latinLnBrk="0" hangingPunct="1"/>
            <a:endParaRPr lang="en-US" sz="135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20" y="4874538"/>
            <a:ext cx="84772" cy="6357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366923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  <p:txStyles>
    <p:titleStyle>
      <a:lvl1pPr algn="ctr" defTabSz="685800" rtl="0" eaLnBrk="1" latinLnBrk="0" hangingPunct="1">
        <a:lnSpc>
          <a:spcPts val="4350"/>
        </a:lnSpc>
        <a:spcBef>
          <a:spcPct val="0"/>
        </a:spcBef>
        <a:buNone/>
        <a:defRPr sz="3000" b="1" kern="1200">
          <a:solidFill>
            <a:srgbClr val="FF0000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Courier New" pitchFamily="49" charset="0"/>
        <a:buChar char="o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Courier New" pitchFamily="49" charset="0"/>
        <a:buChar char="o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Courier New" pitchFamily="49" charset="0"/>
        <a:buChar char="o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Courier New" pitchFamily="49" charset="0"/>
        <a:buChar char="o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isc-online.com/assetrepository/viewasset?id=1508" TargetMode="External"/><Relationship Id="rId13" Type="http://schemas.openxmlformats.org/officeDocument/2006/relationships/image" Target="../media/image13.png"/><Relationship Id="rId3" Type="http://schemas.openxmlformats.org/officeDocument/2006/relationships/image" Target="../media/image6.jpeg"/><Relationship Id="rId7" Type="http://schemas.openxmlformats.org/officeDocument/2006/relationships/image" Target="../media/image8.jpe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www.allwhitebackground.com/colorful-background-images.html" TargetMode="External"/><Relationship Id="rId11" Type="http://schemas.openxmlformats.org/officeDocument/2006/relationships/image" Target="../media/image11.png"/><Relationship Id="rId5" Type="http://schemas.openxmlformats.org/officeDocument/2006/relationships/image" Target="../media/image7.jpe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hyperlink" Target="https://www.publicdomainpictures.net/en/view-image.php?image=317882&amp;picture=abstract-background" TargetMode="External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slide" Target="slide10.xml"/><Relationship Id="rId7" Type="http://schemas.openxmlformats.org/officeDocument/2006/relationships/slide" Target="slide1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slide" Target="slide16.xml"/><Relationship Id="rId11" Type="http://schemas.openxmlformats.org/officeDocument/2006/relationships/slide" Target="slide17.xml"/><Relationship Id="rId5" Type="http://schemas.openxmlformats.org/officeDocument/2006/relationships/slide" Target="slide9.xml"/><Relationship Id="rId10" Type="http://schemas.openxmlformats.org/officeDocument/2006/relationships/slide" Target="slide15.xml"/><Relationship Id="rId4" Type="http://schemas.openxmlformats.org/officeDocument/2006/relationships/slide" Target="slide13.xml"/><Relationship Id="rId9" Type="http://schemas.openxmlformats.org/officeDocument/2006/relationships/slide" Target="slide1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8.wmf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11" Type="http://schemas.openxmlformats.org/officeDocument/2006/relationships/slide" Target="slide8.xml"/><Relationship Id="rId5" Type="http://schemas.openxmlformats.org/officeDocument/2006/relationships/audio" Target="../media/audio2.wav"/><Relationship Id="rId10" Type="http://schemas.openxmlformats.org/officeDocument/2006/relationships/image" Target="../media/image20.jpeg"/><Relationship Id="rId4" Type="http://schemas.openxmlformats.org/officeDocument/2006/relationships/audio" Target="../media/audio1.wav"/><Relationship Id="rId9" Type="http://schemas.openxmlformats.org/officeDocument/2006/relationships/image" Target="../media/image19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6" Type="http://schemas.openxmlformats.org/officeDocument/2006/relationships/slide" Target="slide8.xml"/><Relationship Id="rId5" Type="http://schemas.openxmlformats.org/officeDocument/2006/relationships/image" Target="../media/image20.jpeg"/><Relationship Id="rId4" Type="http://schemas.openxmlformats.org/officeDocument/2006/relationships/audio" Target="../media/audio2.wav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21.wmf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11" Type="http://schemas.openxmlformats.org/officeDocument/2006/relationships/slide" Target="slide8.xml"/><Relationship Id="rId5" Type="http://schemas.openxmlformats.org/officeDocument/2006/relationships/audio" Target="../media/audio2.wav"/><Relationship Id="rId10" Type="http://schemas.openxmlformats.org/officeDocument/2006/relationships/image" Target="../media/image20.jpeg"/><Relationship Id="rId4" Type="http://schemas.openxmlformats.org/officeDocument/2006/relationships/audio" Target="../media/audio1.wav"/><Relationship Id="rId9" Type="http://schemas.openxmlformats.org/officeDocument/2006/relationships/image" Target="../media/image22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23.wmf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5.bin"/><Relationship Id="rId11" Type="http://schemas.openxmlformats.org/officeDocument/2006/relationships/slide" Target="slide8.xml"/><Relationship Id="rId5" Type="http://schemas.openxmlformats.org/officeDocument/2006/relationships/audio" Target="../media/audio2.wav"/><Relationship Id="rId10" Type="http://schemas.openxmlformats.org/officeDocument/2006/relationships/image" Target="../media/image20.jpeg"/><Relationship Id="rId4" Type="http://schemas.openxmlformats.org/officeDocument/2006/relationships/audio" Target="../media/audio1.wav"/><Relationship Id="rId9" Type="http://schemas.openxmlformats.org/officeDocument/2006/relationships/image" Target="../media/image24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25.wmf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7.bin"/><Relationship Id="rId11" Type="http://schemas.openxmlformats.org/officeDocument/2006/relationships/slide" Target="slide8.xml"/><Relationship Id="rId5" Type="http://schemas.openxmlformats.org/officeDocument/2006/relationships/audio" Target="../media/audio2.wav"/><Relationship Id="rId10" Type="http://schemas.openxmlformats.org/officeDocument/2006/relationships/image" Target="../media/image20.jpeg"/><Relationship Id="rId4" Type="http://schemas.openxmlformats.org/officeDocument/2006/relationships/audio" Target="../media/audio1.wav"/><Relationship Id="rId9" Type="http://schemas.openxmlformats.org/officeDocument/2006/relationships/image" Target="../media/image26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27.wmf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9.bin"/><Relationship Id="rId11" Type="http://schemas.openxmlformats.org/officeDocument/2006/relationships/slide" Target="slide8.xml"/><Relationship Id="rId5" Type="http://schemas.openxmlformats.org/officeDocument/2006/relationships/audio" Target="../media/audio2.wav"/><Relationship Id="rId10" Type="http://schemas.openxmlformats.org/officeDocument/2006/relationships/image" Target="../media/image20.jpeg"/><Relationship Id="rId4" Type="http://schemas.openxmlformats.org/officeDocument/2006/relationships/audio" Target="../media/audio1.wav"/><Relationship Id="rId9" Type="http://schemas.openxmlformats.org/officeDocument/2006/relationships/image" Target="../media/image28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2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31.w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wmf"/><Relationship Id="rId13" Type="http://schemas.openxmlformats.org/officeDocument/2006/relationships/image" Target="../media/image38.png"/><Relationship Id="rId3" Type="http://schemas.openxmlformats.org/officeDocument/2006/relationships/audio" Target="../media/audio1.wav"/><Relationship Id="rId7" Type="http://schemas.openxmlformats.org/officeDocument/2006/relationships/oleObject" Target="../embeddings/oleObject14.bin"/><Relationship Id="rId12" Type="http://schemas.openxmlformats.org/officeDocument/2006/relationships/image" Target="../media/image3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4.wmf"/><Relationship Id="rId11" Type="http://schemas.openxmlformats.org/officeDocument/2006/relationships/oleObject" Target="../embeddings/oleObject16.bin"/><Relationship Id="rId5" Type="http://schemas.openxmlformats.org/officeDocument/2006/relationships/oleObject" Target="../embeddings/oleObject13.bin"/><Relationship Id="rId10" Type="http://schemas.openxmlformats.org/officeDocument/2006/relationships/image" Target="../media/image36.wmf"/><Relationship Id="rId4" Type="http://schemas.openxmlformats.org/officeDocument/2006/relationships/audio" Target="../media/audio2.wav"/><Relationship Id="rId9" Type="http://schemas.openxmlformats.org/officeDocument/2006/relationships/oleObject" Target="../embeddings/oleObject15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3" Type="http://schemas.openxmlformats.org/officeDocument/2006/relationships/oleObject" Target="../embeddings/oleObject17.bin"/><Relationship Id="rId7" Type="http://schemas.openxmlformats.org/officeDocument/2006/relationships/oleObject" Target="../embeddings/oleObject1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5.wmf"/><Relationship Id="rId11" Type="http://schemas.openxmlformats.org/officeDocument/2006/relationships/image" Target="../media/image38.png"/><Relationship Id="rId5" Type="http://schemas.openxmlformats.org/officeDocument/2006/relationships/oleObject" Target="../embeddings/oleObject18.bin"/><Relationship Id="rId10" Type="http://schemas.openxmlformats.org/officeDocument/2006/relationships/image" Target="../media/image37.wmf"/><Relationship Id="rId4" Type="http://schemas.openxmlformats.org/officeDocument/2006/relationships/image" Target="../media/image34.wmf"/><Relationship Id="rId9" Type="http://schemas.openxmlformats.org/officeDocument/2006/relationships/oleObject" Target="../embeddings/oleObject20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wmf"/><Relationship Id="rId13" Type="http://schemas.openxmlformats.org/officeDocument/2006/relationships/oleObject" Target="../embeddings/oleObject26.bin"/><Relationship Id="rId18" Type="http://schemas.openxmlformats.org/officeDocument/2006/relationships/image" Target="../media/image46.wmf"/><Relationship Id="rId3" Type="http://schemas.openxmlformats.org/officeDocument/2006/relationships/oleObject" Target="../embeddings/oleObject21.bin"/><Relationship Id="rId21" Type="http://schemas.openxmlformats.org/officeDocument/2006/relationships/comments" Target="../comments/comment1.xml"/><Relationship Id="rId7" Type="http://schemas.openxmlformats.org/officeDocument/2006/relationships/oleObject" Target="../embeddings/oleObject23.bin"/><Relationship Id="rId12" Type="http://schemas.openxmlformats.org/officeDocument/2006/relationships/image" Target="../media/image43.wmf"/><Relationship Id="rId17" Type="http://schemas.openxmlformats.org/officeDocument/2006/relationships/oleObject" Target="../embeddings/oleObject28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45.wmf"/><Relationship Id="rId20" Type="http://schemas.openxmlformats.org/officeDocument/2006/relationships/image" Target="../media/image47.wmf"/><Relationship Id="rId1" Type="http://schemas.openxmlformats.org/officeDocument/2006/relationships/vmlDrawing" Target="../drawings/vmlDrawing9.vml"/><Relationship Id="rId6" Type="http://schemas.openxmlformats.org/officeDocument/2006/relationships/image" Target="../media/image40.wmf"/><Relationship Id="rId11" Type="http://schemas.openxmlformats.org/officeDocument/2006/relationships/oleObject" Target="../embeddings/oleObject25.bin"/><Relationship Id="rId5" Type="http://schemas.openxmlformats.org/officeDocument/2006/relationships/oleObject" Target="../embeddings/oleObject22.bin"/><Relationship Id="rId15" Type="http://schemas.openxmlformats.org/officeDocument/2006/relationships/oleObject" Target="../embeddings/oleObject27.bin"/><Relationship Id="rId10" Type="http://schemas.openxmlformats.org/officeDocument/2006/relationships/image" Target="../media/image42.wmf"/><Relationship Id="rId19" Type="http://schemas.openxmlformats.org/officeDocument/2006/relationships/oleObject" Target="../embeddings/oleObject29.bin"/><Relationship Id="rId4" Type="http://schemas.openxmlformats.org/officeDocument/2006/relationships/image" Target="../media/image39.wmf"/><Relationship Id="rId9" Type="http://schemas.openxmlformats.org/officeDocument/2006/relationships/oleObject" Target="../embeddings/oleObject24.bin"/><Relationship Id="rId14" Type="http://schemas.openxmlformats.org/officeDocument/2006/relationships/image" Target="../media/image44.w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wmf"/><Relationship Id="rId13" Type="http://schemas.openxmlformats.org/officeDocument/2006/relationships/oleObject" Target="../embeddings/oleObject35.bin"/><Relationship Id="rId18" Type="http://schemas.openxmlformats.org/officeDocument/2006/relationships/image" Target="../media/image55.wmf"/><Relationship Id="rId3" Type="http://schemas.openxmlformats.org/officeDocument/2006/relationships/oleObject" Target="../embeddings/oleObject30.bin"/><Relationship Id="rId21" Type="http://schemas.openxmlformats.org/officeDocument/2006/relationships/oleObject" Target="../embeddings/oleObject39.bin"/><Relationship Id="rId7" Type="http://schemas.openxmlformats.org/officeDocument/2006/relationships/oleObject" Target="../embeddings/oleObject32.bin"/><Relationship Id="rId12" Type="http://schemas.openxmlformats.org/officeDocument/2006/relationships/image" Target="../media/image52.wmf"/><Relationship Id="rId17" Type="http://schemas.openxmlformats.org/officeDocument/2006/relationships/oleObject" Target="../embeddings/oleObject37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54.wmf"/><Relationship Id="rId20" Type="http://schemas.openxmlformats.org/officeDocument/2006/relationships/image" Target="../media/image56.wmf"/><Relationship Id="rId1" Type="http://schemas.openxmlformats.org/officeDocument/2006/relationships/vmlDrawing" Target="../drawings/vmlDrawing10.vml"/><Relationship Id="rId6" Type="http://schemas.openxmlformats.org/officeDocument/2006/relationships/image" Target="../media/image49.wmf"/><Relationship Id="rId11" Type="http://schemas.openxmlformats.org/officeDocument/2006/relationships/oleObject" Target="../embeddings/oleObject34.bin"/><Relationship Id="rId5" Type="http://schemas.openxmlformats.org/officeDocument/2006/relationships/oleObject" Target="../embeddings/oleObject31.bin"/><Relationship Id="rId15" Type="http://schemas.openxmlformats.org/officeDocument/2006/relationships/oleObject" Target="../embeddings/oleObject36.bin"/><Relationship Id="rId23" Type="http://schemas.openxmlformats.org/officeDocument/2006/relationships/comments" Target="../comments/comment2.xml"/><Relationship Id="rId10" Type="http://schemas.openxmlformats.org/officeDocument/2006/relationships/image" Target="../media/image51.wmf"/><Relationship Id="rId19" Type="http://schemas.openxmlformats.org/officeDocument/2006/relationships/oleObject" Target="../embeddings/oleObject38.bin"/><Relationship Id="rId4" Type="http://schemas.openxmlformats.org/officeDocument/2006/relationships/image" Target="../media/image48.wmf"/><Relationship Id="rId9" Type="http://schemas.openxmlformats.org/officeDocument/2006/relationships/oleObject" Target="../embeddings/oleObject33.bin"/><Relationship Id="rId14" Type="http://schemas.openxmlformats.org/officeDocument/2006/relationships/image" Target="../media/image53.wmf"/><Relationship Id="rId22" Type="http://schemas.openxmlformats.org/officeDocument/2006/relationships/image" Target="../media/image57.w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59.wmf"/><Relationship Id="rId5" Type="http://schemas.openxmlformats.org/officeDocument/2006/relationships/oleObject" Target="../embeddings/oleObject41.bin"/><Relationship Id="rId4" Type="http://schemas.openxmlformats.org/officeDocument/2006/relationships/image" Target="../media/image58.w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wmf"/><Relationship Id="rId13" Type="http://schemas.openxmlformats.org/officeDocument/2006/relationships/oleObject" Target="../embeddings/oleObject47.bin"/><Relationship Id="rId18" Type="http://schemas.openxmlformats.org/officeDocument/2006/relationships/image" Target="../media/image67.wmf"/><Relationship Id="rId3" Type="http://schemas.openxmlformats.org/officeDocument/2006/relationships/oleObject" Target="../embeddings/oleObject42.bin"/><Relationship Id="rId7" Type="http://schemas.openxmlformats.org/officeDocument/2006/relationships/oleObject" Target="../embeddings/oleObject44.bin"/><Relationship Id="rId12" Type="http://schemas.openxmlformats.org/officeDocument/2006/relationships/image" Target="../media/image64.wmf"/><Relationship Id="rId17" Type="http://schemas.openxmlformats.org/officeDocument/2006/relationships/oleObject" Target="../embeddings/oleObject49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66.wmf"/><Relationship Id="rId1" Type="http://schemas.openxmlformats.org/officeDocument/2006/relationships/vmlDrawing" Target="../drawings/vmlDrawing12.vml"/><Relationship Id="rId6" Type="http://schemas.openxmlformats.org/officeDocument/2006/relationships/image" Target="../media/image61.wmf"/><Relationship Id="rId11" Type="http://schemas.openxmlformats.org/officeDocument/2006/relationships/oleObject" Target="../embeddings/oleObject46.bin"/><Relationship Id="rId5" Type="http://schemas.openxmlformats.org/officeDocument/2006/relationships/oleObject" Target="../embeddings/oleObject43.bin"/><Relationship Id="rId15" Type="http://schemas.openxmlformats.org/officeDocument/2006/relationships/oleObject" Target="../embeddings/oleObject48.bin"/><Relationship Id="rId10" Type="http://schemas.openxmlformats.org/officeDocument/2006/relationships/image" Target="../media/image63.wmf"/><Relationship Id="rId19" Type="http://schemas.openxmlformats.org/officeDocument/2006/relationships/comments" Target="../comments/comment3.xml"/><Relationship Id="rId4" Type="http://schemas.openxmlformats.org/officeDocument/2006/relationships/image" Target="../media/image60.wmf"/><Relationship Id="rId9" Type="http://schemas.openxmlformats.org/officeDocument/2006/relationships/oleObject" Target="../embeddings/oleObject45.bin"/><Relationship Id="rId14" Type="http://schemas.openxmlformats.org/officeDocument/2006/relationships/image" Target="../media/image65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68.w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wmf"/><Relationship Id="rId3" Type="http://schemas.openxmlformats.org/officeDocument/2006/relationships/oleObject" Target="../embeddings/oleObject51.bin"/><Relationship Id="rId7" Type="http://schemas.openxmlformats.org/officeDocument/2006/relationships/oleObject" Target="../embeddings/oleObject5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69.wmf"/><Relationship Id="rId5" Type="http://schemas.openxmlformats.org/officeDocument/2006/relationships/oleObject" Target="../embeddings/oleObject52.bin"/><Relationship Id="rId4" Type="http://schemas.openxmlformats.org/officeDocument/2006/relationships/image" Target="../media/image68.wmf"/><Relationship Id="rId9" Type="http://schemas.openxmlformats.org/officeDocument/2006/relationships/comments" Target="../comments/comment4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wmf"/><Relationship Id="rId3" Type="http://schemas.openxmlformats.org/officeDocument/2006/relationships/oleObject" Target="../embeddings/oleObject54.bin"/><Relationship Id="rId7" Type="http://schemas.openxmlformats.org/officeDocument/2006/relationships/oleObject" Target="../embeddings/oleObject5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72.wmf"/><Relationship Id="rId5" Type="http://schemas.openxmlformats.org/officeDocument/2006/relationships/oleObject" Target="../embeddings/oleObject55.bin"/><Relationship Id="rId10" Type="http://schemas.openxmlformats.org/officeDocument/2006/relationships/image" Target="../media/image74.wmf"/><Relationship Id="rId4" Type="http://schemas.openxmlformats.org/officeDocument/2006/relationships/image" Target="../media/image71.wmf"/><Relationship Id="rId9" Type="http://schemas.openxmlformats.org/officeDocument/2006/relationships/oleObject" Target="../embeddings/oleObject57.bin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13" Type="http://schemas.openxmlformats.org/officeDocument/2006/relationships/image" Target="../media/image38.png"/><Relationship Id="rId3" Type="http://schemas.openxmlformats.org/officeDocument/2006/relationships/audio" Target="../media/audio1.wav"/><Relationship Id="rId7" Type="http://schemas.openxmlformats.org/officeDocument/2006/relationships/oleObject" Target="../embeddings/oleObject59.bin"/><Relationship Id="rId12" Type="http://schemas.openxmlformats.org/officeDocument/2006/relationships/image" Target="../media/image7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71.wmf"/><Relationship Id="rId11" Type="http://schemas.openxmlformats.org/officeDocument/2006/relationships/oleObject" Target="../embeddings/oleObject61.bin"/><Relationship Id="rId5" Type="http://schemas.openxmlformats.org/officeDocument/2006/relationships/oleObject" Target="../embeddings/oleObject58.bin"/><Relationship Id="rId10" Type="http://schemas.openxmlformats.org/officeDocument/2006/relationships/image" Target="../media/image73.wmf"/><Relationship Id="rId4" Type="http://schemas.openxmlformats.org/officeDocument/2006/relationships/audio" Target="../media/audio2.wav"/><Relationship Id="rId9" Type="http://schemas.openxmlformats.org/officeDocument/2006/relationships/oleObject" Target="../embeddings/oleObject60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76.wmf"/><Relationship Id="rId5" Type="http://schemas.openxmlformats.org/officeDocument/2006/relationships/oleObject" Target="../embeddings/oleObject63.bin"/><Relationship Id="rId4" Type="http://schemas.openxmlformats.org/officeDocument/2006/relationships/image" Target="../media/image75.w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4" Type="http://schemas.openxmlformats.org/officeDocument/2006/relationships/image" Target="../media/image77.w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wmf"/><Relationship Id="rId13" Type="http://schemas.openxmlformats.org/officeDocument/2006/relationships/comments" Target="../comments/comment5.xml"/><Relationship Id="rId3" Type="http://schemas.openxmlformats.org/officeDocument/2006/relationships/oleObject" Target="../embeddings/oleObject65.bin"/><Relationship Id="rId7" Type="http://schemas.openxmlformats.org/officeDocument/2006/relationships/oleObject" Target="../embeddings/oleObject67.bin"/><Relationship Id="rId12" Type="http://schemas.openxmlformats.org/officeDocument/2006/relationships/image" Target="../media/image82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79.wmf"/><Relationship Id="rId11" Type="http://schemas.openxmlformats.org/officeDocument/2006/relationships/oleObject" Target="../embeddings/oleObject69.bin"/><Relationship Id="rId5" Type="http://schemas.openxmlformats.org/officeDocument/2006/relationships/oleObject" Target="../embeddings/oleObject66.bin"/><Relationship Id="rId10" Type="http://schemas.openxmlformats.org/officeDocument/2006/relationships/image" Target="../media/image81.wmf"/><Relationship Id="rId4" Type="http://schemas.openxmlformats.org/officeDocument/2006/relationships/image" Target="../media/image78.wmf"/><Relationship Id="rId9" Type="http://schemas.openxmlformats.org/officeDocument/2006/relationships/oleObject" Target="../embeddings/oleObject68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0.bin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85.wmf"/><Relationship Id="rId5" Type="http://schemas.openxmlformats.org/officeDocument/2006/relationships/oleObject" Target="../embeddings/oleObject71.bin"/><Relationship Id="rId4" Type="http://schemas.openxmlformats.org/officeDocument/2006/relationships/image" Target="../media/image84.w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wmf"/><Relationship Id="rId13" Type="http://schemas.openxmlformats.org/officeDocument/2006/relationships/oleObject" Target="../embeddings/oleObject77.bin"/><Relationship Id="rId18" Type="http://schemas.openxmlformats.org/officeDocument/2006/relationships/image" Target="../media/image93.wmf"/><Relationship Id="rId3" Type="http://schemas.openxmlformats.org/officeDocument/2006/relationships/oleObject" Target="../embeddings/oleObject72.bin"/><Relationship Id="rId21" Type="http://schemas.openxmlformats.org/officeDocument/2006/relationships/oleObject" Target="../embeddings/oleObject81.bin"/><Relationship Id="rId7" Type="http://schemas.openxmlformats.org/officeDocument/2006/relationships/oleObject" Target="../embeddings/oleObject74.bin"/><Relationship Id="rId12" Type="http://schemas.openxmlformats.org/officeDocument/2006/relationships/image" Target="../media/image90.wmf"/><Relationship Id="rId17" Type="http://schemas.openxmlformats.org/officeDocument/2006/relationships/oleObject" Target="../embeddings/oleObject79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92.wmf"/><Relationship Id="rId20" Type="http://schemas.openxmlformats.org/officeDocument/2006/relationships/image" Target="../media/image94.wmf"/><Relationship Id="rId1" Type="http://schemas.openxmlformats.org/officeDocument/2006/relationships/vmlDrawing" Target="../drawings/vmlDrawing21.vml"/><Relationship Id="rId6" Type="http://schemas.openxmlformats.org/officeDocument/2006/relationships/image" Target="../media/image87.wmf"/><Relationship Id="rId11" Type="http://schemas.openxmlformats.org/officeDocument/2006/relationships/oleObject" Target="../embeddings/oleObject76.bin"/><Relationship Id="rId24" Type="http://schemas.openxmlformats.org/officeDocument/2006/relationships/image" Target="../media/image96.wmf"/><Relationship Id="rId5" Type="http://schemas.openxmlformats.org/officeDocument/2006/relationships/oleObject" Target="../embeddings/oleObject73.bin"/><Relationship Id="rId15" Type="http://schemas.openxmlformats.org/officeDocument/2006/relationships/oleObject" Target="../embeddings/oleObject78.bin"/><Relationship Id="rId23" Type="http://schemas.openxmlformats.org/officeDocument/2006/relationships/oleObject" Target="../embeddings/oleObject82.bin"/><Relationship Id="rId10" Type="http://schemas.openxmlformats.org/officeDocument/2006/relationships/image" Target="../media/image89.wmf"/><Relationship Id="rId19" Type="http://schemas.openxmlformats.org/officeDocument/2006/relationships/oleObject" Target="../embeddings/oleObject80.bin"/><Relationship Id="rId4" Type="http://schemas.openxmlformats.org/officeDocument/2006/relationships/image" Target="../media/image86.wmf"/><Relationship Id="rId9" Type="http://schemas.openxmlformats.org/officeDocument/2006/relationships/oleObject" Target="../embeddings/oleObject75.bin"/><Relationship Id="rId14" Type="http://schemas.openxmlformats.org/officeDocument/2006/relationships/image" Target="../media/image91.wmf"/><Relationship Id="rId22" Type="http://schemas.openxmlformats.org/officeDocument/2006/relationships/image" Target="../media/image95.wmf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9141714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Chỗ dành sẵn cho Nội dung 4" descr="Ảnh có chứa diều, bầu trời, bay, ngoài trời&#10;&#10;Mô tả được tạo tự động">
            <a:extLst>
              <a:ext uri="{FF2B5EF4-FFF2-40B4-BE49-F238E27FC236}">
                <a16:creationId xmlns:a16="http://schemas.microsoft.com/office/drawing/2014/main" id="{71528377-7ACF-46B8-9189-905EFCEFA8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4"/>
          <a:stretch/>
        </p:blipFill>
        <p:spPr>
          <a:xfrm>
            <a:off x="1" y="7"/>
            <a:ext cx="7252232" cy="514349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843764" y="0"/>
            <a:ext cx="5300234" cy="51435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US" sz="135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ABD37E8A-D45A-4AF4-AA02-27891D5290CA}"/>
              </a:ext>
            </a:extLst>
          </p:cNvPr>
          <p:cNvSpPr txBox="1"/>
          <p:nvPr/>
        </p:nvSpPr>
        <p:spPr>
          <a:xfrm>
            <a:off x="-1" y="717592"/>
            <a:ext cx="913942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spcAft>
                <a:spcPts val="450"/>
              </a:spcAft>
            </a:pPr>
            <a:r>
              <a:rPr lang="en-US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TRUNG HỌC CƠ SỞ ………………</a:t>
            </a:r>
          </a:p>
        </p:txBody>
      </p:sp>
      <p:sp>
        <p:nvSpPr>
          <p:cNvPr id="9" name="Hộp Văn bản 8">
            <a:extLst>
              <a:ext uri="{FF2B5EF4-FFF2-40B4-BE49-F238E27FC236}">
                <a16:creationId xmlns:a16="http://schemas.microsoft.com/office/drawing/2014/main" id="{D5A797EB-37FC-432B-A43C-3061B2852843}"/>
              </a:ext>
            </a:extLst>
          </p:cNvPr>
          <p:cNvSpPr txBox="1"/>
          <p:nvPr/>
        </p:nvSpPr>
        <p:spPr>
          <a:xfrm>
            <a:off x="411931" y="3013265"/>
            <a:ext cx="8732069" cy="1605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GVSB</a:t>
            </a:r>
            <a:r>
              <a:rPr lang="en-US" sz="30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TRAN GIANG</a:t>
            </a:r>
            <a:endParaRPr lang="en-US" sz="3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GVPB 1:………………………</a:t>
            </a:r>
          </a:p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GVPB 2………………………</a:t>
            </a:r>
          </a:p>
        </p:txBody>
      </p:sp>
      <p:sp>
        <p:nvSpPr>
          <p:cNvPr id="10" name="Hộp Văn bản 9">
            <a:extLst>
              <a:ext uri="{FF2B5EF4-FFF2-40B4-BE49-F238E27FC236}">
                <a16:creationId xmlns:a16="http://schemas.microsoft.com/office/drawing/2014/main" id="{BC2202BE-FB57-4E81-83EF-0EA40E864761}"/>
              </a:ext>
            </a:extLst>
          </p:cNvPr>
          <p:cNvSpPr txBox="1"/>
          <p:nvPr/>
        </p:nvSpPr>
        <p:spPr>
          <a:xfrm>
            <a:off x="-2285" y="1962661"/>
            <a:ext cx="913942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spcAft>
                <a:spcPts val="450"/>
              </a:spcAft>
            </a:pPr>
            <a:r>
              <a:rPr lang="en-US" sz="4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TOÁN LỚP 8 (CÁNH DIỀU )</a:t>
            </a:r>
          </a:p>
        </p:txBody>
      </p:sp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D2B28935-FE08-4EA8-AA06-C7169869F84A}"/>
              </a:ext>
            </a:extLst>
          </p:cNvPr>
          <p:cNvSpPr txBox="1"/>
          <p:nvPr/>
        </p:nvSpPr>
        <p:spPr>
          <a:xfrm>
            <a:off x="2287" y="4612578"/>
            <a:ext cx="913485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 HỌC: 2023 - 2024</a:t>
            </a:r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039C44B3-5CCE-402B-9E16-576A3ABE7C3E}"/>
              </a:ext>
            </a:extLst>
          </p:cNvPr>
          <p:cNvSpPr txBox="1"/>
          <p:nvPr/>
        </p:nvSpPr>
        <p:spPr>
          <a:xfrm>
            <a:off x="-2285" y="222914"/>
            <a:ext cx="914171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 GIÁO DỤC VÀ ĐÀO TẠO ………….</a:t>
            </a:r>
          </a:p>
        </p:txBody>
      </p:sp>
    </p:spTree>
    <p:extLst>
      <p:ext uri="{BB962C8B-B14F-4D97-AF65-F5344CB8AC3E}">
        <p14:creationId xmlns:p14="http://schemas.microsoft.com/office/powerpoint/2010/main" val="2724715416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61ABD889-CCEB-4BFD-B139-AA3762F04A82}"/>
              </a:ext>
            </a:extLst>
          </p:cNvPr>
          <p:cNvSpPr/>
          <p:nvPr/>
        </p:nvSpPr>
        <p:spPr>
          <a:xfrm rot="5400000">
            <a:off x="-118511" y="116225"/>
            <a:ext cx="3086103" cy="2853654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2F2445-9A05-4DE7-9BE5-87A906C6E4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783435">
            <a:off x="-335593" y="913118"/>
            <a:ext cx="2914977" cy="596823"/>
          </a:xfrm>
          <a:prstGeom prst="rect">
            <a:avLst/>
          </a:prstGeom>
        </p:spPr>
      </p:pic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602270997"/>
              </p:ext>
            </p:extLst>
          </p:nvPr>
        </p:nvGraphicFramePr>
        <p:xfrm>
          <a:off x="2590800" y="666750"/>
          <a:ext cx="6096000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34021015"/>
      </p:ext>
    </p:extLst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4E208DDE-5F53-487A-916C-A3AE276FA6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0349" r="20345" b="-4"/>
          <a:stretch/>
        </p:blipFill>
        <p:spPr>
          <a:xfrm>
            <a:off x="865220" y="2088496"/>
            <a:ext cx="2050385" cy="2327672"/>
          </a:xfrm>
          <a:custGeom>
            <a:avLst/>
            <a:gdLst/>
            <a:ahLst/>
            <a:cxnLst/>
            <a:rect l="l" t="t" r="r" b="b"/>
            <a:pathLst>
              <a:path w="2590737" h="2926956">
                <a:moveTo>
                  <a:pt x="1463478" y="0"/>
                </a:moveTo>
                <a:cubicBezTo>
                  <a:pt x="1867606" y="0"/>
                  <a:pt x="2233476" y="163805"/>
                  <a:pt x="2498313" y="428643"/>
                </a:cubicBezTo>
                <a:lnTo>
                  <a:pt x="2501029" y="431631"/>
                </a:lnTo>
                <a:lnTo>
                  <a:pt x="2445696" y="582811"/>
                </a:lnTo>
                <a:cubicBezTo>
                  <a:pt x="2374039" y="813196"/>
                  <a:pt x="2335437" y="1058145"/>
                  <a:pt x="2335437" y="1312109"/>
                </a:cubicBezTo>
                <a:cubicBezTo>
                  <a:pt x="2335437" y="1650728"/>
                  <a:pt x="2404063" y="1973319"/>
                  <a:pt x="2528166" y="2266732"/>
                </a:cubicBezTo>
                <a:lnTo>
                  <a:pt x="2590737" y="2396622"/>
                </a:lnTo>
                <a:lnTo>
                  <a:pt x="2498313" y="2498313"/>
                </a:lnTo>
                <a:cubicBezTo>
                  <a:pt x="2233476" y="2763151"/>
                  <a:pt x="1867606" y="2926956"/>
                  <a:pt x="1463478" y="2926956"/>
                </a:cubicBezTo>
                <a:cubicBezTo>
                  <a:pt x="655221" y="2926956"/>
                  <a:pt x="0" y="2271735"/>
                  <a:pt x="0" y="1463478"/>
                </a:cubicBezTo>
                <a:cubicBezTo>
                  <a:pt x="0" y="655221"/>
                  <a:pt x="655221" y="0"/>
                  <a:pt x="1463478" y="0"/>
                </a:cubicBezTo>
                <a:close/>
              </a:path>
            </a:pathLst>
          </a:custGeom>
        </p:spPr>
      </p:pic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65A14FCB-5569-4268-AF8B-502D9EF6E7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17382" r="20120" b="2"/>
          <a:stretch/>
        </p:blipFill>
        <p:spPr>
          <a:xfrm>
            <a:off x="2593600" y="1428751"/>
            <a:ext cx="3433139" cy="3433139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8" name="Picture 7" descr="Background pattern&#10;&#10;Description automatically generated">
            <a:extLst>
              <a:ext uri="{FF2B5EF4-FFF2-40B4-BE49-F238E27FC236}">
                <a16:creationId xmlns:a16="http://schemas.microsoft.com/office/drawing/2014/main" id="{EEA75D7F-8BEB-403A-A7C2-DC62D23C83A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l="36012" r="14448" b="2"/>
          <a:stretch/>
        </p:blipFill>
        <p:spPr>
          <a:xfrm>
            <a:off x="5670374" y="1838768"/>
            <a:ext cx="2455455" cy="2798034"/>
          </a:xfrm>
          <a:custGeom>
            <a:avLst/>
            <a:gdLst/>
            <a:ahLst/>
            <a:cxnLst/>
            <a:rect l="l" t="t" r="r" b="b"/>
            <a:pathLst>
              <a:path w="2577829" h="2926956">
                <a:moveTo>
                  <a:pt x="1114351" y="0"/>
                </a:moveTo>
                <a:cubicBezTo>
                  <a:pt x="1922608" y="0"/>
                  <a:pt x="2577829" y="655221"/>
                  <a:pt x="2577829" y="1463478"/>
                </a:cubicBezTo>
                <a:cubicBezTo>
                  <a:pt x="2577829" y="2271735"/>
                  <a:pt x="1922608" y="2926956"/>
                  <a:pt x="1114351" y="2926956"/>
                </a:cubicBezTo>
                <a:cubicBezTo>
                  <a:pt x="710223" y="2926956"/>
                  <a:pt x="344353" y="2763151"/>
                  <a:pt x="79516" y="2498313"/>
                </a:cubicBezTo>
                <a:lnTo>
                  <a:pt x="0" y="2410824"/>
                </a:lnTo>
                <a:lnTo>
                  <a:pt x="69413" y="2266732"/>
                </a:lnTo>
                <a:cubicBezTo>
                  <a:pt x="193516" y="1973319"/>
                  <a:pt x="262142" y="1650728"/>
                  <a:pt x="262142" y="1312109"/>
                </a:cubicBezTo>
                <a:cubicBezTo>
                  <a:pt x="262142" y="1058145"/>
                  <a:pt x="223540" y="813196"/>
                  <a:pt x="151883" y="582811"/>
                </a:cubicBezTo>
                <a:lnTo>
                  <a:pt x="91478" y="417771"/>
                </a:lnTo>
                <a:lnTo>
                  <a:pt x="183443" y="334187"/>
                </a:lnTo>
                <a:cubicBezTo>
                  <a:pt x="436418" y="125413"/>
                  <a:pt x="760739" y="0"/>
                  <a:pt x="1114351" y="0"/>
                </a:cubicBezTo>
                <a:close/>
              </a:path>
            </a:pathLst>
          </a:custGeom>
        </p:spPr>
      </p:pic>
      <p:pic>
        <p:nvPicPr>
          <p:cNvPr id="17" name="Picture 1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494" y="1531858"/>
            <a:ext cx="2327672" cy="232767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5600701" y="1981483"/>
            <a:ext cx="2327672" cy="232767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5F0387D-CEB3-4D01-B097-E93181CF9E3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70" y="2057401"/>
            <a:ext cx="1561730" cy="1561730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93A647-F1D0-4A88-8DF7-6E5578A89569}"/>
              </a:ext>
            </a:extLst>
          </p:cNvPr>
          <p:cNvSpPr/>
          <p:nvPr/>
        </p:nvSpPr>
        <p:spPr>
          <a:xfrm rot="5400000">
            <a:off x="-140931" y="138645"/>
            <a:ext cx="2327672" cy="2050384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3C0A70-E41F-49EF-8AFE-0ADD98F3B81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8669872">
            <a:off x="-238560" y="568546"/>
            <a:ext cx="2050385" cy="5204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51E4DC2-0B49-4FB2-B8C1-231C030CAE4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34363" y="626477"/>
            <a:ext cx="2025572" cy="138543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5CBC910-51FE-44A7-A09E-097F9F57527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865973" y="60855"/>
            <a:ext cx="2025572" cy="138543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B4DEC2C-107C-4E99-A056-D6622B3362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286500" y="381975"/>
            <a:ext cx="2176461" cy="1385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6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Hình ảnh 8">
            <a:extLst>
              <a:ext uri="{FF2B5EF4-FFF2-40B4-BE49-F238E27FC236}">
                <a16:creationId xmlns:a16="http://schemas.microsoft.com/office/drawing/2014/main" id="{4B31E9C3-2857-4554-9A2F-E296104A5D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4961" y="173437"/>
            <a:ext cx="3177228" cy="3714750"/>
          </a:xfrm>
          <a:prstGeom prst="rect">
            <a:avLst/>
          </a:prstGeom>
          <a:noFill/>
        </p:spPr>
      </p:pic>
      <p:sp>
        <p:nvSpPr>
          <p:cNvPr id="10" name="Hình chữ nhật 9">
            <a:extLst>
              <a:ext uri="{FF2B5EF4-FFF2-40B4-BE49-F238E27FC236}">
                <a16:creationId xmlns:a16="http://schemas.microsoft.com/office/drawing/2014/main" id="{125E670A-F252-425E-8FBD-2584A901E93B}"/>
              </a:ext>
            </a:extLst>
          </p:cNvPr>
          <p:cNvSpPr/>
          <p:nvPr/>
        </p:nvSpPr>
        <p:spPr>
          <a:xfrm>
            <a:off x="2211497" y="4358151"/>
            <a:ext cx="5012014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CÁC HOẠT ĐỘNG</a:t>
            </a:r>
            <a:endParaRPr lang="vi-VN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grpSp>
        <p:nvGrpSpPr>
          <p:cNvPr id="12" name="Nhóm 11">
            <a:extLst>
              <a:ext uri="{FF2B5EF4-FFF2-40B4-BE49-F238E27FC236}">
                <a16:creationId xmlns:a16="http://schemas.microsoft.com/office/drawing/2014/main" id="{FF13D352-FF12-4774-BF7F-7823AED9D71C}"/>
              </a:ext>
            </a:extLst>
          </p:cNvPr>
          <p:cNvGrpSpPr/>
          <p:nvPr/>
        </p:nvGrpSpPr>
        <p:grpSpPr>
          <a:xfrm>
            <a:off x="1330783" y="1067761"/>
            <a:ext cx="2050090" cy="1061828"/>
            <a:chOff x="1774377" y="1423682"/>
            <a:chExt cx="2733453" cy="1415770"/>
          </a:xfrm>
        </p:grpSpPr>
        <p:sp>
          <p:nvSpPr>
            <p:cNvPr id="26" name="Google Shape;157;p20">
              <a:extLst>
                <a:ext uri="{FF2B5EF4-FFF2-40B4-BE49-F238E27FC236}">
                  <a16:creationId xmlns:a16="http://schemas.microsoft.com/office/drawing/2014/main" id="{E98F7850-E8A1-4D65-AB4B-DB9606909211}"/>
                </a:ext>
              </a:extLst>
            </p:cNvPr>
            <p:cNvSpPr/>
            <p:nvPr/>
          </p:nvSpPr>
          <p:spPr>
            <a:xfrm>
              <a:off x="1774377" y="1423682"/>
              <a:ext cx="2733453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11" name="Hộp Văn bản 10">
              <a:extLst>
                <a:ext uri="{FF2B5EF4-FFF2-40B4-BE49-F238E27FC236}">
                  <a16:creationId xmlns:a16="http://schemas.microsoft.com/office/drawing/2014/main" id="{2BFA5FA8-BCB5-4109-A323-D465A630B106}"/>
                </a:ext>
              </a:extLst>
            </p:cNvPr>
            <p:cNvSpPr txBox="1"/>
            <p:nvPr/>
          </p:nvSpPr>
          <p:spPr>
            <a:xfrm>
              <a:off x="2165516" y="2092196"/>
              <a:ext cx="161411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err="1">
                  <a:solidFill>
                    <a:srgbClr val="002060"/>
                  </a:solidFill>
                </a:rPr>
                <a:t>Mở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đầu</a:t>
              </a:r>
              <a:endParaRPr lang="en-US" sz="24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3" name="Nhóm 12">
            <a:extLst>
              <a:ext uri="{FF2B5EF4-FFF2-40B4-BE49-F238E27FC236}">
                <a16:creationId xmlns:a16="http://schemas.microsoft.com/office/drawing/2014/main" id="{02197C0D-4039-4F65-A23B-3D8031420B89}"/>
              </a:ext>
            </a:extLst>
          </p:cNvPr>
          <p:cNvGrpSpPr/>
          <p:nvPr/>
        </p:nvGrpSpPr>
        <p:grpSpPr>
          <a:xfrm>
            <a:off x="4493575" y="330362"/>
            <a:ext cx="2271617" cy="1061828"/>
            <a:chOff x="5714125" y="780700"/>
            <a:chExt cx="3028822" cy="1415770"/>
          </a:xfrm>
        </p:grpSpPr>
        <p:sp>
          <p:nvSpPr>
            <p:cNvPr id="28" name="Google Shape;157;p20">
              <a:extLst>
                <a:ext uri="{FF2B5EF4-FFF2-40B4-BE49-F238E27FC236}">
                  <a16:creationId xmlns:a16="http://schemas.microsoft.com/office/drawing/2014/main" id="{A125F3E3-B2C7-4AA0-9D9F-E550F085FF67}"/>
                </a:ext>
              </a:extLst>
            </p:cNvPr>
            <p:cNvSpPr/>
            <p:nvPr/>
          </p:nvSpPr>
          <p:spPr>
            <a:xfrm>
              <a:off x="5714125" y="780700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30" name="Hộp Văn bản 29">
              <a:extLst>
                <a:ext uri="{FF2B5EF4-FFF2-40B4-BE49-F238E27FC236}">
                  <a16:creationId xmlns:a16="http://schemas.microsoft.com/office/drawing/2014/main" id="{0C48347C-72DD-4A44-99EC-6A94926D6872}"/>
                </a:ext>
              </a:extLst>
            </p:cNvPr>
            <p:cNvSpPr txBox="1"/>
            <p:nvPr/>
          </p:nvSpPr>
          <p:spPr>
            <a:xfrm>
              <a:off x="6094476" y="1042997"/>
              <a:ext cx="2162013" cy="1107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 err="1">
                  <a:solidFill>
                    <a:srgbClr val="002060"/>
                  </a:solidFill>
                </a:rPr>
                <a:t>Hình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thành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kiến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thức</a:t>
              </a:r>
              <a:endParaRPr lang="en-US" sz="24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5" name="Nhóm 14">
            <a:extLst>
              <a:ext uri="{FF2B5EF4-FFF2-40B4-BE49-F238E27FC236}">
                <a16:creationId xmlns:a16="http://schemas.microsoft.com/office/drawing/2014/main" id="{2743DAFD-E003-42CA-BE1A-E2285E182AD8}"/>
              </a:ext>
            </a:extLst>
          </p:cNvPr>
          <p:cNvGrpSpPr/>
          <p:nvPr/>
        </p:nvGrpSpPr>
        <p:grpSpPr>
          <a:xfrm>
            <a:off x="6476956" y="1123371"/>
            <a:ext cx="2271617" cy="1061828"/>
            <a:chOff x="6997439" y="2348815"/>
            <a:chExt cx="3028822" cy="1415770"/>
          </a:xfrm>
        </p:grpSpPr>
        <p:sp>
          <p:nvSpPr>
            <p:cNvPr id="31" name="Google Shape;157;p20">
              <a:extLst>
                <a:ext uri="{FF2B5EF4-FFF2-40B4-BE49-F238E27FC236}">
                  <a16:creationId xmlns:a16="http://schemas.microsoft.com/office/drawing/2014/main" id="{D2EA517D-9760-4CA9-AF11-05ED30AE9EC4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32" name="Hộp Văn bản 31">
              <a:extLst>
                <a:ext uri="{FF2B5EF4-FFF2-40B4-BE49-F238E27FC236}">
                  <a16:creationId xmlns:a16="http://schemas.microsoft.com/office/drawing/2014/main" id="{74DC3889-63BE-4E10-AD0D-8A371EC699CD}"/>
                </a:ext>
              </a:extLst>
            </p:cNvPr>
            <p:cNvSpPr txBox="1"/>
            <p:nvPr/>
          </p:nvSpPr>
          <p:spPr>
            <a:xfrm>
              <a:off x="7522714" y="2884088"/>
              <a:ext cx="216201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002060"/>
                  </a:solidFill>
                </a:rPr>
                <a:t>Luyện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tập</a:t>
              </a:r>
              <a:endParaRPr lang="en-US" sz="2400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16" name="Google Shape;162;p20">
            <a:extLst>
              <a:ext uri="{FF2B5EF4-FFF2-40B4-BE49-F238E27FC236}">
                <a16:creationId xmlns:a16="http://schemas.microsoft.com/office/drawing/2014/main" id="{C0ADFAA8-8CC7-4D2F-BE3A-F51CE7B478C5}"/>
              </a:ext>
            </a:extLst>
          </p:cNvPr>
          <p:cNvSpPr/>
          <p:nvPr/>
        </p:nvSpPr>
        <p:spPr>
          <a:xfrm>
            <a:off x="3397892" y="1733550"/>
            <a:ext cx="1707508" cy="903298"/>
          </a:xfrm>
          <a:custGeom>
            <a:avLst/>
            <a:gdLst/>
            <a:ahLst/>
            <a:cxnLst/>
            <a:rect l="l" t="t" r="r" b="b"/>
            <a:pathLst>
              <a:path w="19002" h="10503" extrusionOk="0">
                <a:moveTo>
                  <a:pt x="17072" y="1100"/>
                </a:moveTo>
                <a:lnTo>
                  <a:pt x="17145" y="1124"/>
                </a:lnTo>
                <a:lnTo>
                  <a:pt x="17268" y="1197"/>
                </a:lnTo>
                <a:lnTo>
                  <a:pt x="17365" y="1320"/>
                </a:lnTo>
                <a:lnTo>
                  <a:pt x="17390" y="1393"/>
                </a:lnTo>
                <a:lnTo>
                  <a:pt x="17390" y="1490"/>
                </a:lnTo>
                <a:lnTo>
                  <a:pt x="17390" y="1564"/>
                </a:lnTo>
                <a:lnTo>
                  <a:pt x="17365" y="1637"/>
                </a:lnTo>
                <a:lnTo>
                  <a:pt x="17268" y="1759"/>
                </a:lnTo>
                <a:lnTo>
                  <a:pt x="17145" y="1832"/>
                </a:lnTo>
                <a:lnTo>
                  <a:pt x="17072" y="1857"/>
                </a:lnTo>
                <a:lnTo>
                  <a:pt x="16926" y="1857"/>
                </a:lnTo>
                <a:lnTo>
                  <a:pt x="16852" y="1832"/>
                </a:lnTo>
                <a:lnTo>
                  <a:pt x="16730" y="1759"/>
                </a:lnTo>
                <a:lnTo>
                  <a:pt x="16657" y="1637"/>
                </a:lnTo>
                <a:lnTo>
                  <a:pt x="16633" y="1564"/>
                </a:lnTo>
                <a:lnTo>
                  <a:pt x="16608" y="1490"/>
                </a:lnTo>
                <a:lnTo>
                  <a:pt x="16633" y="1393"/>
                </a:lnTo>
                <a:lnTo>
                  <a:pt x="16657" y="1320"/>
                </a:lnTo>
                <a:lnTo>
                  <a:pt x="16730" y="1197"/>
                </a:lnTo>
                <a:lnTo>
                  <a:pt x="16852" y="1124"/>
                </a:lnTo>
                <a:lnTo>
                  <a:pt x="16926" y="1100"/>
                </a:lnTo>
                <a:close/>
                <a:moveTo>
                  <a:pt x="15924" y="1"/>
                </a:moveTo>
                <a:lnTo>
                  <a:pt x="15656" y="25"/>
                </a:lnTo>
                <a:lnTo>
                  <a:pt x="15387" y="74"/>
                </a:lnTo>
                <a:lnTo>
                  <a:pt x="15192" y="123"/>
                </a:lnTo>
                <a:lnTo>
                  <a:pt x="14996" y="172"/>
                </a:lnTo>
                <a:lnTo>
                  <a:pt x="14801" y="269"/>
                </a:lnTo>
                <a:lnTo>
                  <a:pt x="14605" y="367"/>
                </a:lnTo>
                <a:lnTo>
                  <a:pt x="14435" y="489"/>
                </a:lnTo>
                <a:lnTo>
                  <a:pt x="14264" y="611"/>
                </a:lnTo>
                <a:lnTo>
                  <a:pt x="14093" y="758"/>
                </a:lnTo>
                <a:lnTo>
                  <a:pt x="13970" y="929"/>
                </a:lnTo>
                <a:lnTo>
                  <a:pt x="13824" y="1100"/>
                </a:lnTo>
                <a:lnTo>
                  <a:pt x="13726" y="1271"/>
                </a:lnTo>
                <a:lnTo>
                  <a:pt x="13629" y="1466"/>
                </a:lnTo>
                <a:lnTo>
                  <a:pt x="13531" y="1661"/>
                </a:lnTo>
                <a:lnTo>
                  <a:pt x="13482" y="1881"/>
                </a:lnTo>
                <a:lnTo>
                  <a:pt x="13433" y="2101"/>
                </a:lnTo>
                <a:lnTo>
                  <a:pt x="13409" y="2345"/>
                </a:lnTo>
                <a:lnTo>
                  <a:pt x="13409" y="2565"/>
                </a:lnTo>
                <a:lnTo>
                  <a:pt x="6668" y="4372"/>
                </a:lnTo>
                <a:lnTo>
                  <a:pt x="6986" y="4592"/>
                </a:lnTo>
                <a:lnTo>
                  <a:pt x="7303" y="4812"/>
                </a:lnTo>
                <a:lnTo>
                  <a:pt x="7621" y="5032"/>
                </a:lnTo>
                <a:lnTo>
                  <a:pt x="7938" y="5203"/>
                </a:lnTo>
                <a:lnTo>
                  <a:pt x="8280" y="5374"/>
                </a:lnTo>
                <a:lnTo>
                  <a:pt x="8597" y="5496"/>
                </a:lnTo>
                <a:lnTo>
                  <a:pt x="8939" y="5618"/>
                </a:lnTo>
                <a:lnTo>
                  <a:pt x="9257" y="5740"/>
                </a:lnTo>
                <a:lnTo>
                  <a:pt x="9599" y="5813"/>
                </a:lnTo>
                <a:lnTo>
                  <a:pt x="9941" y="5862"/>
                </a:lnTo>
                <a:lnTo>
                  <a:pt x="10258" y="5911"/>
                </a:lnTo>
                <a:lnTo>
                  <a:pt x="10600" y="5935"/>
                </a:lnTo>
                <a:lnTo>
                  <a:pt x="10942" y="5935"/>
                </a:lnTo>
                <a:lnTo>
                  <a:pt x="11284" y="5911"/>
                </a:lnTo>
                <a:lnTo>
                  <a:pt x="11626" y="5862"/>
                </a:lnTo>
                <a:lnTo>
                  <a:pt x="11968" y="5813"/>
                </a:lnTo>
                <a:lnTo>
                  <a:pt x="12285" y="5716"/>
                </a:lnTo>
                <a:lnTo>
                  <a:pt x="12603" y="5642"/>
                </a:lnTo>
                <a:lnTo>
                  <a:pt x="13140" y="5423"/>
                </a:lnTo>
                <a:lnTo>
                  <a:pt x="13629" y="5203"/>
                </a:lnTo>
                <a:lnTo>
                  <a:pt x="14044" y="4983"/>
                </a:lnTo>
                <a:lnTo>
                  <a:pt x="14386" y="4763"/>
                </a:lnTo>
                <a:lnTo>
                  <a:pt x="14630" y="4592"/>
                </a:lnTo>
                <a:lnTo>
                  <a:pt x="14850" y="4421"/>
                </a:lnTo>
                <a:lnTo>
                  <a:pt x="14923" y="4372"/>
                </a:lnTo>
                <a:lnTo>
                  <a:pt x="15021" y="4348"/>
                </a:lnTo>
                <a:lnTo>
                  <a:pt x="15118" y="4372"/>
                </a:lnTo>
                <a:lnTo>
                  <a:pt x="15192" y="4421"/>
                </a:lnTo>
                <a:lnTo>
                  <a:pt x="15240" y="4519"/>
                </a:lnTo>
                <a:lnTo>
                  <a:pt x="15240" y="4592"/>
                </a:lnTo>
                <a:lnTo>
                  <a:pt x="15240" y="4690"/>
                </a:lnTo>
                <a:lnTo>
                  <a:pt x="15167" y="4763"/>
                </a:lnTo>
                <a:lnTo>
                  <a:pt x="15045" y="4861"/>
                </a:lnTo>
                <a:lnTo>
                  <a:pt x="14752" y="5105"/>
                </a:lnTo>
                <a:lnTo>
                  <a:pt x="14312" y="5398"/>
                </a:lnTo>
                <a:lnTo>
                  <a:pt x="14019" y="5569"/>
                </a:lnTo>
                <a:lnTo>
                  <a:pt x="13702" y="5716"/>
                </a:lnTo>
                <a:lnTo>
                  <a:pt x="13213" y="5935"/>
                </a:lnTo>
                <a:lnTo>
                  <a:pt x="12969" y="6033"/>
                </a:lnTo>
                <a:lnTo>
                  <a:pt x="12676" y="6131"/>
                </a:lnTo>
                <a:lnTo>
                  <a:pt x="12090" y="6277"/>
                </a:lnTo>
                <a:lnTo>
                  <a:pt x="11797" y="6326"/>
                </a:lnTo>
                <a:lnTo>
                  <a:pt x="11479" y="6375"/>
                </a:lnTo>
                <a:lnTo>
                  <a:pt x="11137" y="6400"/>
                </a:lnTo>
                <a:lnTo>
                  <a:pt x="10796" y="6424"/>
                </a:lnTo>
                <a:lnTo>
                  <a:pt x="10429" y="6400"/>
                </a:lnTo>
                <a:lnTo>
                  <a:pt x="10063" y="6375"/>
                </a:lnTo>
                <a:lnTo>
                  <a:pt x="9696" y="6326"/>
                </a:lnTo>
                <a:lnTo>
                  <a:pt x="9306" y="6229"/>
                </a:lnTo>
                <a:lnTo>
                  <a:pt x="8915" y="6131"/>
                </a:lnTo>
                <a:lnTo>
                  <a:pt x="8500" y="5984"/>
                </a:lnTo>
                <a:lnTo>
                  <a:pt x="8085" y="5813"/>
                </a:lnTo>
                <a:lnTo>
                  <a:pt x="7669" y="5594"/>
                </a:lnTo>
                <a:lnTo>
                  <a:pt x="7572" y="5569"/>
                </a:lnTo>
                <a:lnTo>
                  <a:pt x="7376" y="5471"/>
                </a:lnTo>
                <a:lnTo>
                  <a:pt x="7254" y="5471"/>
                </a:lnTo>
                <a:lnTo>
                  <a:pt x="7132" y="5496"/>
                </a:lnTo>
                <a:lnTo>
                  <a:pt x="318" y="7694"/>
                </a:lnTo>
                <a:lnTo>
                  <a:pt x="245" y="7743"/>
                </a:lnTo>
                <a:lnTo>
                  <a:pt x="147" y="7792"/>
                </a:lnTo>
                <a:lnTo>
                  <a:pt x="98" y="7865"/>
                </a:lnTo>
                <a:lnTo>
                  <a:pt x="49" y="7938"/>
                </a:lnTo>
                <a:lnTo>
                  <a:pt x="1" y="8036"/>
                </a:lnTo>
                <a:lnTo>
                  <a:pt x="1" y="8134"/>
                </a:lnTo>
                <a:lnTo>
                  <a:pt x="1" y="8207"/>
                </a:lnTo>
                <a:lnTo>
                  <a:pt x="25" y="8305"/>
                </a:lnTo>
                <a:lnTo>
                  <a:pt x="98" y="8451"/>
                </a:lnTo>
                <a:lnTo>
                  <a:pt x="196" y="8549"/>
                </a:lnTo>
                <a:lnTo>
                  <a:pt x="318" y="8622"/>
                </a:lnTo>
                <a:lnTo>
                  <a:pt x="489" y="8646"/>
                </a:lnTo>
                <a:lnTo>
                  <a:pt x="611" y="8622"/>
                </a:lnTo>
                <a:lnTo>
                  <a:pt x="269" y="8793"/>
                </a:lnTo>
                <a:lnTo>
                  <a:pt x="171" y="8842"/>
                </a:lnTo>
                <a:lnTo>
                  <a:pt x="123" y="8915"/>
                </a:lnTo>
                <a:lnTo>
                  <a:pt x="49" y="8988"/>
                </a:lnTo>
                <a:lnTo>
                  <a:pt x="25" y="9086"/>
                </a:lnTo>
                <a:lnTo>
                  <a:pt x="1" y="9159"/>
                </a:lnTo>
                <a:lnTo>
                  <a:pt x="1" y="9257"/>
                </a:lnTo>
                <a:lnTo>
                  <a:pt x="1" y="9355"/>
                </a:lnTo>
                <a:lnTo>
                  <a:pt x="49" y="9452"/>
                </a:lnTo>
                <a:lnTo>
                  <a:pt x="123" y="9575"/>
                </a:lnTo>
                <a:lnTo>
                  <a:pt x="220" y="9648"/>
                </a:lnTo>
                <a:lnTo>
                  <a:pt x="342" y="9697"/>
                </a:lnTo>
                <a:lnTo>
                  <a:pt x="489" y="9721"/>
                </a:lnTo>
                <a:lnTo>
                  <a:pt x="587" y="9721"/>
                </a:lnTo>
                <a:lnTo>
                  <a:pt x="684" y="9672"/>
                </a:lnTo>
                <a:lnTo>
                  <a:pt x="855" y="9599"/>
                </a:lnTo>
                <a:lnTo>
                  <a:pt x="782" y="9721"/>
                </a:lnTo>
                <a:lnTo>
                  <a:pt x="758" y="9868"/>
                </a:lnTo>
                <a:lnTo>
                  <a:pt x="782" y="10014"/>
                </a:lnTo>
                <a:lnTo>
                  <a:pt x="831" y="10161"/>
                </a:lnTo>
                <a:lnTo>
                  <a:pt x="929" y="10258"/>
                </a:lnTo>
                <a:lnTo>
                  <a:pt x="1026" y="10307"/>
                </a:lnTo>
                <a:lnTo>
                  <a:pt x="1124" y="10356"/>
                </a:lnTo>
                <a:lnTo>
                  <a:pt x="1246" y="10380"/>
                </a:lnTo>
                <a:lnTo>
                  <a:pt x="1393" y="10356"/>
                </a:lnTo>
                <a:lnTo>
                  <a:pt x="1515" y="10283"/>
                </a:lnTo>
                <a:lnTo>
                  <a:pt x="6082" y="7303"/>
                </a:lnTo>
                <a:lnTo>
                  <a:pt x="6546" y="7523"/>
                </a:lnTo>
                <a:lnTo>
                  <a:pt x="7108" y="7743"/>
                </a:lnTo>
                <a:lnTo>
                  <a:pt x="7791" y="7987"/>
                </a:lnTo>
                <a:lnTo>
                  <a:pt x="8524" y="8207"/>
                </a:lnTo>
                <a:lnTo>
                  <a:pt x="9306" y="8402"/>
                </a:lnTo>
                <a:lnTo>
                  <a:pt x="10087" y="8549"/>
                </a:lnTo>
                <a:lnTo>
                  <a:pt x="10454" y="8598"/>
                </a:lnTo>
                <a:lnTo>
                  <a:pt x="10820" y="8646"/>
                </a:lnTo>
                <a:lnTo>
                  <a:pt x="11528" y="8646"/>
                </a:lnTo>
                <a:lnTo>
                  <a:pt x="12212" y="10356"/>
                </a:lnTo>
                <a:lnTo>
                  <a:pt x="12261" y="10405"/>
                </a:lnTo>
                <a:lnTo>
                  <a:pt x="12310" y="10454"/>
                </a:lnTo>
                <a:lnTo>
                  <a:pt x="12383" y="10478"/>
                </a:lnTo>
                <a:lnTo>
                  <a:pt x="12456" y="10503"/>
                </a:lnTo>
                <a:lnTo>
                  <a:pt x="13384" y="10503"/>
                </a:lnTo>
                <a:lnTo>
                  <a:pt x="13482" y="10478"/>
                </a:lnTo>
                <a:lnTo>
                  <a:pt x="13555" y="10454"/>
                </a:lnTo>
                <a:lnTo>
                  <a:pt x="13604" y="10405"/>
                </a:lnTo>
                <a:lnTo>
                  <a:pt x="13629" y="10332"/>
                </a:lnTo>
                <a:lnTo>
                  <a:pt x="13629" y="10234"/>
                </a:lnTo>
                <a:lnTo>
                  <a:pt x="13580" y="10161"/>
                </a:lnTo>
                <a:lnTo>
                  <a:pt x="13506" y="10087"/>
                </a:lnTo>
                <a:lnTo>
                  <a:pt x="13409" y="10087"/>
                </a:lnTo>
                <a:lnTo>
                  <a:pt x="12603" y="10014"/>
                </a:lnTo>
                <a:lnTo>
                  <a:pt x="12163" y="8646"/>
                </a:lnTo>
                <a:lnTo>
                  <a:pt x="12700" y="8598"/>
                </a:lnTo>
                <a:lnTo>
                  <a:pt x="13067" y="8549"/>
                </a:lnTo>
                <a:lnTo>
                  <a:pt x="13482" y="8475"/>
                </a:lnTo>
                <a:lnTo>
                  <a:pt x="13922" y="8378"/>
                </a:lnTo>
                <a:lnTo>
                  <a:pt x="14386" y="8280"/>
                </a:lnTo>
                <a:lnTo>
                  <a:pt x="14874" y="8109"/>
                </a:lnTo>
                <a:lnTo>
                  <a:pt x="15363" y="7914"/>
                </a:lnTo>
                <a:lnTo>
                  <a:pt x="15827" y="7670"/>
                </a:lnTo>
                <a:lnTo>
                  <a:pt x="16046" y="7547"/>
                </a:lnTo>
                <a:lnTo>
                  <a:pt x="16291" y="7376"/>
                </a:lnTo>
                <a:lnTo>
                  <a:pt x="16486" y="7205"/>
                </a:lnTo>
                <a:lnTo>
                  <a:pt x="16681" y="7035"/>
                </a:lnTo>
                <a:lnTo>
                  <a:pt x="16877" y="6839"/>
                </a:lnTo>
                <a:lnTo>
                  <a:pt x="17072" y="6619"/>
                </a:lnTo>
                <a:lnTo>
                  <a:pt x="17219" y="6375"/>
                </a:lnTo>
                <a:lnTo>
                  <a:pt x="17365" y="6131"/>
                </a:lnTo>
                <a:lnTo>
                  <a:pt x="17512" y="5862"/>
                </a:lnTo>
                <a:lnTo>
                  <a:pt x="17610" y="5569"/>
                </a:lnTo>
                <a:lnTo>
                  <a:pt x="17707" y="5276"/>
                </a:lnTo>
                <a:lnTo>
                  <a:pt x="17780" y="4959"/>
                </a:lnTo>
                <a:lnTo>
                  <a:pt x="17829" y="4592"/>
                </a:lnTo>
                <a:lnTo>
                  <a:pt x="17854" y="4226"/>
                </a:lnTo>
                <a:lnTo>
                  <a:pt x="17854" y="3884"/>
                </a:lnTo>
                <a:lnTo>
                  <a:pt x="17829" y="3444"/>
                </a:lnTo>
                <a:lnTo>
                  <a:pt x="17829" y="2980"/>
                </a:lnTo>
                <a:lnTo>
                  <a:pt x="17829" y="2760"/>
                </a:lnTo>
                <a:lnTo>
                  <a:pt x="17878" y="2590"/>
                </a:lnTo>
                <a:lnTo>
                  <a:pt x="18440" y="2370"/>
                </a:lnTo>
                <a:lnTo>
                  <a:pt x="18733" y="2272"/>
                </a:lnTo>
                <a:lnTo>
                  <a:pt x="18293" y="2125"/>
                </a:lnTo>
                <a:lnTo>
                  <a:pt x="18586" y="1979"/>
                </a:lnTo>
                <a:lnTo>
                  <a:pt x="18855" y="1857"/>
                </a:lnTo>
                <a:lnTo>
                  <a:pt x="18953" y="1808"/>
                </a:lnTo>
                <a:lnTo>
                  <a:pt x="19002" y="1759"/>
                </a:lnTo>
                <a:lnTo>
                  <a:pt x="19002" y="1710"/>
                </a:lnTo>
                <a:lnTo>
                  <a:pt x="18953" y="1686"/>
                </a:lnTo>
                <a:lnTo>
                  <a:pt x="18000" y="1271"/>
                </a:lnTo>
                <a:lnTo>
                  <a:pt x="17780" y="1026"/>
                </a:lnTo>
                <a:lnTo>
                  <a:pt x="17561" y="782"/>
                </a:lnTo>
                <a:lnTo>
                  <a:pt x="17243" y="514"/>
                </a:lnTo>
                <a:lnTo>
                  <a:pt x="17048" y="391"/>
                </a:lnTo>
                <a:lnTo>
                  <a:pt x="16852" y="269"/>
                </a:lnTo>
                <a:lnTo>
                  <a:pt x="16633" y="172"/>
                </a:lnTo>
                <a:lnTo>
                  <a:pt x="16413" y="98"/>
                </a:lnTo>
                <a:lnTo>
                  <a:pt x="16169" y="25"/>
                </a:lnTo>
                <a:lnTo>
                  <a:pt x="15924" y="1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" name="Nhóm 13">
            <a:extLst>
              <a:ext uri="{FF2B5EF4-FFF2-40B4-BE49-F238E27FC236}">
                <a16:creationId xmlns:a16="http://schemas.microsoft.com/office/drawing/2014/main" id="{5A49C3E4-32FC-415B-B0A0-356A49F60C39}"/>
              </a:ext>
            </a:extLst>
          </p:cNvPr>
          <p:cNvGrpSpPr/>
          <p:nvPr/>
        </p:nvGrpSpPr>
        <p:grpSpPr>
          <a:xfrm>
            <a:off x="5675243" y="2428277"/>
            <a:ext cx="2271617" cy="1061829"/>
            <a:chOff x="6997439" y="2348815"/>
            <a:chExt cx="3028822" cy="1415770"/>
          </a:xfrm>
        </p:grpSpPr>
        <p:sp>
          <p:nvSpPr>
            <p:cNvPr id="17" name="Google Shape;157;p20">
              <a:extLst>
                <a:ext uri="{FF2B5EF4-FFF2-40B4-BE49-F238E27FC236}">
                  <a16:creationId xmlns:a16="http://schemas.microsoft.com/office/drawing/2014/main" id="{68EA85BB-1601-4E2D-ADD0-C19C55EB126D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18" name="Hộp Văn bản 17">
              <a:extLst>
                <a:ext uri="{FF2B5EF4-FFF2-40B4-BE49-F238E27FC236}">
                  <a16:creationId xmlns:a16="http://schemas.microsoft.com/office/drawing/2014/main" id="{A9806B95-6633-468E-AD43-6EB5B873C8E4}"/>
                </a:ext>
              </a:extLst>
            </p:cNvPr>
            <p:cNvSpPr txBox="1"/>
            <p:nvPr/>
          </p:nvSpPr>
          <p:spPr>
            <a:xfrm>
              <a:off x="7540034" y="2751137"/>
              <a:ext cx="216201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002060"/>
                  </a:solidFill>
                </a:rPr>
                <a:t>Vận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dụng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51914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1428750" y="628650"/>
            <a:ext cx="3143250" cy="30861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4593265" y="1863382"/>
            <a:ext cx="1731335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Mở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đầu</a:t>
            </a:r>
            <a:endParaRPr lang="en-US" sz="3600" dirty="0"/>
          </a:p>
        </p:txBody>
      </p:sp>
      <p:pic>
        <p:nvPicPr>
          <p:cNvPr id="6" name="Hình ảnh 5">
            <a:extLst>
              <a:ext uri="{FF2B5EF4-FFF2-40B4-BE49-F238E27FC236}">
                <a16:creationId xmlns:a16="http://schemas.microsoft.com/office/drawing/2014/main" id="{C4143E7E-651B-40FB-A4A2-3F088BFE4B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11" t="12222" r="20015" b="20370"/>
          <a:stretch/>
        </p:blipFill>
        <p:spPr>
          <a:xfrm>
            <a:off x="5276850" y="2633787"/>
            <a:ext cx="2305049" cy="2231484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764964338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AutoShape 72"/>
          <p:cNvSpPr>
            <a:spLocks noChangeArrowheads="1"/>
          </p:cNvSpPr>
          <p:nvPr/>
        </p:nvSpPr>
        <p:spPr bwMode="auto">
          <a:xfrm>
            <a:off x="2286000" y="971550"/>
            <a:ext cx="2050841" cy="1638009"/>
          </a:xfrm>
          <a:prstGeom prst="star5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42" name="AutoShape 70"/>
          <p:cNvSpPr>
            <a:spLocks noChangeArrowheads="1"/>
          </p:cNvSpPr>
          <p:nvPr/>
        </p:nvSpPr>
        <p:spPr bwMode="auto">
          <a:xfrm>
            <a:off x="152400" y="3105150"/>
            <a:ext cx="1600200" cy="1367577"/>
          </a:xfrm>
          <a:prstGeom prst="smileyFace">
            <a:avLst>
              <a:gd name="adj" fmla="val 4653"/>
            </a:avLst>
          </a:prstGeom>
          <a:solidFill>
            <a:srgbClr val="FFC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609600" y="151799"/>
            <a:ext cx="7772400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chơi</a:t>
            </a:r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CHỌN HÌNH MAY MẮN</a:t>
            </a:r>
          </a:p>
        </p:txBody>
      </p:sp>
      <p:sp>
        <p:nvSpPr>
          <p:cNvPr id="45" name="AutoShape 69"/>
          <p:cNvSpPr>
            <a:spLocks noChangeArrowheads="1"/>
          </p:cNvSpPr>
          <p:nvPr/>
        </p:nvSpPr>
        <p:spPr bwMode="auto">
          <a:xfrm>
            <a:off x="76200" y="895350"/>
            <a:ext cx="1981200" cy="1676400"/>
          </a:xfrm>
          <a:prstGeom prst="triangle">
            <a:avLst>
              <a:gd name="adj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46" name="AutoShape 71"/>
          <p:cNvSpPr>
            <a:spLocks noChangeArrowheads="1"/>
          </p:cNvSpPr>
          <p:nvPr/>
        </p:nvSpPr>
        <p:spPr bwMode="auto">
          <a:xfrm>
            <a:off x="6809509" y="3181350"/>
            <a:ext cx="2209800" cy="1447800"/>
          </a:xfrm>
          <a:prstGeom prst="diamond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47" name="AutoShape 73"/>
          <p:cNvSpPr>
            <a:spLocks noChangeArrowheads="1"/>
          </p:cNvSpPr>
          <p:nvPr/>
        </p:nvSpPr>
        <p:spPr bwMode="auto">
          <a:xfrm>
            <a:off x="2133600" y="2952750"/>
            <a:ext cx="2057400" cy="1600200"/>
          </a:xfrm>
          <a:prstGeom prst="cloudCallout">
            <a:avLst>
              <a:gd name="adj1" fmla="val -29167"/>
              <a:gd name="adj2" fmla="val 66171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en-US" sz="3600"/>
          </a:p>
        </p:txBody>
      </p:sp>
      <p:sp>
        <p:nvSpPr>
          <p:cNvPr id="48" name="AutoShape 74"/>
          <p:cNvSpPr>
            <a:spLocks noChangeArrowheads="1"/>
          </p:cNvSpPr>
          <p:nvPr/>
        </p:nvSpPr>
        <p:spPr bwMode="auto">
          <a:xfrm>
            <a:off x="4572000" y="1066800"/>
            <a:ext cx="2286000" cy="1647825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49" name="Oval 75"/>
          <p:cNvSpPr>
            <a:spLocks noChangeArrowheads="1"/>
          </p:cNvSpPr>
          <p:nvPr/>
        </p:nvSpPr>
        <p:spPr bwMode="auto">
          <a:xfrm>
            <a:off x="7086600" y="1047750"/>
            <a:ext cx="1981200" cy="1752600"/>
          </a:xfrm>
          <a:prstGeom prst="ellipse">
            <a:avLst/>
          </a:prstGeom>
          <a:solidFill>
            <a:srgbClr val="00B05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50" name="Rectangle 76"/>
          <p:cNvSpPr>
            <a:spLocks noChangeArrowheads="1"/>
          </p:cNvSpPr>
          <p:nvPr/>
        </p:nvSpPr>
        <p:spPr bwMode="auto">
          <a:xfrm>
            <a:off x="4648200" y="3181350"/>
            <a:ext cx="1752600" cy="1219200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TextBox 10">
            <a:hlinkClick r:id="rId3" action="ppaction://hlinksldjump"/>
            <a:extLst>
              <a:ext uri="{FF2B5EF4-FFF2-40B4-BE49-F238E27FC236}">
                <a16:creationId xmlns:a16="http://schemas.microsoft.com/office/drawing/2014/main" id="{3D5107A5-66E2-C943-A443-79979D74D59D}"/>
              </a:ext>
            </a:extLst>
          </p:cNvPr>
          <p:cNvSpPr txBox="1"/>
          <p:nvPr/>
        </p:nvSpPr>
        <p:spPr>
          <a:xfrm>
            <a:off x="3200400" y="4510909"/>
            <a:ext cx="1981200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endParaRPr 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69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CADAA8F-0494-BA34-9470-F2CEC920E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7</a:t>
            </a:fld>
            <a:endParaRPr lang="vi-VN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855AB63-53DC-9909-7750-51A753B82234}"/>
              </a:ext>
            </a:extLst>
          </p:cNvPr>
          <p:cNvSpPr txBox="1"/>
          <p:nvPr/>
        </p:nvSpPr>
        <p:spPr>
          <a:xfrm>
            <a:off x="13255" y="498347"/>
            <a:ext cx="8839200" cy="42011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C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hia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lớp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đội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chơi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mỗi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đội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cử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bạn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đội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trưởng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lần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lượt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chọn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hình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trên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màn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hình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mỗi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hình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ứng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câu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hỏi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đội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trả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lời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đúng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mỗi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câu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điểm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đội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trả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lời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mỗi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câu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0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điểm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en-US" sz="2800" dirty="0">
              <a:solidFill>
                <a:srgbClr val="0000FF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Nếu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chọn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ô may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mắn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bạn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ko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cần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trả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lời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câu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hỏi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vẫn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5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điểm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Nếu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chọn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ô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may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mắn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bạn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điểm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nhường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quyền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chọn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đội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bên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cạnh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Đội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nào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điểm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cao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nhất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sẽ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thắng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cuộc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5107A5-66E2-C943-A443-79979D74D59D}"/>
              </a:ext>
            </a:extLst>
          </p:cNvPr>
          <p:cNvSpPr txBox="1"/>
          <p:nvPr/>
        </p:nvSpPr>
        <p:spPr>
          <a:xfrm>
            <a:off x="29820" y="4370"/>
            <a:ext cx="1981200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endParaRPr 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hlinkClick r:id="rId2" action="ppaction://hlinksldjump"/>
            <a:extLst>
              <a:ext uri="{FF2B5EF4-FFF2-40B4-BE49-F238E27FC236}">
                <a16:creationId xmlns:a16="http://schemas.microsoft.com/office/drawing/2014/main" id="{3D5107A5-66E2-C943-A443-79979D74D59D}"/>
              </a:ext>
            </a:extLst>
          </p:cNvPr>
          <p:cNvSpPr txBox="1"/>
          <p:nvPr/>
        </p:nvSpPr>
        <p:spPr>
          <a:xfrm>
            <a:off x="7185991" y="4533043"/>
            <a:ext cx="1981200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endParaRPr 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174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AutoShape 7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286000" y="740330"/>
            <a:ext cx="2050841" cy="1638009"/>
          </a:xfrm>
          <a:prstGeom prst="star5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42" name="AutoShape 70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52400" y="2873930"/>
            <a:ext cx="1600200" cy="1367577"/>
          </a:xfrm>
          <a:prstGeom prst="smileyFace">
            <a:avLst>
              <a:gd name="adj" fmla="val 4653"/>
            </a:avLst>
          </a:prstGeom>
          <a:solidFill>
            <a:srgbClr val="FFC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" name="AutoShape 69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76200" y="664130"/>
            <a:ext cx="1981200" cy="1676400"/>
          </a:xfrm>
          <a:prstGeom prst="triangle">
            <a:avLst>
              <a:gd name="adj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" name="AutoShape 7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6809509" y="2950130"/>
            <a:ext cx="2209800" cy="1447800"/>
          </a:xfrm>
          <a:prstGeom prst="diamond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47" name="AutoShape 73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2133600" y="2721530"/>
            <a:ext cx="2057400" cy="1600200"/>
          </a:xfrm>
          <a:prstGeom prst="cloudCallout">
            <a:avLst>
              <a:gd name="adj1" fmla="val -29167"/>
              <a:gd name="adj2" fmla="val 66171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en-US" sz="3600"/>
          </a:p>
        </p:txBody>
      </p:sp>
      <p:sp>
        <p:nvSpPr>
          <p:cNvPr id="48" name="AutoShape 74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4572000" y="835580"/>
            <a:ext cx="2286000" cy="1647825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49" name="Oval 75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4724400" y="2873930"/>
            <a:ext cx="1981200" cy="1752600"/>
          </a:xfrm>
          <a:prstGeom prst="ellipse">
            <a:avLst/>
          </a:prstGeom>
          <a:solidFill>
            <a:srgbClr val="00B05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50" name="Rectangle 76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7266709" y="1121330"/>
            <a:ext cx="1752600" cy="1219200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685800" y="15656"/>
            <a:ext cx="7772400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chơi</a:t>
            </a:r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CHỌN HÌNH MAY MẮN</a:t>
            </a:r>
          </a:p>
        </p:txBody>
      </p:sp>
      <p:sp>
        <p:nvSpPr>
          <p:cNvPr id="3" name="Notched Right Arrow 2">
            <a:hlinkClick r:id="rId11" action="ppaction://hlinksldjump"/>
          </p:cNvPr>
          <p:cNvSpPr/>
          <p:nvPr/>
        </p:nvSpPr>
        <p:spPr>
          <a:xfrm>
            <a:off x="8786648" y="4857273"/>
            <a:ext cx="304800" cy="246813"/>
          </a:xfrm>
          <a:prstGeom prst="notched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326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39" grpId="0" animBg="1"/>
      <p:bldP spid="42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228600" y="1799332"/>
            <a:ext cx="70104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err="1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Phân</a:t>
            </a:r>
            <a:r>
              <a:rPr kumimoji="0" lang="en-US" sz="32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thức</a:t>
            </a:r>
            <a:r>
              <a:rPr kumimoji="0" lang="en-US" sz="32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đối</a:t>
            </a:r>
            <a:r>
              <a:rPr kumimoji="0" lang="en-US" sz="32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của</a:t>
            </a:r>
            <a:r>
              <a:rPr kumimoji="0" lang="en-US" sz="32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phân</a:t>
            </a:r>
            <a:r>
              <a:rPr kumimoji="0" lang="en-US" sz="32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thức</a:t>
            </a:r>
            <a:r>
              <a:rPr kumimoji="0" lang="en-US" sz="3200" b="0" i="0" u="none" strike="noStrike" cap="none" normalizeH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</a:t>
            </a:r>
            <a:r>
              <a:rPr lang="en-US" sz="32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</a:t>
            </a:r>
            <a:r>
              <a:rPr kumimoji="0" lang="en-US" sz="3200" b="0" i="0" u="none" strike="noStrike" cap="none" normalizeH="0" baseline="0" dirty="0" err="1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à</a:t>
            </a:r>
            <a:r>
              <a:rPr kumimoji="0" lang="en-US" sz="3200" b="0" i="0" u="none" strike="noStrike" cap="none" normalizeH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:</a:t>
            </a:r>
            <a:r>
              <a:rPr kumimoji="0" lang="en-US" sz="32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en-US" sz="3200" b="0" i="0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2687925"/>
              </p:ext>
            </p:extLst>
          </p:nvPr>
        </p:nvGraphicFramePr>
        <p:xfrm>
          <a:off x="5070764" y="1712768"/>
          <a:ext cx="844104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Equation" r:id="rId6" imgW="774360" imgH="901440" progId="Equation.DSMT4">
                  <p:embed/>
                </p:oleObj>
              </mc:Choice>
              <mc:Fallback>
                <p:oleObj name="Equation" r:id="rId6" imgW="774360" imgH="90144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0764" y="1712768"/>
                        <a:ext cx="844104" cy="990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2771913"/>
              </p:ext>
            </p:extLst>
          </p:nvPr>
        </p:nvGraphicFramePr>
        <p:xfrm>
          <a:off x="6781800" y="1746774"/>
          <a:ext cx="838200" cy="9836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Equation" r:id="rId8" imgW="774360" imgH="901440" progId="Equation.DSMT4">
                  <p:embed/>
                </p:oleObj>
              </mc:Choice>
              <mc:Fallback>
                <p:oleObj name="Equation" r:id="rId8" imgW="774360" imgH="90144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81800" y="1746774"/>
                        <a:ext cx="838200" cy="98367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304800" y="3773129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15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04800" y="3773129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14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04800" y="3773129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13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04800" y="3773129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12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04800" y="3773129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11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04800" y="3773129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10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304800" y="3773129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09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304800" y="3773129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08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304800" y="3773129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07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04800" y="3773129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06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304800" y="3773129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05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04800" y="3773129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04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304800" y="3773129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03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304800" y="3773129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02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304800" y="3773129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01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04800" y="3773129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/>
              <a:t>00</a:t>
            </a:r>
          </a:p>
        </p:txBody>
      </p:sp>
      <p:pic>
        <p:nvPicPr>
          <p:cNvPr id="25" name="Picture 2" descr="Káº¿t quáº£ hÃ¬nh áº£nh cho icon Äá»ng há»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62" y="4421817"/>
            <a:ext cx="592021" cy="592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ction Button: Home 2">
            <a:hlinkClick r:id="rId11" action="ppaction://hlinksldjump" highlightClick="1"/>
          </p:cNvPr>
          <p:cNvSpPr/>
          <p:nvPr/>
        </p:nvSpPr>
        <p:spPr>
          <a:xfrm>
            <a:off x="8610600" y="4629150"/>
            <a:ext cx="533400" cy="51435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971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0"/>
                            </p:stCondLst>
                            <p:childTnLst>
                              <p:par>
                                <p:cTn id="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0"/>
                            </p:stCondLst>
                            <p:childTnLst>
                              <p:par>
                                <p:cTn id="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000"/>
                            </p:stCondLst>
                            <p:childTnLst>
                              <p:par>
                                <p:cTn id="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4000"/>
                            </p:stCondLst>
                            <p:childTnLst>
                              <p:par>
                                <p:cTn id="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0"/>
                            </p:stCondLst>
                            <p:childTnLst>
                              <p:par>
                                <p:cTn id="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742950"/>
            <a:ext cx="78486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Muốn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trừ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:.....</a:t>
            </a:r>
          </a:p>
        </p:txBody>
      </p:sp>
      <p:sp>
        <p:nvSpPr>
          <p:cNvPr id="3" name="Rectangle 2"/>
          <p:cNvSpPr/>
          <p:nvPr/>
        </p:nvSpPr>
        <p:spPr>
          <a:xfrm>
            <a:off x="990600" y="1885950"/>
            <a:ext cx="7543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- Bước 1 : Quy đồng mẫu</a:t>
            </a:r>
          </a:p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- Bước 2: Cộng, trừ hai phân thức cùng mẫu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4262" y="38280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15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4262" y="38280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14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4262" y="38280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13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4262" y="38280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12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4262" y="38280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11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4262" y="38280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10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4262" y="38280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09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64262" y="38280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08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64262" y="38280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07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64262" y="38280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06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64262" y="38280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05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64262" y="38280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04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64262" y="38280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03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64262" y="38280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02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64262" y="38280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01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64262" y="38280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/>
              <a:t>00</a:t>
            </a:r>
          </a:p>
        </p:txBody>
      </p:sp>
      <p:pic>
        <p:nvPicPr>
          <p:cNvPr id="38" name="Picture 2" descr="Káº¿t quáº£ hÃ¬nh áº£nh cho icon Äá»ng há»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24" y="4476750"/>
            <a:ext cx="592021" cy="592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Action Button: Home 38">
            <a:hlinkClick r:id="rId6" action="ppaction://hlinksldjump" highlightClick="1"/>
          </p:cNvPr>
          <p:cNvSpPr/>
          <p:nvPr/>
        </p:nvSpPr>
        <p:spPr>
          <a:xfrm>
            <a:off x="8610600" y="4629150"/>
            <a:ext cx="533400" cy="51435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770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0"/>
                            </p:stCondLst>
                            <p:childTnLst>
                              <p:par>
                                <p:cTn id="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0"/>
                            </p:stCondLst>
                            <p:childTnLst>
                              <p:par>
                                <p:cTn id="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000"/>
                            </p:stCondLst>
                            <p:childTnLst>
                              <p:par>
                                <p:cTn id="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4000"/>
                            </p:stCondLst>
                            <p:childTnLst>
                              <p:par>
                                <p:cTn id="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0"/>
                            </p:stCondLst>
                            <p:childTnLst>
                              <p:par>
                                <p:cTn id="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3" grpId="0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742950"/>
            <a:ext cx="5105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Điền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dấu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...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: 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5232314"/>
              </p:ext>
            </p:extLst>
          </p:nvPr>
        </p:nvGraphicFramePr>
        <p:xfrm>
          <a:off x="5376862" y="590550"/>
          <a:ext cx="1328738" cy="906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8" name="Equation" r:id="rId6" imgW="1218960" imgH="825480" progId="Equation.DSMT4">
                  <p:embed/>
                </p:oleObj>
              </mc:Choice>
              <mc:Fallback>
                <p:oleObj name="Equation" r:id="rId6" imgW="1218960" imgH="82548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76862" y="590550"/>
                        <a:ext cx="1328738" cy="906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48598975"/>
              </p:ext>
            </p:extLst>
          </p:nvPr>
        </p:nvGraphicFramePr>
        <p:xfrm>
          <a:off x="5367770" y="1817688"/>
          <a:ext cx="1549400" cy="906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9" name="Equation" r:id="rId8" imgW="1422360" imgH="825480" progId="Equation.DSMT4">
                  <p:embed/>
                </p:oleObj>
              </mc:Choice>
              <mc:Fallback>
                <p:oleObj name="Equation" r:id="rId8" imgW="1422360" imgH="82548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7770" y="1817688"/>
                        <a:ext cx="1549400" cy="906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228600" y="38433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15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28600" y="38433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14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28600" y="38433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13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28600" y="38433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12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28600" y="38433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11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28600" y="38433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10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228600" y="38433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09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8600" y="38433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08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228600" y="38433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07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228600" y="38433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06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28600" y="38433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05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228600" y="38433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04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228600" y="38433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03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228600" y="38433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02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228600" y="38433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01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228600" y="38433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/>
              <a:t>00</a:t>
            </a:r>
          </a:p>
        </p:txBody>
      </p:sp>
      <p:pic>
        <p:nvPicPr>
          <p:cNvPr id="23" name="Picture 2" descr="Káº¿t quáº£ hÃ¬nh áº£nh cho icon Äá»ng há»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062" y="4492050"/>
            <a:ext cx="592021" cy="592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Action Button: Home 23">
            <a:hlinkClick r:id="rId11" action="ppaction://hlinksldjump" highlightClick="1"/>
          </p:cNvPr>
          <p:cNvSpPr/>
          <p:nvPr/>
        </p:nvSpPr>
        <p:spPr>
          <a:xfrm>
            <a:off x="8610600" y="4629150"/>
            <a:ext cx="533400" cy="51435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499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0"/>
                            </p:stCondLst>
                            <p:childTnLst>
                              <p:par>
                                <p:cTn id="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0"/>
                            </p:stCondLst>
                            <p:childTnLst>
                              <p:par>
                                <p:cTn id="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000"/>
                            </p:stCondLst>
                            <p:childTnLst>
                              <p:par>
                                <p:cTn id="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4000"/>
                            </p:stCondLst>
                            <p:childTnLst>
                              <p:par>
                                <p:cTn id="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0"/>
                            </p:stCondLst>
                            <p:childTnLst>
                              <p:par>
                                <p:cTn id="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742950"/>
            <a:ext cx="7848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sai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  <p:sp>
        <p:nvSpPr>
          <p:cNvPr id="3" name="Rectangle 2"/>
          <p:cNvSpPr/>
          <p:nvPr/>
        </p:nvSpPr>
        <p:spPr>
          <a:xfrm>
            <a:off x="990600" y="2571750"/>
            <a:ext cx="1371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Đúng</a:t>
            </a:r>
            <a:endParaRPr lang="en-US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1415087"/>
              </p:ext>
            </p:extLst>
          </p:nvPr>
        </p:nvGraphicFramePr>
        <p:xfrm>
          <a:off x="3162300" y="1401763"/>
          <a:ext cx="2781300" cy="958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Equation" r:id="rId6" imgW="2781000" imgH="952200" progId="Equation.DSMT4">
                  <p:embed/>
                </p:oleObj>
              </mc:Choice>
              <mc:Fallback>
                <p:oleObj name="Equation" r:id="rId6" imgW="2781000" imgH="9522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2300" y="1401763"/>
                        <a:ext cx="2781300" cy="958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7ABE2FE6-C12D-A3EA-18E8-98E56106847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22993077"/>
              </p:ext>
            </p:extLst>
          </p:nvPr>
        </p:nvGraphicFramePr>
        <p:xfrm>
          <a:off x="2057400" y="3156525"/>
          <a:ext cx="5778500" cy="958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Equation" r:id="rId8" imgW="5778360" imgH="952200" progId="Equation.DSMT4">
                  <p:embed/>
                </p:oleObj>
              </mc:Choice>
              <mc:Fallback>
                <p:oleObj name="Equation" r:id="rId8" imgW="5778360" imgH="9522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7400" y="3156525"/>
                        <a:ext cx="5778500" cy="958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Rounded Rectangle 24"/>
          <p:cNvSpPr/>
          <p:nvPr/>
        </p:nvSpPr>
        <p:spPr>
          <a:xfrm>
            <a:off x="240538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15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240538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14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240538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13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240538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12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240538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11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240538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10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240538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09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240538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08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240538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07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240538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06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240538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05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240538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04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240538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03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240538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02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240538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01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240538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/>
              <a:t>00</a:t>
            </a:r>
          </a:p>
        </p:txBody>
      </p:sp>
      <p:pic>
        <p:nvPicPr>
          <p:cNvPr id="41" name="Picture 2" descr="Káº¿t quáº£ hÃ¬nh áº£nh cho icon Äá»ng há»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400550"/>
            <a:ext cx="592021" cy="592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Action Button: Home 41">
            <a:hlinkClick r:id="rId11" action="ppaction://hlinksldjump" highlightClick="1"/>
          </p:cNvPr>
          <p:cNvSpPr/>
          <p:nvPr/>
        </p:nvSpPr>
        <p:spPr>
          <a:xfrm>
            <a:off x="8610600" y="4629150"/>
            <a:ext cx="533400" cy="51435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250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00"/>
                            </p:stCondLst>
                            <p:childTnLst>
                              <p:par>
                                <p:cTn id="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000"/>
                            </p:stCondLst>
                            <p:childTnLst>
                              <p:par>
                                <p:cTn id="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1000"/>
                            </p:stCondLst>
                            <p:childTnLst>
                              <p:par>
                                <p:cTn id="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000"/>
                            </p:stCondLst>
                            <p:childTnLst>
                              <p:par>
                                <p:cTn id="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3000"/>
                            </p:stCondLst>
                            <p:childTnLst>
                              <p:par>
                                <p:cTn id="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4000"/>
                            </p:stCondLst>
                            <p:childTnLst>
                              <p:par>
                                <p:cTn id="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5000"/>
                            </p:stCondLst>
                            <p:childTnLst>
                              <p:par>
                                <p:cTn id="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742950"/>
            <a:ext cx="7848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tính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75519" y="2388941"/>
            <a:ext cx="37719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: 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693467"/>
              </p:ext>
            </p:extLst>
          </p:nvPr>
        </p:nvGraphicFramePr>
        <p:xfrm>
          <a:off x="2622550" y="1438275"/>
          <a:ext cx="2278063" cy="830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6" name="Equation" r:id="rId6" imgW="2286000" imgH="838080" progId="Equation.DSMT4">
                  <p:embed/>
                </p:oleObj>
              </mc:Choice>
              <mc:Fallback>
                <p:oleObj name="Equation" r:id="rId6" imgW="2286000" imgH="83808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2550" y="1438275"/>
                        <a:ext cx="2278063" cy="830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F28FB5DD-6080-6C49-B0A2-5067C696AE1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2336827"/>
              </p:ext>
            </p:extLst>
          </p:nvPr>
        </p:nvGraphicFramePr>
        <p:xfrm>
          <a:off x="2420144" y="3188248"/>
          <a:ext cx="4960938" cy="830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7" name="Equation" r:id="rId8" imgW="4978080" imgH="838080" progId="Equation.DSMT4">
                  <p:embed/>
                </p:oleObj>
              </mc:Choice>
              <mc:Fallback>
                <p:oleObj name="Equation" r:id="rId8" imgW="4978080" imgH="83808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0144" y="3188248"/>
                        <a:ext cx="4960938" cy="8302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ounded Rectangle 7"/>
          <p:cNvSpPr/>
          <p:nvPr/>
        </p:nvSpPr>
        <p:spPr>
          <a:xfrm>
            <a:off x="243036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15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43036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14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43036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13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43036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12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43036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11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243036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10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43036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09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243036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08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243036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07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43036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06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243036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05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243036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04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243036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03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243036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02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243036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01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243036" y="3751862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/>
              <a:t>00</a:t>
            </a:r>
          </a:p>
        </p:txBody>
      </p:sp>
      <p:pic>
        <p:nvPicPr>
          <p:cNvPr id="24" name="Picture 2" descr="Káº¿t quáº£ hÃ¬nh áº£nh cho icon Äá»ng há»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498" y="4400550"/>
            <a:ext cx="592021" cy="592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Action Button: Home 24">
            <a:hlinkClick r:id="rId11" action="ppaction://hlinksldjump" highlightClick="1"/>
          </p:cNvPr>
          <p:cNvSpPr/>
          <p:nvPr/>
        </p:nvSpPr>
        <p:spPr>
          <a:xfrm>
            <a:off x="8610600" y="4629150"/>
            <a:ext cx="533400" cy="51435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250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00"/>
                            </p:stCondLst>
                            <p:childTnLst>
                              <p:par>
                                <p:cTn id="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000"/>
                            </p:stCondLst>
                            <p:childTnLst>
                              <p:par>
                                <p:cTn id="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1000"/>
                            </p:stCondLst>
                            <p:childTnLst>
                              <p:par>
                                <p:cTn id="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000"/>
                            </p:stCondLst>
                            <p:childTnLst>
                              <p:par>
                                <p:cTn id="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3000"/>
                            </p:stCondLst>
                            <p:childTnLst>
                              <p:par>
                                <p:cTn id="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4000"/>
                            </p:stCondLst>
                            <p:childTnLst>
                              <p:par>
                                <p:cTn id="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5000"/>
                            </p:stCondLst>
                            <p:childTnLst>
                              <p:par>
                                <p:cTn id="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46529" y="221808"/>
            <a:ext cx="7848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tính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895600" y="1249362"/>
            <a:ext cx="37719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Đáp án : </a:t>
            </a:r>
            <a:r>
              <a:rPr lang="en-US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1497317"/>
              </p:ext>
            </p:extLst>
          </p:nvPr>
        </p:nvGraphicFramePr>
        <p:xfrm>
          <a:off x="4127500" y="209550"/>
          <a:ext cx="3949700" cy="830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0" name="Equation" r:id="rId6" imgW="3949560" imgH="838080" progId="Equation.DSMT4">
                  <p:embed/>
                </p:oleObj>
              </mc:Choice>
              <mc:Fallback>
                <p:oleObj name="Equation" r:id="rId6" imgW="3949560" imgH="83808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27500" y="209550"/>
                        <a:ext cx="3949700" cy="830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5B533995-5D0B-DDE5-EACC-AACBAA4ABD1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7883259"/>
              </p:ext>
            </p:extLst>
          </p:nvPr>
        </p:nvGraphicFramePr>
        <p:xfrm>
          <a:off x="838200" y="2066677"/>
          <a:ext cx="7061200" cy="2238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1" name="Equation" r:id="rId8" imgW="7061040" imgH="2260440" progId="Equation.DSMT4">
                  <p:embed/>
                </p:oleObj>
              </mc:Choice>
              <mc:Fallback>
                <p:oleObj name="Equation" r:id="rId8" imgW="7061040" imgH="2260440" progId="Equation.DSMT4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2066677"/>
                        <a:ext cx="7061200" cy="2238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ounded Rectangle 8"/>
          <p:cNvSpPr/>
          <p:nvPr/>
        </p:nvSpPr>
        <p:spPr>
          <a:xfrm>
            <a:off x="246529" y="3790950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15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46529" y="3790950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14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246529" y="3790950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13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46529" y="3790950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12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246529" y="3790950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11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246529" y="3790950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10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46529" y="3790950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09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246529" y="3790950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08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246529" y="3790950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07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246529" y="3790950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06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246529" y="3790950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05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246529" y="3790950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04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246529" y="3790950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03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246529" y="3790950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02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246529" y="3790950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01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246529" y="3790950"/>
            <a:ext cx="8001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/>
              <a:t>00</a:t>
            </a:r>
          </a:p>
        </p:txBody>
      </p:sp>
      <p:pic>
        <p:nvPicPr>
          <p:cNvPr id="27" name="Picture 2" descr="Káº¿t quáº£ hÃ¬nh áº£nh cho icon Äá»ng há»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91" y="4439638"/>
            <a:ext cx="592021" cy="592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Action Button: Home 27">
            <a:hlinkClick r:id="rId11" action="ppaction://hlinksldjump" highlightClick="1"/>
          </p:cNvPr>
          <p:cNvSpPr/>
          <p:nvPr/>
        </p:nvSpPr>
        <p:spPr>
          <a:xfrm>
            <a:off x="8610600" y="4629150"/>
            <a:ext cx="533400" cy="51435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60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000"/>
                            </p:stCondLst>
                            <p:childTnLst>
                              <p:par>
                                <p:cTn id="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000"/>
                            </p:stCondLst>
                            <p:childTnLst>
                              <p:par>
                                <p:cTn id="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0"/>
                            </p:stCondLst>
                            <p:childTnLst>
                              <p:par>
                                <p:cTn id="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1000"/>
                            </p:stCondLst>
                            <p:childTnLst>
                              <p:par>
                                <p:cTn id="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2000"/>
                            </p:stCondLst>
                            <p:childTnLst>
                              <p:par>
                                <p:cTn id="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3000"/>
                            </p:stCondLst>
                            <p:childTnLst>
                              <p:par>
                                <p:cTn id="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4000"/>
                            </p:stCondLst>
                            <p:childTnLst>
                              <p:par>
                                <p:cTn id="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0"/>
                            </p:stCondLst>
                            <p:childTnLst>
                              <p:par>
                                <p:cTn id="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600200" y="1295400"/>
            <a:ext cx="5715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Chúc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mắn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lần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3429000" y="457200"/>
            <a:ext cx="3124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600" b="1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36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tiếc</a:t>
            </a:r>
            <a:r>
              <a:rPr lang="en-US" sz="36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  <p:sp>
        <p:nvSpPr>
          <p:cNvPr id="7" name="Oval 7"/>
          <p:cNvSpPr>
            <a:spLocks noChangeArrowheads="1"/>
          </p:cNvSpPr>
          <p:nvPr/>
        </p:nvSpPr>
        <p:spPr bwMode="auto">
          <a:xfrm>
            <a:off x="3505200" y="2362200"/>
            <a:ext cx="2209800" cy="1752600"/>
          </a:xfrm>
          <a:prstGeom prst="ellipse">
            <a:avLst/>
          </a:prstGeom>
          <a:solidFill>
            <a:srgbClr val="66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val 8"/>
          <p:cNvSpPr>
            <a:spLocks noChangeArrowheads="1"/>
          </p:cNvSpPr>
          <p:nvPr/>
        </p:nvSpPr>
        <p:spPr bwMode="auto">
          <a:xfrm>
            <a:off x="4114800" y="28194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val 9"/>
          <p:cNvSpPr>
            <a:spLocks noChangeArrowheads="1"/>
          </p:cNvSpPr>
          <p:nvPr/>
        </p:nvSpPr>
        <p:spPr bwMode="auto">
          <a:xfrm>
            <a:off x="4800600" y="28194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 rot="21344419">
            <a:off x="4191000" y="3427413"/>
            <a:ext cx="766763" cy="300037"/>
          </a:xfrm>
          <a:custGeom>
            <a:avLst/>
            <a:gdLst>
              <a:gd name="T0" fmla="*/ 0 w 576"/>
              <a:gd name="T1" fmla="*/ 120 h 168"/>
              <a:gd name="T2" fmla="*/ 192 w 576"/>
              <a:gd name="T3" fmla="*/ 24 h 168"/>
              <a:gd name="T4" fmla="*/ 384 w 576"/>
              <a:gd name="T5" fmla="*/ 24 h 168"/>
              <a:gd name="T6" fmla="*/ 576 w 576"/>
              <a:gd name="T7" fmla="*/ 168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76" h="168">
                <a:moveTo>
                  <a:pt x="0" y="120"/>
                </a:moveTo>
                <a:cubicBezTo>
                  <a:pt x="64" y="80"/>
                  <a:pt x="128" y="40"/>
                  <a:pt x="192" y="24"/>
                </a:cubicBezTo>
                <a:cubicBezTo>
                  <a:pt x="256" y="8"/>
                  <a:pt x="320" y="0"/>
                  <a:pt x="384" y="24"/>
                </a:cubicBezTo>
                <a:cubicBezTo>
                  <a:pt x="448" y="48"/>
                  <a:pt x="544" y="144"/>
                  <a:pt x="576" y="168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Action Button: Home 10">
            <a:hlinkClick r:id="rId3" action="ppaction://hlinksldjump" highlightClick="1"/>
          </p:cNvPr>
          <p:cNvSpPr/>
          <p:nvPr/>
        </p:nvSpPr>
        <p:spPr>
          <a:xfrm>
            <a:off x="8610600" y="4629150"/>
            <a:ext cx="533400" cy="51435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60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743200" y="1295400"/>
            <a:ext cx="35814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600" b="1">
                <a:latin typeface="Times New Roman" pitchFamily="18" charset="0"/>
                <a:cs typeface="Times New Roman" pitchFamily="18" charset="0"/>
              </a:rPr>
              <a:t>Xin chúc mừng !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2590800" y="457200"/>
            <a:ext cx="38862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600" b="1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36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36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3600" b="1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mắn</a:t>
            </a:r>
            <a:r>
              <a:rPr lang="en-US" sz="36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  <p:sp>
        <p:nvSpPr>
          <p:cNvPr id="7" name="Action Button: Home 6">
            <a:hlinkClick r:id="rId3" action="ppaction://hlinksldjump" highlightClick="1"/>
          </p:cNvPr>
          <p:cNvSpPr/>
          <p:nvPr/>
        </p:nvSpPr>
        <p:spPr>
          <a:xfrm>
            <a:off x="8610600" y="4629150"/>
            <a:ext cx="533400" cy="51435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08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274"/>
            <a:stretch/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5E6B765C-E492-4D9D-B326-A1DF01AF5D4B}"/>
              </a:ext>
            </a:extLst>
          </p:cNvPr>
          <p:cNvSpPr/>
          <p:nvPr/>
        </p:nvSpPr>
        <p:spPr>
          <a:xfrm>
            <a:off x="653209" y="1786216"/>
            <a:ext cx="5747591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PHÉP CỘNG, PHÉP TRỪ PHÂN THỨC ĐẠI SỐ</a:t>
            </a:r>
            <a:endParaRPr lang="en-US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0C864D8-94FF-41B2-991B-05EF775C1920}"/>
              </a:ext>
            </a:extLst>
          </p:cNvPr>
          <p:cNvSpPr/>
          <p:nvPr/>
        </p:nvSpPr>
        <p:spPr>
          <a:xfrm>
            <a:off x="230831" y="1234362"/>
            <a:ext cx="135165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BÀI 2</a:t>
            </a:r>
            <a:endParaRPr lang="en-US" sz="36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C6D747D-C415-4964-A59E-F785BB764022}"/>
              </a:ext>
            </a:extLst>
          </p:cNvPr>
          <p:cNvSpPr/>
          <p:nvPr/>
        </p:nvSpPr>
        <p:spPr>
          <a:xfrm>
            <a:off x="1551309" y="636342"/>
            <a:ext cx="5173789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4050" b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PHÂN THỨC ĐẠI SỐ</a:t>
            </a:r>
            <a:endParaRPr lang="en-US" sz="405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92EA59C7-7EED-485B-A9ED-438A79DA8CB3}"/>
              </a:ext>
            </a:extLst>
          </p:cNvPr>
          <p:cNvSpPr/>
          <p:nvPr/>
        </p:nvSpPr>
        <p:spPr>
          <a:xfrm>
            <a:off x="549061" y="143647"/>
            <a:ext cx="2756204" cy="57708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3300" b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CHƯƠNG II :</a:t>
            </a:r>
            <a:endParaRPr lang="en-US" sz="33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Hình chữ nhật 8">
            <a:extLst>
              <a:ext uri="{FF2B5EF4-FFF2-40B4-BE49-F238E27FC236}">
                <a16:creationId xmlns:a16="http://schemas.microsoft.com/office/drawing/2014/main" id="{B373F0C2-A895-4718-B076-FA6AE686B6F1}"/>
              </a:ext>
            </a:extLst>
          </p:cNvPr>
          <p:cNvSpPr/>
          <p:nvPr/>
        </p:nvSpPr>
        <p:spPr>
          <a:xfrm>
            <a:off x="2033549" y="4277612"/>
            <a:ext cx="1759392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4050" b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(Tiết 3)</a:t>
            </a:r>
            <a:endParaRPr lang="vi-VN" sz="405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816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6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75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875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9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152400" y="285750"/>
            <a:ext cx="46781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itchFamily="18" charset="0"/>
              </a:rPr>
              <a:t>Mục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itchFamily="18" charset="0"/>
              </a:rPr>
              <a:t>tiêu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itchFamily="18" charset="0"/>
              </a:rPr>
              <a:t>.</a:t>
            </a:r>
            <a:endParaRPr lang="en-US" sz="3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1000" y="895350"/>
            <a:ext cx="800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latin typeface="Times New Roman" pitchFamily="18" charset="0"/>
                <a:cs typeface="Times New Roman" pitchFamily="18" charset="0"/>
              </a:rPr>
              <a:t>- Ôn tập lại kiến thức liên quan đến cộng, trừ hai phân thức cùng mẫu, khác mẫu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1000" y="2016026"/>
            <a:ext cx="8001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latin typeface="Times New Roman" pitchFamily="18" charset="0"/>
                <a:cs typeface="Times New Roman" pitchFamily="18" charset="0"/>
              </a:rPr>
              <a:t>- Vận dụng các kiến thức để giải quyết một số dạng bài toán liên quan đến thực hiện phép tính và một số bài liên quan đến thực tế</a:t>
            </a:r>
          </a:p>
        </p:txBody>
      </p:sp>
    </p:spTree>
    <p:extLst>
      <p:ext uri="{BB962C8B-B14F-4D97-AF65-F5344CB8AC3E}">
        <p14:creationId xmlns:p14="http://schemas.microsoft.com/office/powerpoint/2010/main" val="3256907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726620" y="996043"/>
            <a:ext cx="3237355" cy="30861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3963976" y="1802888"/>
            <a:ext cx="46781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Hình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thành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kiến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endParaRPr lang="en-US" sz="3600" dirty="0">
              <a:solidFill>
                <a:prstClr val="black"/>
              </a:solidFill>
            </a:endParaRPr>
          </a:p>
        </p:txBody>
      </p:sp>
      <p:pic>
        <p:nvPicPr>
          <p:cNvPr id="4" name="Hình ảnh 3" descr="Ảnh có chứa văn bản, bảng trắng&#10;&#10;Mô tả được tạo tự động">
            <a:extLst>
              <a:ext uri="{FF2B5EF4-FFF2-40B4-BE49-F238E27FC236}">
                <a16:creationId xmlns:a16="http://schemas.microsoft.com/office/drawing/2014/main" id="{887EE42C-D077-4645-BBF8-B59F43E898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073" y="2674299"/>
            <a:ext cx="2186740" cy="2186740"/>
          </a:xfrm>
          <a:prstGeom prst="rect">
            <a:avLst/>
          </a:prstGeom>
        </p:spPr>
      </p:pic>
      <p:sp>
        <p:nvSpPr>
          <p:cNvPr id="6" name="Google Shape;157;p20">
            <a:extLst>
              <a:ext uri="{FF2B5EF4-FFF2-40B4-BE49-F238E27FC236}">
                <a16:creationId xmlns:a16="http://schemas.microsoft.com/office/drawing/2014/main" id="{549CE1D0-6956-4876-8361-E0F1378BD373}"/>
              </a:ext>
            </a:extLst>
          </p:cNvPr>
          <p:cNvSpPr/>
          <p:nvPr/>
        </p:nvSpPr>
        <p:spPr>
          <a:xfrm>
            <a:off x="3963976" y="695755"/>
            <a:ext cx="1063185" cy="600576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sz="1050"/>
          </a:p>
        </p:txBody>
      </p:sp>
      <p:sp>
        <p:nvSpPr>
          <p:cNvPr id="7" name="Google Shape;163;p20">
            <a:extLst>
              <a:ext uri="{FF2B5EF4-FFF2-40B4-BE49-F238E27FC236}">
                <a16:creationId xmlns:a16="http://schemas.microsoft.com/office/drawing/2014/main" id="{9EF570CD-1298-405C-894A-213B5893CEEA}"/>
              </a:ext>
            </a:extLst>
          </p:cNvPr>
          <p:cNvSpPr/>
          <p:nvPr/>
        </p:nvSpPr>
        <p:spPr>
          <a:xfrm>
            <a:off x="4996984" y="454668"/>
            <a:ext cx="522521" cy="295194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sz="1050"/>
          </a:p>
        </p:txBody>
      </p:sp>
      <p:sp>
        <p:nvSpPr>
          <p:cNvPr id="8" name="Google Shape;157;p20">
            <a:extLst>
              <a:ext uri="{FF2B5EF4-FFF2-40B4-BE49-F238E27FC236}">
                <a16:creationId xmlns:a16="http://schemas.microsoft.com/office/drawing/2014/main" id="{73F07BD9-D0A3-45DF-92E3-95CBDA06D588}"/>
              </a:ext>
            </a:extLst>
          </p:cNvPr>
          <p:cNvSpPr/>
          <p:nvPr/>
        </p:nvSpPr>
        <p:spPr>
          <a:xfrm>
            <a:off x="5661293" y="864603"/>
            <a:ext cx="1283501" cy="685007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sz="1050"/>
          </a:p>
        </p:txBody>
      </p:sp>
    </p:spTree>
    <p:extLst>
      <p:ext uri="{BB962C8B-B14F-4D97-AF65-F5344CB8AC3E}">
        <p14:creationId xmlns:p14="http://schemas.microsoft.com/office/powerpoint/2010/main" val="214892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" y="732532"/>
            <a:ext cx="8839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Nhắc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trừ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71750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609600" y="178058"/>
            <a:ext cx="84582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trừ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: </a:t>
            </a:r>
          </a:p>
          <a:p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Muốn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ta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mẫu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Muốn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trừ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ta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trừ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trừ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trừ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trừ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1 : Quy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mẫu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2: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trừ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mẫu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15603812"/>
              </p:ext>
            </p:extLst>
          </p:nvPr>
        </p:nvGraphicFramePr>
        <p:xfrm>
          <a:off x="3657600" y="1123950"/>
          <a:ext cx="2095500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0" name="Equation" r:id="rId3" imgW="2095200" imgH="825480" progId="Equation.DSMT4">
                  <p:embed/>
                </p:oleObj>
              </mc:Choice>
              <mc:Fallback>
                <p:oleObj name="Equation" r:id="rId3" imgW="2095200" imgH="825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57600" y="1123950"/>
                        <a:ext cx="2095500" cy="825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46288612"/>
              </p:ext>
            </p:extLst>
          </p:nvPr>
        </p:nvGraphicFramePr>
        <p:xfrm>
          <a:off x="3282950" y="2782888"/>
          <a:ext cx="2082800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1" name="Equation" r:id="rId5" imgW="2082600" imgH="825480" progId="Equation.DSMT4">
                  <p:embed/>
                </p:oleObj>
              </mc:Choice>
              <mc:Fallback>
                <p:oleObj name="Equation" r:id="rId5" imgW="2082600" imgH="82548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2950" y="2782888"/>
                        <a:ext cx="2082800" cy="825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74393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726621" y="996042"/>
            <a:ext cx="3249386" cy="3099707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4720036" y="1509963"/>
            <a:ext cx="3094827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5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Luyện</a:t>
            </a:r>
            <a:r>
              <a:rPr lang="en-US" sz="45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5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tập</a:t>
            </a:r>
            <a:endParaRPr lang="en-US" sz="4500" dirty="0">
              <a:solidFill>
                <a:prstClr val="black"/>
              </a:solidFill>
            </a:endParaRPr>
          </a:p>
        </p:txBody>
      </p:sp>
      <p:pic>
        <p:nvPicPr>
          <p:cNvPr id="4" name="Hình ảnh 3">
            <a:extLst>
              <a:ext uri="{FF2B5EF4-FFF2-40B4-BE49-F238E27FC236}">
                <a16:creationId xmlns:a16="http://schemas.microsoft.com/office/drawing/2014/main" id="{65070DB6-3AAA-4E44-BD69-D8EC9843B0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200" y="2294793"/>
            <a:ext cx="4762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337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200" y="5715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Dạng 1 : Thực hiện phép tính</a:t>
            </a:r>
          </a:p>
        </p:txBody>
      </p:sp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457200" y="2114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8600" y="590550"/>
            <a:ext cx="8382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>
                <a:latin typeface="Times New Roman" pitchFamily="18" charset="0"/>
                <a:cs typeface="Times New Roman" pitchFamily="18" charset="0"/>
              </a:rPr>
              <a:t>* Phương pháp giải:</a:t>
            </a:r>
          </a:p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- Vận dụng quy tắc cộng, trừ các phân thức</a:t>
            </a:r>
          </a:p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- Sử dụng quy tắc đổi dấu ( nếu cần)</a:t>
            </a:r>
          </a:p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- Sử dụng phương pháp rút gọn phân thức</a:t>
            </a:r>
          </a:p>
        </p:txBody>
      </p:sp>
      <p:sp>
        <p:nvSpPr>
          <p:cNvPr id="10" name="Rectangle 9"/>
          <p:cNvSpPr/>
          <p:nvPr/>
        </p:nvSpPr>
        <p:spPr>
          <a:xfrm>
            <a:off x="304800" y="2735818"/>
            <a:ext cx="19960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>
                <a:latin typeface="Times New Roman" pitchFamily="18" charset="0"/>
                <a:cs typeface="Times New Roman" pitchFamily="18" charset="0"/>
              </a:rPr>
              <a:t>* Bài tập :</a:t>
            </a:r>
          </a:p>
        </p:txBody>
      </p:sp>
    </p:spTree>
    <p:extLst>
      <p:ext uri="{BB962C8B-B14F-4D97-AF65-F5344CB8AC3E}">
        <p14:creationId xmlns:p14="http://schemas.microsoft.com/office/powerpoint/2010/main" val="2908850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200" y="5715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Dạng 1 : Thực hiện phép tính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6200" y="539175"/>
            <a:ext cx="9067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Loại 1 : Phép cộng, phép trừ các phân thức có cùng mẫu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6200" y="1605975"/>
            <a:ext cx="6858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Bài tập : Thực hiện phép tính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5748790"/>
              </p:ext>
            </p:extLst>
          </p:nvPr>
        </p:nvGraphicFramePr>
        <p:xfrm>
          <a:off x="523009" y="2355850"/>
          <a:ext cx="3421063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8" name="Equation" r:id="rId5" imgW="3429000" imgH="901440" progId="Equation.DSMT4">
                  <p:embed/>
                </p:oleObj>
              </mc:Choice>
              <mc:Fallback>
                <p:oleObj name="Equation" r:id="rId5" imgW="3429000" imgH="90144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009" y="2355850"/>
                        <a:ext cx="3421063" cy="901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08257916"/>
              </p:ext>
            </p:extLst>
          </p:nvPr>
        </p:nvGraphicFramePr>
        <p:xfrm>
          <a:off x="4953000" y="2355850"/>
          <a:ext cx="2511425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9" name="Equation" r:id="rId7" imgW="2501640" imgH="901440" progId="Equation.DSMT4">
                  <p:embed/>
                </p:oleObj>
              </mc:Choice>
              <mc:Fallback>
                <p:oleObj name="Equation" r:id="rId7" imgW="2501640" imgH="90144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3000" y="2355850"/>
                        <a:ext cx="2511425" cy="901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9743164"/>
              </p:ext>
            </p:extLst>
          </p:nvPr>
        </p:nvGraphicFramePr>
        <p:xfrm>
          <a:off x="685800" y="3409950"/>
          <a:ext cx="3370262" cy="830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0" name="Equation" r:id="rId9" imgW="3377880" imgH="838080" progId="Equation.DSMT4">
                  <p:embed/>
                </p:oleObj>
              </mc:Choice>
              <mc:Fallback>
                <p:oleObj name="Equation" r:id="rId9" imgW="3377880" imgH="83808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" y="3409950"/>
                        <a:ext cx="3370262" cy="830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1695464"/>
              </p:ext>
            </p:extLst>
          </p:nvPr>
        </p:nvGraphicFramePr>
        <p:xfrm>
          <a:off x="4800600" y="3333750"/>
          <a:ext cx="3752851" cy="830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1" name="Equation" r:id="rId11" imgW="3746160" imgH="838080" progId="Equation.DSMT4">
                  <p:embed/>
                </p:oleObj>
              </mc:Choice>
              <mc:Fallback>
                <p:oleObj name="Equation" r:id="rId11" imgW="3746160" imgH="83808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3333750"/>
                        <a:ext cx="3752851" cy="830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457200" y="2114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Picture 15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0" y="971550"/>
            <a:ext cx="1676400" cy="1676400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05:00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04:59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04:58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04:57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04:56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04:55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04:54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04:53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04:52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04:51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04:50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04:49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04:48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04:47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04:46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04:45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04:44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04:43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04:42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04:41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04:40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04:39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04:38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04:37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04:36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04:35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04:34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04:33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04:32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04:31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04:30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04:29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04:28</a:t>
            </a:r>
          </a:p>
        </p:txBody>
      </p:sp>
      <p:sp>
        <p:nvSpPr>
          <p:cNvPr id="46" name="Rounded Rectangle 45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04:27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04:26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04:25</a:t>
            </a:r>
          </a:p>
        </p:txBody>
      </p:sp>
      <p:sp>
        <p:nvSpPr>
          <p:cNvPr id="49" name="Rounded Rectangle 4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04:24</a:t>
            </a:r>
          </a:p>
        </p:txBody>
      </p:sp>
      <p:sp>
        <p:nvSpPr>
          <p:cNvPr id="50" name="Rounded Rectangle 4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04:23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04:22</a:t>
            </a:r>
          </a:p>
        </p:txBody>
      </p:sp>
      <p:sp>
        <p:nvSpPr>
          <p:cNvPr id="52" name="Rounded Rectangle 5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04:21</a:t>
            </a:r>
          </a:p>
        </p:txBody>
      </p:sp>
      <p:sp>
        <p:nvSpPr>
          <p:cNvPr id="53" name="Rounded Rectangle 5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04:20</a:t>
            </a:r>
          </a:p>
        </p:txBody>
      </p:sp>
      <p:sp>
        <p:nvSpPr>
          <p:cNvPr id="54" name="Rounded Rectangle 53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04:19</a:t>
            </a:r>
          </a:p>
        </p:txBody>
      </p:sp>
      <p:sp>
        <p:nvSpPr>
          <p:cNvPr id="55" name="Rounded Rectangle 5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04:18</a:t>
            </a:r>
          </a:p>
        </p:txBody>
      </p:sp>
      <p:sp>
        <p:nvSpPr>
          <p:cNvPr id="56" name="Rounded Rectangle 55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04:17</a:t>
            </a:r>
          </a:p>
        </p:txBody>
      </p:sp>
      <p:sp>
        <p:nvSpPr>
          <p:cNvPr id="57" name="Rounded Rectangle 5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04:16</a:t>
            </a:r>
          </a:p>
        </p:txBody>
      </p:sp>
      <p:sp>
        <p:nvSpPr>
          <p:cNvPr id="58" name="Rounded Rectangle 5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04:15</a:t>
            </a:r>
          </a:p>
        </p:txBody>
      </p:sp>
      <p:sp>
        <p:nvSpPr>
          <p:cNvPr id="59" name="Rounded Rectangle 5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04:14</a:t>
            </a:r>
          </a:p>
        </p:txBody>
      </p:sp>
      <p:sp>
        <p:nvSpPr>
          <p:cNvPr id="60" name="Rounded Rectangle 5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04:13</a:t>
            </a:r>
          </a:p>
        </p:txBody>
      </p:sp>
      <p:sp>
        <p:nvSpPr>
          <p:cNvPr id="61" name="Rounded Rectangle 6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04:12</a:t>
            </a:r>
          </a:p>
        </p:txBody>
      </p:sp>
      <p:sp>
        <p:nvSpPr>
          <p:cNvPr id="62" name="Rounded Rectangle 6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04:11</a:t>
            </a:r>
          </a:p>
        </p:txBody>
      </p:sp>
      <p:sp>
        <p:nvSpPr>
          <p:cNvPr id="63" name="Rounded Rectangle 6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04:10</a:t>
            </a:r>
          </a:p>
        </p:txBody>
      </p:sp>
      <p:sp>
        <p:nvSpPr>
          <p:cNvPr id="64" name="Rounded Rectangle 63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04:09</a:t>
            </a:r>
          </a:p>
        </p:txBody>
      </p:sp>
      <p:sp>
        <p:nvSpPr>
          <p:cNvPr id="65" name="Rounded Rectangle 6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04:08</a:t>
            </a:r>
          </a:p>
        </p:txBody>
      </p:sp>
      <p:sp>
        <p:nvSpPr>
          <p:cNvPr id="66" name="Rounded Rectangle 65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04:07</a:t>
            </a:r>
          </a:p>
        </p:txBody>
      </p:sp>
      <p:sp>
        <p:nvSpPr>
          <p:cNvPr id="67" name="Rounded Rectangle 6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04:06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04:05</a:t>
            </a:r>
          </a:p>
        </p:txBody>
      </p:sp>
      <p:sp>
        <p:nvSpPr>
          <p:cNvPr id="69" name="Rounded Rectangle 6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04:04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04:03</a:t>
            </a:r>
          </a:p>
        </p:txBody>
      </p:sp>
      <p:sp>
        <p:nvSpPr>
          <p:cNvPr id="71" name="Rounded Rectangle 7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04:01</a:t>
            </a:r>
          </a:p>
        </p:txBody>
      </p:sp>
      <p:sp>
        <p:nvSpPr>
          <p:cNvPr id="73" name="Rounded Rectangle 7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04:00</a:t>
            </a:r>
          </a:p>
        </p:txBody>
      </p:sp>
      <p:sp>
        <p:nvSpPr>
          <p:cNvPr id="74" name="Rounded Rectangle 73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03:59</a:t>
            </a:r>
          </a:p>
        </p:txBody>
      </p:sp>
      <p:sp>
        <p:nvSpPr>
          <p:cNvPr id="75" name="Rounded Rectangle 7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03:58</a:t>
            </a:r>
          </a:p>
        </p:txBody>
      </p:sp>
      <p:sp>
        <p:nvSpPr>
          <p:cNvPr id="76" name="Rounded Rectangle 75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03:57</a:t>
            </a:r>
          </a:p>
        </p:txBody>
      </p:sp>
      <p:sp>
        <p:nvSpPr>
          <p:cNvPr id="77" name="Rounded Rectangle 7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03:56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03:55</a:t>
            </a:r>
          </a:p>
        </p:txBody>
      </p:sp>
      <p:sp>
        <p:nvSpPr>
          <p:cNvPr id="79" name="Rounded Rectangle 7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03:54</a:t>
            </a:r>
          </a:p>
        </p:txBody>
      </p:sp>
      <p:sp>
        <p:nvSpPr>
          <p:cNvPr id="80" name="Rounded Rectangle 7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03:53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03:52</a:t>
            </a:r>
          </a:p>
        </p:txBody>
      </p:sp>
      <p:sp>
        <p:nvSpPr>
          <p:cNvPr id="82" name="Rounded Rectangle 8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03:51</a:t>
            </a:r>
          </a:p>
        </p:txBody>
      </p:sp>
      <p:sp>
        <p:nvSpPr>
          <p:cNvPr id="83" name="Rounded Rectangle 8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03:50</a:t>
            </a:r>
          </a:p>
        </p:txBody>
      </p:sp>
      <p:sp>
        <p:nvSpPr>
          <p:cNvPr id="84" name="Rounded Rectangle 83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03:49</a:t>
            </a:r>
          </a:p>
        </p:txBody>
      </p:sp>
      <p:sp>
        <p:nvSpPr>
          <p:cNvPr id="85" name="Rounded Rectangle 8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03:48</a:t>
            </a:r>
          </a:p>
        </p:txBody>
      </p:sp>
      <p:sp>
        <p:nvSpPr>
          <p:cNvPr id="86" name="Rounded Rectangle 85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03:47</a:t>
            </a:r>
          </a:p>
        </p:txBody>
      </p:sp>
      <p:sp>
        <p:nvSpPr>
          <p:cNvPr id="87" name="Rounded Rectangle 8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03:46</a:t>
            </a:r>
          </a:p>
        </p:txBody>
      </p:sp>
      <p:sp>
        <p:nvSpPr>
          <p:cNvPr id="88" name="Rounded Rectangle 8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03:45</a:t>
            </a:r>
          </a:p>
        </p:txBody>
      </p:sp>
      <p:sp>
        <p:nvSpPr>
          <p:cNvPr id="89" name="Rounded Rectangle 8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03:44</a:t>
            </a:r>
          </a:p>
        </p:txBody>
      </p:sp>
      <p:sp>
        <p:nvSpPr>
          <p:cNvPr id="90" name="Rounded Rectangle 8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03:43</a:t>
            </a:r>
          </a:p>
        </p:txBody>
      </p:sp>
      <p:sp>
        <p:nvSpPr>
          <p:cNvPr id="91" name="Rounded Rectangle 9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03:42</a:t>
            </a:r>
          </a:p>
        </p:txBody>
      </p:sp>
      <p:sp>
        <p:nvSpPr>
          <p:cNvPr id="92" name="Rounded Rectangle 9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03:41</a:t>
            </a:r>
          </a:p>
        </p:txBody>
      </p:sp>
      <p:sp>
        <p:nvSpPr>
          <p:cNvPr id="93" name="Rounded Rectangle 9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03:40</a:t>
            </a:r>
          </a:p>
        </p:txBody>
      </p:sp>
      <p:sp>
        <p:nvSpPr>
          <p:cNvPr id="94" name="Rounded Rectangle 93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03:39</a:t>
            </a:r>
          </a:p>
        </p:txBody>
      </p:sp>
      <p:sp>
        <p:nvSpPr>
          <p:cNvPr id="95" name="Rounded Rectangle 9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03:38</a:t>
            </a:r>
          </a:p>
        </p:txBody>
      </p:sp>
      <p:sp>
        <p:nvSpPr>
          <p:cNvPr id="96" name="Rounded Rectangle 95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03:37</a:t>
            </a:r>
          </a:p>
        </p:txBody>
      </p:sp>
      <p:sp>
        <p:nvSpPr>
          <p:cNvPr id="97" name="Rounded Rectangle 9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03:36</a:t>
            </a:r>
          </a:p>
        </p:txBody>
      </p:sp>
      <p:sp>
        <p:nvSpPr>
          <p:cNvPr id="98" name="Rounded Rectangle 9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03:35</a:t>
            </a:r>
          </a:p>
        </p:txBody>
      </p:sp>
      <p:sp>
        <p:nvSpPr>
          <p:cNvPr id="99" name="Rounded Rectangle 9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03:34</a:t>
            </a:r>
          </a:p>
        </p:txBody>
      </p:sp>
      <p:sp>
        <p:nvSpPr>
          <p:cNvPr id="100" name="Rounded Rectangle 9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03:33</a:t>
            </a:r>
          </a:p>
        </p:txBody>
      </p:sp>
      <p:sp>
        <p:nvSpPr>
          <p:cNvPr id="101" name="Rounded Rectangle 10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03:32</a:t>
            </a:r>
          </a:p>
        </p:txBody>
      </p:sp>
      <p:sp>
        <p:nvSpPr>
          <p:cNvPr id="102" name="Rounded Rectangle 10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03:31</a:t>
            </a:r>
          </a:p>
        </p:txBody>
      </p:sp>
      <p:sp>
        <p:nvSpPr>
          <p:cNvPr id="103" name="Rounded Rectangle 10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03:30</a:t>
            </a:r>
          </a:p>
        </p:txBody>
      </p:sp>
      <p:sp>
        <p:nvSpPr>
          <p:cNvPr id="104" name="Rounded Rectangle 103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03:29</a:t>
            </a:r>
          </a:p>
        </p:txBody>
      </p:sp>
      <p:sp>
        <p:nvSpPr>
          <p:cNvPr id="105" name="Rounded Rectangle 10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03:28</a:t>
            </a:r>
          </a:p>
        </p:txBody>
      </p:sp>
      <p:sp>
        <p:nvSpPr>
          <p:cNvPr id="106" name="Rounded Rectangle 105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03:27</a:t>
            </a:r>
          </a:p>
        </p:txBody>
      </p:sp>
      <p:sp>
        <p:nvSpPr>
          <p:cNvPr id="107" name="Rounded Rectangle 10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03:26</a:t>
            </a:r>
          </a:p>
        </p:txBody>
      </p:sp>
      <p:sp>
        <p:nvSpPr>
          <p:cNvPr id="108" name="Rounded Rectangle 10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03:25</a:t>
            </a:r>
          </a:p>
        </p:txBody>
      </p:sp>
      <p:sp>
        <p:nvSpPr>
          <p:cNvPr id="109" name="Rounded Rectangle 10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03:24</a:t>
            </a:r>
          </a:p>
        </p:txBody>
      </p:sp>
      <p:sp>
        <p:nvSpPr>
          <p:cNvPr id="110" name="Rounded Rectangle 10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03:23</a:t>
            </a:r>
          </a:p>
        </p:txBody>
      </p:sp>
      <p:sp>
        <p:nvSpPr>
          <p:cNvPr id="111" name="Rounded Rectangle 11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03:22</a:t>
            </a:r>
          </a:p>
        </p:txBody>
      </p:sp>
      <p:sp>
        <p:nvSpPr>
          <p:cNvPr id="112" name="Rounded Rectangle 11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03:21</a:t>
            </a:r>
          </a:p>
        </p:txBody>
      </p:sp>
      <p:sp>
        <p:nvSpPr>
          <p:cNvPr id="113" name="Rounded Rectangle 11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03:20</a:t>
            </a:r>
          </a:p>
        </p:txBody>
      </p:sp>
      <p:sp>
        <p:nvSpPr>
          <p:cNvPr id="114" name="Rounded Rectangle 113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03:19</a:t>
            </a:r>
          </a:p>
        </p:txBody>
      </p:sp>
      <p:sp>
        <p:nvSpPr>
          <p:cNvPr id="115" name="Rounded Rectangle 11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03:18</a:t>
            </a:r>
          </a:p>
        </p:txBody>
      </p:sp>
      <p:sp>
        <p:nvSpPr>
          <p:cNvPr id="116" name="Rounded Rectangle 115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03:17</a:t>
            </a:r>
          </a:p>
        </p:txBody>
      </p:sp>
      <p:sp>
        <p:nvSpPr>
          <p:cNvPr id="117" name="Rounded Rectangle 11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03:16</a:t>
            </a:r>
          </a:p>
        </p:txBody>
      </p:sp>
      <p:sp>
        <p:nvSpPr>
          <p:cNvPr id="118" name="Rounded Rectangle 11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03:15</a:t>
            </a:r>
          </a:p>
        </p:txBody>
      </p:sp>
      <p:sp>
        <p:nvSpPr>
          <p:cNvPr id="119" name="Rounded Rectangle 11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03:14</a:t>
            </a:r>
          </a:p>
        </p:txBody>
      </p:sp>
      <p:sp>
        <p:nvSpPr>
          <p:cNvPr id="120" name="Rounded Rectangle 11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03:13</a:t>
            </a:r>
          </a:p>
        </p:txBody>
      </p:sp>
      <p:sp>
        <p:nvSpPr>
          <p:cNvPr id="121" name="Rounded Rectangle 12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03:12</a:t>
            </a:r>
          </a:p>
        </p:txBody>
      </p:sp>
      <p:sp>
        <p:nvSpPr>
          <p:cNvPr id="122" name="Rounded Rectangle 12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03:11</a:t>
            </a:r>
          </a:p>
        </p:txBody>
      </p:sp>
      <p:sp>
        <p:nvSpPr>
          <p:cNvPr id="123" name="Rounded Rectangle 12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03:10</a:t>
            </a:r>
          </a:p>
        </p:txBody>
      </p:sp>
      <p:sp>
        <p:nvSpPr>
          <p:cNvPr id="124" name="Rounded Rectangle 123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03:09</a:t>
            </a:r>
          </a:p>
        </p:txBody>
      </p:sp>
      <p:sp>
        <p:nvSpPr>
          <p:cNvPr id="125" name="Rounded Rectangle 12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03:08</a:t>
            </a:r>
          </a:p>
        </p:txBody>
      </p:sp>
      <p:sp>
        <p:nvSpPr>
          <p:cNvPr id="126" name="Rounded Rectangle 125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03:07</a:t>
            </a:r>
          </a:p>
        </p:txBody>
      </p:sp>
      <p:sp>
        <p:nvSpPr>
          <p:cNvPr id="127" name="Rounded Rectangle 12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03:06</a:t>
            </a:r>
          </a:p>
        </p:txBody>
      </p:sp>
      <p:sp>
        <p:nvSpPr>
          <p:cNvPr id="128" name="Rounded Rectangle 12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03:05</a:t>
            </a:r>
          </a:p>
        </p:txBody>
      </p:sp>
      <p:sp>
        <p:nvSpPr>
          <p:cNvPr id="129" name="Rounded Rectangle 12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03:04</a:t>
            </a:r>
          </a:p>
        </p:txBody>
      </p:sp>
      <p:sp>
        <p:nvSpPr>
          <p:cNvPr id="130" name="Rounded Rectangle 12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03:03</a:t>
            </a:r>
          </a:p>
        </p:txBody>
      </p:sp>
      <p:sp>
        <p:nvSpPr>
          <p:cNvPr id="131" name="Rounded Rectangle 13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03:02</a:t>
            </a:r>
          </a:p>
        </p:txBody>
      </p:sp>
      <p:sp>
        <p:nvSpPr>
          <p:cNvPr id="132" name="Rounded Rectangle 13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03:01</a:t>
            </a:r>
          </a:p>
        </p:txBody>
      </p:sp>
      <p:sp>
        <p:nvSpPr>
          <p:cNvPr id="133" name="Rounded Rectangle 13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03:00</a:t>
            </a:r>
          </a:p>
        </p:txBody>
      </p:sp>
      <p:sp>
        <p:nvSpPr>
          <p:cNvPr id="134" name="Rounded Rectangle 133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02:59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02:58</a:t>
            </a:r>
          </a:p>
        </p:txBody>
      </p:sp>
      <p:sp>
        <p:nvSpPr>
          <p:cNvPr id="136" name="Rounded Rectangle 135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02:57</a:t>
            </a:r>
          </a:p>
        </p:txBody>
      </p:sp>
      <p:sp>
        <p:nvSpPr>
          <p:cNvPr id="137" name="Rounded Rectangle 13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02:56</a:t>
            </a:r>
          </a:p>
        </p:txBody>
      </p:sp>
      <p:sp>
        <p:nvSpPr>
          <p:cNvPr id="138" name="Rounded Rectangle 13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02:55</a:t>
            </a:r>
          </a:p>
        </p:txBody>
      </p:sp>
      <p:sp>
        <p:nvSpPr>
          <p:cNvPr id="139" name="Rounded Rectangle 13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02:54</a:t>
            </a:r>
          </a:p>
        </p:txBody>
      </p:sp>
      <p:sp>
        <p:nvSpPr>
          <p:cNvPr id="140" name="Rounded Rectangle 13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02:53</a:t>
            </a:r>
          </a:p>
        </p:txBody>
      </p:sp>
      <p:sp>
        <p:nvSpPr>
          <p:cNvPr id="141" name="Rounded Rectangle 14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02:52</a:t>
            </a:r>
          </a:p>
        </p:txBody>
      </p:sp>
      <p:sp>
        <p:nvSpPr>
          <p:cNvPr id="142" name="Rounded Rectangle 14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02:51</a:t>
            </a:r>
          </a:p>
        </p:txBody>
      </p:sp>
      <p:sp>
        <p:nvSpPr>
          <p:cNvPr id="143" name="Rounded Rectangle 14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02:50</a:t>
            </a:r>
          </a:p>
        </p:txBody>
      </p:sp>
      <p:sp>
        <p:nvSpPr>
          <p:cNvPr id="144" name="Rounded Rectangle 143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02:49</a:t>
            </a:r>
          </a:p>
        </p:txBody>
      </p:sp>
      <p:sp>
        <p:nvSpPr>
          <p:cNvPr id="145" name="Rounded Rectangle 14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02:48</a:t>
            </a:r>
          </a:p>
        </p:txBody>
      </p:sp>
      <p:sp>
        <p:nvSpPr>
          <p:cNvPr id="146" name="Rounded Rectangle 145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02:47</a:t>
            </a:r>
          </a:p>
        </p:txBody>
      </p:sp>
      <p:sp>
        <p:nvSpPr>
          <p:cNvPr id="147" name="Rounded Rectangle 14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02:46</a:t>
            </a:r>
          </a:p>
        </p:txBody>
      </p:sp>
      <p:sp>
        <p:nvSpPr>
          <p:cNvPr id="148" name="Rounded Rectangle 14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02:45</a:t>
            </a:r>
          </a:p>
        </p:txBody>
      </p:sp>
      <p:sp>
        <p:nvSpPr>
          <p:cNvPr id="149" name="Rounded Rectangle 14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02:44</a:t>
            </a:r>
          </a:p>
        </p:txBody>
      </p:sp>
      <p:sp>
        <p:nvSpPr>
          <p:cNvPr id="150" name="Rounded Rectangle 14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02:43</a:t>
            </a:r>
          </a:p>
        </p:txBody>
      </p:sp>
      <p:sp>
        <p:nvSpPr>
          <p:cNvPr id="151" name="Rounded Rectangle 15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02:42</a:t>
            </a:r>
          </a:p>
        </p:txBody>
      </p:sp>
      <p:sp>
        <p:nvSpPr>
          <p:cNvPr id="152" name="Rounded Rectangle 15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02:41</a:t>
            </a:r>
          </a:p>
        </p:txBody>
      </p:sp>
      <p:sp>
        <p:nvSpPr>
          <p:cNvPr id="153" name="Rounded Rectangle 15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02:40</a:t>
            </a:r>
          </a:p>
        </p:txBody>
      </p:sp>
      <p:sp>
        <p:nvSpPr>
          <p:cNvPr id="154" name="Rounded Rectangle 153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02:39</a:t>
            </a:r>
          </a:p>
        </p:txBody>
      </p:sp>
      <p:sp>
        <p:nvSpPr>
          <p:cNvPr id="155" name="Rounded Rectangle 15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02:38</a:t>
            </a:r>
          </a:p>
        </p:txBody>
      </p:sp>
      <p:sp>
        <p:nvSpPr>
          <p:cNvPr id="156" name="Rounded Rectangle 155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02:37</a:t>
            </a:r>
          </a:p>
        </p:txBody>
      </p:sp>
      <p:sp>
        <p:nvSpPr>
          <p:cNvPr id="157" name="Rounded Rectangle 15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02:36</a:t>
            </a:r>
          </a:p>
        </p:txBody>
      </p:sp>
      <p:sp>
        <p:nvSpPr>
          <p:cNvPr id="158" name="Rounded Rectangle 15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02:35</a:t>
            </a:r>
          </a:p>
        </p:txBody>
      </p:sp>
      <p:sp>
        <p:nvSpPr>
          <p:cNvPr id="159" name="Rounded Rectangle 15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02:34</a:t>
            </a:r>
          </a:p>
        </p:txBody>
      </p:sp>
      <p:sp>
        <p:nvSpPr>
          <p:cNvPr id="160" name="Rounded Rectangle 15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02:33</a:t>
            </a:r>
          </a:p>
        </p:txBody>
      </p:sp>
      <p:sp>
        <p:nvSpPr>
          <p:cNvPr id="161" name="Rounded Rectangle 16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02:32</a:t>
            </a:r>
          </a:p>
        </p:txBody>
      </p:sp>
      <p:sp>
        <p:nvSpPr>
          <p:cNvPr id="162" name="Rounded Rectangle 16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02:31</a:t>
            </a:r>
          </a:p>
        </p:txBody>
      </p:sp>
      <p:sp>
        <p:nvSpPr>
          <p:cNvPr id="163" name="Rounded Rectangle 16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02:30</a:t>
            </a:r>
          </a:p>
        </p:txBody>
      </p:sp>
      <p:sp>
        <p:nvSpPr>
          <p:cNvPr id="164" name="Rounded Rectangle 163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02:29</a:t>
            </a:r>
          </a:p>
        </p:txBody>
      </p:sp>
      <p:sp>
        <p:nvSpPr>
          <p:cNvPr id="165" name="Rounded Rectangle 16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02:28</a:t>
            </a:r>
          </a:p>
        </p:txBody>
      </p:sp>
      <p:sp>
        <p:nvSpPr>
          <p:cNvPr id="166" name="Rounded Rectangle 165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02:27</a:t>
            </a:r>
          </a:p>
        </p:txBody>
      </p:sp>
      <p:sp>
        <p:nvSpPr>
          <p:cNvPr id="167" name="Rounded Rectangle 16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02:26</a:t>
            </a:r>
          </a:p>
        </p:txBody>
      </p:sp>
      <p:sp>
        <p:nvSpPr>
          <p:cNvPr id="168" name="Rounded Rectangle 16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02:25</a:t>
            </a:r>
          </a:p>
        </p:txBody>
      </p:sp>
      <p:sp>
        <p:nvSpPr>
          <p:cNvPr id="169" name="Rounded Rectangle 16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02:24</a:t>
            </a:r>
          </a:p>
        </p:txBody>
      </p:sp>
      <p:sp>
        <p:nvSpPr>
          <p:cNvPr id="170" name="Rounded Rectangle 16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02:23</a:t>
            </a:r>
          </a:p>
        </p:txBody>
      </p:sp>
      <p:sp>
        <p:nvSpPr>
          <p:cNvPr id="171" name="Rounded Rectangle 17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02:22</a:t>
            </a:r>
          </a:p>
        </p:txBody>
      </p:sp>
      <p:sp>
        <p:nvSpPr>
          <p:cNvPr id="172" name="Rounded Rectangle 17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02:21</a:t>
            </a:r>
          </a:p>
        </p:txBody>
      </p:sp>
      <p:sp>
        <p:nvSpPr>
          <p:cNvPr id="173" name="Rounded Rectangle 17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02:20</a:t>
            </a:r>
          </a:p>
        </p:txBody>
      </p:sp>
      <p:sp>
        <p:nvSpPr>
          <p:cNvPr id="174" name="Rounded Rectangle 173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02:19</a:t>
            </a:r>
          </a:p>
        </p:txBody>
      </p:sp>
      <p:sp>
        <p:nvSpPr>
          <p:cNvPr id="175" name="Rounded Rectangle 17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02:18</a:t>
            </a:r>
          </a:p>
        </p:txBody>
      </p:sp>
      <p:sp>
        <p:nvSpPr>
          <p:cNvPr id="176" name="Rounded Rectangle 175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02:17</a:t>
            </a:r>
          </a:p>
        </p:txBody>
      </p:sp>
      <p:sp>
        <p:nvSpPr>
          <p:cNvPr id="177" name="Rounded Rectangle 17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02:16</a:t>
            </a:r>
          </a:p>
        </p:txBody>
      </p:sp>
      <p:sp>
        <p:nvSpPr>
          <p:cNvPr id="178" name="Rounded Rectangle 17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02:15</a:t>
            </a:r>
          </a:p>
        </p:txBody>
      </p:sp>
      <p:sp>
        <p:nvSpPr>
          <p:cNvPr id="179" name="Rounded Rectangle 17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02:14</a:t>
            </a:r>
          </a:p>
        </p:txBody>
      </p:sp>
      <p:sp>
        <p:nvSpPr>
          <p:cNvPr id="180" name="Rounded Rectangle 17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02:13</a:t>
            </a:r>
          </a:p>
        </p:txBody>
      </p:sp>
      <p:sp>
        <p:nvSpPr>
          <p:cNvPr id="181" name="Rounded Rectangle 18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02:12</a:t>
            </a:r>
          </a:p>
        </p:txBody>
      </p:sp>
      <p:sp>
        <p:nvSpPr>
          <p:cNvPr id="182" name="Rounded Rectangle 18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02:11</a:t>
            </a:r>
          </a:p>
        </p:txBody>
      </p:sp>
      <p:sp>
        <p:nvSpPr>
          <p:cNvPr id="183" name="Rounded Rectangle 18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02:10</a:t>
            </a:r>
          </a:p>
        </p:txBody>
      </p:sp>
      <p:sp>
        <p:nvSpPr>
          <p:cNvPr id="184" name="Rounded Rectangle 183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02:09</a:t>
            </a:r>
          </a:p>
        </p:txBody>
      </p:sp>
      <p:sp>
        <p:nvSpPr>
          <p:cNvPr id="185" name="Rounded Rectangle 18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02:08</a:t>
            </a:r>
          </a:p>
        </p:txBody>
      </p:sp>
      <p:sp>
        <p:nvSpPr>
          <p:cNvPr id="186" name="Rounded Rectangle 185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02:07</a:t>
            </a:r>
          </a:p>
        </p:txBody>
      </p:sp>
      <p:sp>
        <p:nvSpPr>
          <p:cNvPr id="187" name="Rounded Rectangle 18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02:06</a:t>
            </a:r>
          </a:p>
        </p:txBody>
      </p:sp>
      <p:sp>
        <p:nvSpPr>
          <p:cNvPr id="188" name="Rounded Rectangle 18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02:05</a:t>
            </a:r>
          </a:p>
        </p:txBody>
      </p:sp>
      <p:sp>
        <p:nvSpPr>
          <p:cNvPr id="189" name="Rounded Rectangle 18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02:04</a:t>
            </a:r>
          </a:p>
        </p:txBody>
      </p:sp>
      <p:sp>
        <p:nvSpPr>
          <p:cNvPr id="190" name="Rounded Rectangle 18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02:03</a:t>
            </a:r>
          </a:p>
        </p:txBody>
      </p:sp>
      <p:sp>
        <p:nvSpPr>
          <p:cNvPr id="191" name="Rounded Rectangle 19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02:02</a:t>
            </a:r>
          </a:p>
        </p:txBody>
      </p:sp>
      <p:sp>
        <p:nvSpPr>
          <p:cNvPr id="192" name="Rounded Rectangle 19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02:01</a:t>
            </a:r>
          </a:p>
        </p:txBody>
      </p:sp>
      <p:sp>
        <p:nvSpPr>
          <p:cNvPr id="193" name="Rounded Rectangle 19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02:00</a:t>
            </a:r>
          </a:p>
        </p:txBody>
      </p:sp>
      <p:sp>
        <p:nvSpPr>
          <p:cNvPr id="194" name="Rounded Rectangle 193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01:59</a:t>
            </a:r>
          </a:p>
        </p:txBody>
      </p:sp>
      <p:sp>
        <p:nvSpPr>
          <p:cNvPr id="195" name="Rounded Rectangle 19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01:58</a:t>
            </a:r>
          </a:p>
        </p:txBody>
      </p:sp>
      <p:sp>
        <p:nvSpPr>
          <p:cNvPr id="196" name="Rounded Rectangle 195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01:57</a:t>
            </a:r>
          </a:p>
        </p:txBody>
      </p:sp>
      <p:sp>
        <p:nvSpPr>
          <p:cNvPr id="197" name="Rounded Rectangle 19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01:56</a:t>
            </a:r>
          </a:p>
        </p:txBody>
      </p:sp>
      <p:sp>
        <p:nvSpPr>
          <p:cNvPr id="198" name="Rounded Rectangle 19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01:55</a:t>
            </a:r>
          </a:p>
        </p:txBody>
      </p:sp>
      <p:sp>
        <p:nvSpPr>
          <p:cNvPr id="199" name="Rounded Rectangle 19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01:54</a:t>
            </a:r>
          </a:p>
        </p:txBody>
      </p:sp>
      <p:sp>
        <p:nvSpPr>
          <p:cNvPr id="200" name="Rounded Rectangle 19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01:53</a:t>
            </a:r>
          </a:p>
        </p:txBody>
      </p:sp>
      <p:sp>
        <p:nvSpPr>
          <p:cNvPr id="201" name="Rounded Rectangle 20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01:52</a:t>
            </a:r>
          </a:p>
        </p:txBody>
      </p:sp>
      <p:sp>
        <p:nvSpPr>
          <p:cNvPr id="202" name="Rounded Rectangle 20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01:51</a:t>
            </a:r>
          </a:p>
        </p:txBody>
      </p:sp>
      <p:sp>
        <p:nvSpPr>
          <p:cNvPr id="203" name="Rounded Rectangle 20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01:50</a:t>
            </a:r>
          </a:p>
        </p:txBody>
      </p:sp>
      <p:sp>
        <p:nvSpPr>
          <p:cNvPr id="204" name="Rounded Rectangle 203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01:49</a:t>
            </a:r>
          </a:p>
        </p:txBody>
      </p:sp>
      <p:sp>
        <p:nvSpPr>
          <p:cNvPr id="205" name="Rounded Rectangle 20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01:48</a:t>
            </a:r>
          </a:p>
        </p:txBody>
      </p:sp>
      <p:sp>
        <p:nvSpPr>
          <p:cNvPr id="206" name="Rounded Rectangle 205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01:47</a:t>
            </a:r>
          </a:p>
        </p:txBody>
      </p:sp>
      <p:sp>
        <p:nvSpPr>
          <p:cNvPr id="207" name="Rounded Rectangle 20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01:46</a:t>
            </a:r>
          </a:p>
        </p:txBody>
      </p:sp>
      <p:sp>
        <p:nvSpPr>
          <p:cNvPr id="208" name="Rounded Rectangle 20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01:45</a:t>
            </a:r>
          </a:p>
        </p:txBody>
      </p:sp>
      <p:sp>
        <p:nvSpPr>
          <p:cNvPr id="209" name="Rounded Rectangle 20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01:44</a:t>
            </a:r>
          </a:p>
        </p:txBody>
      </p:sp>
      <p:sp>
        <p:nvSpPr>
          <p:cNvPr id="210" name="Rounded Rectangle 20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01:43</a:t>
            </a:r>
          </a:p>
        </p:txBody>
      </p:sp>
      <p:sp>
        <p:nvSpPr>
          <p:cNvPr id="211" name="Rounded Rectangle 21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01:42</a:t>
            </a:r>
          </a:p>
        </p:txBody>
      </p:sp>
      <p:sp>
        <p:nvSpPr>
          <p:cNvPr id="212" name="Rounded Rectangle 21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01:41</a:t>
            </a:r>
          </a:p>
        </p:txBody>
      </p:sp>
      <p:sp>
        <p:nvSpPr>
          <p:cNvPr id="213" name="Rounded Rectangle 21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01:40</a:t>
            </a:r>
          </a:p>
        </p:txBody>
      </p:sp>
      <p:sp>
        <p:nvSpPr>
          <p:cNvPr id="214" name="Rounded Rectangle 213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01:39</a:t>
            </a:r>
          </a:p>
        </p:txBody>
      </p:sp>
      <p:sp>
        <p:nvSpPr>
          <p:cNvPr id="215" name="Rounded Rectangle 21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01:38</a:t>
            </a:r>
          </a:p>
        </p:txBody>
      </p:sp>
      <p:sp>
        <p:nvSpPr>
          <p:cNvPr id="216" name="Rounded Rectangle 215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01:37</a:t>
            </a:r>
          </a:p>
        </p:txBody>
      </p:sp>
      <p:sp>
        <p:nvSpPr>
          <p:cNvPr id="217" name="Rounded Rectangle 21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01:36</a:t>
            </a:r>
          </a:p>
        </p:txBody>
      </p:sp>
      <p:sp>
        <p:nvSpPr>
          <p:cNvPr id="218" name="Rounded Rectangle 21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01:35</a:t>
            </a:r>
          </a:p>
        </p:txBody>
      </p:sp>
      <p:sp>
        <p:nvSpPr>
          <p:cNvPr id="219" name="Rounded Rectangle 21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01:34</a:t>
            </a:r>
          </a:p>
        </p:txBody>
      </p:sp>
      <p:sp>
        <p:nvSpPr>
          <p:cNvPr id="220" name="Rounded Rectangle 21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01:33</a:t>
            </a:r>
          </a:p>
        </p:txBody>
      </p:sp>
      <p:sp>
        <p:nvSpPr>
          <p:cNvPr id="221" name="Rounded Rectangle 22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01:32</a:t>
            </a:r>
          </a:p>
        </p:txBody>
      </p:sp>
      <p:sp>
        <p:nvSpPr>
          <p:cNvPr id="222" name="Rounded Rectangle 22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01:31</a:t>
            </a:r>
          </a:p>
        </p:txBody>
      </p:sp>
      <p:sp>
        <p:nvSpPr>
          <p:cNvPr id="223" name="Rounded Rectangle 22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01:30</a:t>
            </a:r>
          </a:p>
        </p:txBody>
      </p:sp>
      <p:sp>
        <p:nvSpPr>
          <p:cNvPr id="224" name="Rounded Rectangle 223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01:29</a:t>
            </a:r>
          </a:p>
        </p:txBody>
      </p:sp>
      <p:sp>
        <p:nvSpPr>
          <p:cNvPr id="225" name="Rounded Rectangle 22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01:28</a:t>
            </a:r>
          </a:p>
        </p:txBody>
      </p:sp>
      <p:sp>
        <p:nvSpPr>
          <p:cNvPr id="226" name="Rounded Rectangle 225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01:27</a:t>
            </a:r>
          </a:p>
        </p:txBody>
      </p:sp>
      <p:sp>
        <p:nvSpPr>
          <p:cNvPr id="227" name="Rounded Rectangle 22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01:26</a:t>
            </a:r>
          </a:p>
        </p:txBody>
      </p:sp>
      <p:sp>
        <p:nvSpPr>
          <p:cNvPr id="228" name="Rounded Rectangle 22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01:25</a:t>
            </a:r>
          </a:p>
        </p:txBody>
      </p:sp>
      <p:sp>
        <p:nvSpPr>
          <p:cNvPr id="229" name="Rounded Rectangle 22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01:24</a:t>
            </a:r>
          </a:p>
        </p:txBody>
      </p:sp>
      <p:sp>
        <p:nvSpPr>
          <p:cNvPr id="230" name="Rounded Rectangle 22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01:23</a:t>
            </a:r>
          </a:p>
        </p:txBody>
      </p:sp>
      <p:sp>
        <p:nvSpPr>
          <p:cNvPr id="231" name="Rounded Rectangle 23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01:22</a:t>
            </a:r>
          </a:p>
        </p:txBody>
      </p:sp>
      <p:sp>
        <p:nvSpPr>
          <p:cNvPr id="232" name="Rounded Rectangle 23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01:21</a:t>
            </a:r>
          </a:p>
        </p:txBody>
      </p:sp>
      <p:sp>
        <p:nvSpPr>
          <p:cNvPr id="233" name="Rounded Rectangle 23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01:20</a:t>
            </a:r>
          </a:p>
        </p:txBody>
      </p:sp>
      <p:sp>
        <p:nvSpPr>
          <p:cNvPr id="234" name="Rounded Rectangle 233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01:19</a:t>
            </a:r>
          </a:p>
        </p:txBody>
      </p:sp>
      <p:sp>
        <p:nvSpPr>
          <p:cNvPr id="235" name="Rounded Rectangle 23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01:18</a:t>
            </a:r>
          </a:p>
        </p:txBody>
      </p:sp>
      <p:sp>
        <p:nvSpPr>
          <p:cNvPr id="236" name="Rounded Rectangle 235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01:17</a:t>
            </a:r>
          </a:p>
        </p:txBody>
      </p:sp>
      <p:sp>
        <p:nvSpPr>
          <p:cNvPr id="237" name="Rounded Rectangle 23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01:16</a:t>
            </a:r>
          </a:p>
        </p:txBody>
      </p:sp>
      <p:sp>
        <p:nvSpPr>
          <p:cNvPr id="238" name="Rounded Rectangle 23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01:15</a:t>
            </a:r>
          </a:p>
        </p:txBody>
      </p:sp>
      <p:sp>
        <p:nvSpPr>
          <p:cNvPr id="239" name="Rounded Rectangle 23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01:14</a:t>
            </a:r>
          </a:p>
        </p:txBody>
      </p:sp>
      <p:sp>
        <p:nvSpPr>
          <p:cNvPr id="240" name="Rounded Rectangle 23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01:13</a:t>
            </a:r>
          </a:p>
        </p:txBody>
      </p:sp>
      <p:sp>
        <p:nvSpPr>
          <p:cNvPr id="241" name="Rounded Rectangle 24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01:12</a:t>
            </a:r>
          </a:p>
        </p:txBody>
      </p:sp>
      <p:sp>
        <p:nvSpPr>
          <p:cNvPr id="242" name="Rounded Rectangle 24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01:11</a:t>
            </a:r>
          </a:p>
        </p:txBody>
      </p:sp>
      <p:sp>
        <p:nvSpPr>
          <p:cNvPr id="243" name="Rounded Rectangle 24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01:10</a:t>
            </a:r>
          </a:p>
        </p:txBody>
      </p:sp>
      <p:sp>
        <p:nvSpPr>
          <p:cNvPr id="244" name="Rounded Rectangle 243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01:09</a:t>
            </a:r>
          </a:p>
        </p:txBody>
      </p:sp>
      <p:sp>
        <p:nvSpPr>
          <p:cNvPr id="245" name="Rounded Rectangle 24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01:08</a:t>
            </a:r>
          </a:p>
        </p:txBody>
      </p:sp>
      <p:sp>
        <p:nvSpPr>
          <p:cNvPr id="246" name="Rounded Rectangle 245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01:07</a:t>
            </a:r>
          </a:p>
        </p:txBody>
      </p:sp>
      <p:sp>
        <p:nvSpPr>
          <p:cNvPr id="247" name="Rounded Rectangle 24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01:06</a:t>
            </a:r>
          </a:p>
        </p:txBody>
      </p:sp>
      <p:sp>
        <p:nvSpPr>
          <p:cNvPr id="248" name="Rounded Rectangle 24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01:05</a:t>
            </a:r>
          </a:p>
        </p:txBody>
      </p:sp>
      <p:sp>
        <p:nvSpPr>
          <p:cNvPr id="249" name="Rounded Rectangle 24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01:04</a:t>
            </a:r>
          </a:p>
        </p:txBody>
      </p:sp>
      <p:sp>
        <p:nvSpPr>
          <p:cNvPr id="250" name="Rounded Rectangle 24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01:03</a:t>
            </a:r>
          </a:p>
        </p:txBody>
      </p:sp>
      <p:sp>
        <p:nvSpPr>
          <p:cNvPr id="251" name="Rounded Rectangle 25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01:02</a:t>
            </a:r>
          </a:p>
        </p:txBody>
      </p:sp>
      <p:sp>
        <p:nvSpPr>
          <p:cNvPr id="252" name="Rounded Rectangle 25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01:01</a:t>
            </a:r>
          </a:p>
        </p:txBody>
      </p:sp>
      <p:sp>
        <p:nvSpPr>
          <p:cNvPr id="253" name="Rounded Rectangle 25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01:00</a:t>
            </a:r>
          </a:p>
        </p:txBody>
      </p:sp>
      <p:sp>
        <p:nvSpPr>
          <p:cNvPr id="254" name="Rounded Rectangle 253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00:59</a:t>
            </a:r>
          </a:p>
        </p:txBody>
      </p:sp>
      <p:sp>
        <p:nvSpPr>
          <p:cNvPr id="255" name="Rounded Rectangle 25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00:58</a:t>
            </a:r>
          </a:p>
        </p:txBody>
      </p:sp>
      <p:sp>
        <p:nvSpPr>
          <p:cNvPr id="256" name="Rounded Rectangle 255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00:57</a:t>
            </a:r>
          </a:p>
        </p:txBody>
      </p:sp>
      <p:sp>
        <p:nvSpPr>
          <p:cNvPr id="257" name="Rounded Rectangle 25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00:56</a:t>
            </a:r>
          </a:p>
        </p:txBody>
      </p:sp>
      <p:sp>
        <p:nvSpPr>
          <p:cNvPr id="258" name="Rounded Rectangle 25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00:55</a:t>
            </a:r>
          </a:p>
        </p:txBody>
      </p:sp>
      <p:sp>
        <p:nvSpPr>
          <p:cNvPr id="259" name="Rounded Rectangle 25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00:54</a:t>
            </a:r>
          </a:p>
        </p:txBody>
      </p:sp>
      <p:sp>
        <p:nvSpPr>
          <p:cNvPr id="260" name="Rounded Rectangle 25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00:53</a:t>
            </a:r>
          </a:p>
        </p:txBody>
      </p:sp>
      <p:sp>
        <p:nvSpPr>
          <p:cNvPr id="261" name="Rounded Rectangle 26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00:52</a:t>
            </a:r>
          </a:p>
        </p:txBody>
      </p:sp>
      <p:sp>
        <p:nvSpPr>
          <p:cNvPr id="262" name="Rounded Rectangle 26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00:51</a:t>
            </a:r>
          </a:p>
        </p:txBody>
      </p:sp>
      <p:sp>
        <p:nvSpPr>
          <p:cNvPr id="263" name="Rounded Rectangle 26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00:50</a:t>
            </a:r>
          </a:p>
        </p:txBody>
      </p:sp>
      <p:sp>
        <p:nvSpPr>
          <p:cNvPr id="264" name="Rounded Rectangle 263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00:49</a:t>
            </a:r>
          </a:p>
        </p:txBody>
      </p:sp>
      <p:sp>
        <p:nvSpPr>
          <p:cNvPr id="265" name="Rounded Rectangle 26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00:48</a:t>
            </a:r>
          </a:p>
        </p:txBody>
      </p:sp>
      <p:sp>
        <p:nvSpPr>
          <p:cNvPr id="266" name="Rounded Rectangle 265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00:47</a:t>
            </a:r>
          </a:p>
        </p:txBody>
      </p:sp>
      <p:sp>
        <p:nvSpPr>
          <p:cNvPr id="267" name="Rounded Rectangle 26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00:46</a:t>
            </a:r>
          </a:p>
        </p:txBody>
      </p:sp>
      <p:sp>
        <p:nvSpPr>
          <p:cNvPr id="268" name="Rounded Rectangle 26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00:45</a:t>
            </a:r>
          </a:p>
        </p:txBody>
      </p:sp>
      <p:sp>
        <p:nvSpPr>
          <p:cNvPr id="269" name="Rounded Rectangle 26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00:44</a:t>
            </a:r>
          </a:p>
        </p:txBody>
      </p:sp>
      <p:sp>
        <p:nvSpPr>
          <p:cNvPr id="270" name="Rounded Rectangle 26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00:43</a:t>
            </a:r>
          </a:p>
        </p:txBody>
      </p:sp>
      <p:sp>
        <p:nvSpPr>
          <p:cNvPr id="271" name="Rounded Rectangle 27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00:42</a:t>
            </a:r>
          </a:p>
        </p:txBody>
      </p:sp>
      <p:sp>
        <p:nvSpPr>
          <p:cNvPr id="272" name="Rounded Rectangle 27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00:41</a:t>
            </a:r>
          </a:p>
        </p:txBody>
      </p:sp>
      <p:sp>
        <p:nvSpPr>
          <p:cNvPr id="273" name="Rounded Rectangle 27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00:40</a:t>
            </a:r>
          </a:p>
        </p:txBody>
      </p:sp>
      <p:sp>
        <p:nvSpPr>
          <p:cNvPr id="274" name="Rounded Rectangle 273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00:39</a:t>
            </a:r>
          </a:p>
        </p:txBody>
      </p:sp>
      <p:sp>
        <p:nvSpPr>
          <p:cNvPr id="275" name="Rounded Rectangle 27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00:38</a:t>
            </a:r>
          </a:p>
        </p:txBody>
      </p:sp>
      <p:sp>
        <p:nvSpPr>
          <p:cNvPr id="276" name="Rounded Rectangle 275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00:37</a:t>
            </a:r>
          </a:p>
        </p:txBody>
      </p:sp>
      <p:sp>
        <p:nvSpPr>
          <p:cNvPr id="277" name="Rounded Rectangle 27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00:36</a:t>
            </a:r>
          </a:p>
        </p:txBody>
      </p:sp>
      <p:sp>
        <p:nvSpPr>
          <p:cNvPr id="278" name="Rounded Rectangle 27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00:35</a:t>
            </a:r>
          </a:p>
        </p:txBody>
      </p:sp>
      <p:sp>
        <p:nvSpPr>
          <p:cNvPr id="279" name="Rounded Rectangle 27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00:34</a:t>
            </a:r>
          </a:p>
        </p:txBody>
      </p:sp>
      <p:sp>
        <p:nvSpPr>
          <p:cNvPr id="280" name="Rounded Rectangle 27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00:33</a:t>
            </a:r>
          </a:p>
        </p:txBody>
      </p:sp>
      <p:sp>
        <p:nvSpPr>
          <p:cNvPr id="281" name="Rounded Rectangle 28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00:32</a:t>
            </a:r>
          </a:p>
        </p:txBody>
      </p:sp>
      <p:sp>
        <p:nvSpPr>
          <p:cNvPr id="282" name="Rounded Rectangle 28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00:31</a:t>
            </a:r>
          </a:p>
        </p:txBody>
      </p:sp>
      <p:sp>
        <p:nvSpPr>
          <p:cNvPr id="283" name="Rounded Rectangle 28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00:30</a:t>
            </a:r>
          </a:p>
        </p:txBody>
      </p:sp>
      <p:sp>
        <p:nvSpPr>
          <p:cNvPr id="284" name="Rounded Rectangle 283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00:29</a:t>
            </a:r>
          </a:p>
        </p:txBody>
      </p:sp>
      <p:sp>
        <p:nvSpPr>
          <p:cNvPr id="285" name="Rounded Rectangle 28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00:28</a:t>
            </a:r>
          </a:p>
        </p:txBody>
      </p:sp>
      <p:sp>
        <p:nvSpPr>
          <p:cNvPr id="286" name="Rounded Rectangle 285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00:27</a:t>
            </a:r>
          </a:p>
        </p:txBody>
      </p:sp>
      <p:sp>
        <p:nvSpPr>
          <p:cNvPr id="287" name="Rounded Rectangle 28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00:26</a:t>
            </a:r>
          </a:p>
        </p:txBody>
      </p:sp>
      <p:sp>
        <p:nvSpPr>
          <p:cNvPr id="288" name="Rounded Rectangle 28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00:25</a:t>
            </a:r>
          </a:p>
        </p:txBody>
      </p:sp>
      <p:sp>
        <p:nvSpPr>
          <p:cNvPr id="289" name="Rounded Rectangle 28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00:24</a:t>
            </a:r>
          </a:p>
        </p:txBody>
      </p:sp>
      <p:sp>
        <p:nvSpPr>
          <p:cNvPr id="290" name="Rounded Rectangle 28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00:23</a:t>
            </a:r>
          </a:p>
        </p:txBody>
      </p:sp>
      <p:sp>
        <p:nvSpPr>
          <p:cNvPr id="291" name="Rounded Rectangle 29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00:22</a:t>
            </a:r>
          </a:p>
        </p:txBody>
      </p:sp>
      <p:sp>
        <p:nvSpPr>
          <p:cNvPr id="292" name="Rounded Rectangle 29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00:21</a:t>
            </a:r>
          </a:p>
        </p:txBody>
      </p:sp>
      <p:sp>
        <p:nvSpPr>
          <p:cNvPr id="293" name="Rounded Rectangle 29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00:20</a:t>
            </a:r>
          </a:p>
        </p:txBody>
      </p:sp>
      <p:sp>
        <p:nvSpPr>
          <p:cNvPr id="294" name="Rounded Rectangle 293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00:19</a:t>
            </a:r>
          </a:p>
        </p:txBody>
      </p:sp>
      <p:sp>
        <p:nvSpPr>
          <p:cNvPr id="295" name="Rounded Rectangle 29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00:18</a:t>
            </a:r>
          </a:p>
        </p:txBody>
      </p:sp>
      <p:sp>
        <p:nvSpPr>
          <p:cNvPr id="296" name="Rounded Rectangle 295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00:17</a:t>
            </a:r>
          </a:p>
        </p:txBody>
      </p:sp>
      <p:sp>
        <p:nvSpPr>
          <p:cNvPr id="297" name="Rounded Rectangle 29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00:16</a:t>
            </a:r>
          </a:p>
        </p:txBody>
      </p:sp>
      <p:sp>
        <p:nvSpPr>
          <p:cNvPr id="298" name="Rounded Rectangle 29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00:15</a:t>
            </a:r>
          </a:p>
        </p:txBody>
      </p:sp>
      <p:sp>
        <p:nvSpPr>
          <p:cNvPr id="299" name="Rounded Rectangle 29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00:14</a:t>
            </a:r>
          </a:p>
        </p:txBody>
      </p:sp>
      <p:sp>
        <p:nvSpPr>
          <p:cNvPr id="300" name="Rounded Rectangle 29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00:13</a:t>
            </a:r>
          </a:p>
        </p:txBody>
      </p:sp>
      <p:sp>
        <p:nvSpPr>
          <p:cNvPr id="301" name="Rounded Rectangle 30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00:12</a:t>
            </a:r>
          </a:p>
        </p:txBody>
      </p:sp>
      <p:sp>
        <p:nvSpPr>
          <p:cNvPr id="302" name="Rounded Rectangle 30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00:11</a:t>
            </a:r>
          </a:p>
        </p:txBody>
      </p:sp>
      <p:sp>
        <p:nvSpPr>
          <p:cNvPr id="303" name="Rounded Rectangle 30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00:10</a:t>
            </a:r>
          </a:p>
        </p:txBody>
      </p:sp>
      <p:sp>
        <p:nvSpPr>
          <p:cNvPr id="304" name="Rounded Rectangle 303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00:09</a:t>
            </a:r>
          </a:p>
        </p:txBody>
      </p:sp>
      <p:sp>
        <p:nvSpPr>
          <p:cNvPr id="305" name="Rounded Rectangle 304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00:08</a:t>
            </a:r>
          </a:p>
        </p:txBody>
      </p:sp>
      <p:sp>
        <p:nvSpPr>
          <p:cNvPr id="306" name="Rounded Rectangle 305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00:07</a:t>
            </a:r>
          </a:p>
        </p:txBody>
      </p:sp>
      <p:sp>
        <p:nvSpPr>
          <p:cNvPr id="307" name="Rounded Rectangle 306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00:06</a:t>
            </a:r>
          </a:p>
        </p:txBody>
      </p:sp>
      <p:sp>
        <p:nvSpPr>
          <p:cNvPr id="308" name="Rounded Rectangle 307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00:05</a:t>
            </a:r>
          </a:p>
        </p:txBody>
      </p:sp>
      <p:sp>
        <p:nvSpPr>
          <p:cNvPr id="309" name="Rounded Rectangle 308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00:04</a:t>
            </a:r>
          </a:p>
        </p:txBody>
      </p:sp>
      <p:sp>
        <p:nvSpPr>
          <p:cNvPr id="310" name="Rounded Rectangle 309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00:03</a:t>
            </a:r>
          </a:p>
        </p:txBody>
      </p:sp>
      <p:sp>
        <p:nvSpPr>
          <p:cNvPr id="311" name="Rounded Rectangle 310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00:02</a:t>
            </a:r>
          </a:p>
        </p:txBody>
      </p:sp>
      <p:sp>
        <p:nvSpPr>
          <p:cNvPr id="312" name="Rounded Rectangle 311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00:01</a:t>
            </a:r>
          </a:p>
        </p:txBody>
      </p:sp>
      <p:sp>
        <p:nvSpPr>
          <p:cNvPr id="313" name="Rounded Rectangle 312"/>
          <p:cNvSpPr/>
          <p:nvPr/>
        </p:nvSpPr>
        <p:spPr>
          <a:xfrm>
            <a:off x="5715000" y="1177199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00:00</a:t>
            </a:r>
          </a:p>
        </p:txBody>
      </p:sp>
      <p:sp>
        <p:nvSpPr>
          <p:cNvPr id="314" name="Oval 313"/>
          <p:cNvSpPr/>
          <p:nvPr/>
        </p:nvSpPr>
        <p:spPr>
          <a:xfrm>
            <a:off x="5972162" y="1769203"/>
            <a:ext cx="914400" cy="457200"/>
          </a:xfrm>
          <a:prstGeom prst="ellipse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Start 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4034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5" dur="5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"/>
                            </p:stCondLst>
                            <p:childTnLst>
                              <p:par>
                                <p:cTn id="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"/>
                            </p:stCondLst>
                            <p:childTnLst>
                              <p:par>
                                <p:cTn id="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8500"/>
                            </p:stCondLst>
                            <p:childTnLst>
                              <p:par>
                                <p:cTn id="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9500"/>
                            </p:stCondLst>
                            <p:childTnLst>
                              <p:par>
                                <p:cTn id="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500"/>
                            </p:stCondLst>
                            <p:childTnLst>
                              <p:par>
                                <p:cTn id="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1500"/>
                            </p:stCondLst>
                            <p:childTnLst>
                              <p:par>
                                <p:cTn id="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2500"/>
                            </p:stCondLst>
                            <p:childTnLst>
                              <p:par>
                                <p:cTn id="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3500"/>
                            </p:stCondLst>
                            <p:childTnLst>
                              <p:par>
                                <p:cTn id="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4500"/>
                            </p:stCondLst>
                            <p:childTnLst>
                              <p:par>
                                <p:cTn id="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500"/>
                            </p:stCondLst>
                            <p:childTnLst>
                              <p:par>
                                <p:cTn id="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6500"/>
                            </p:stCondLst>
                            <p:childTnLst>
                              <p:par>
                                <p:cTn id="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7500"/>
                            </p:stCondLst>
                            <p:childTnLst>
                              <p:par>
                                <p:cTn id="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8500"/>
                            </p:stCondLst>
                            <p:childTnLst>
                              <p:par>
                                <p:cTn id="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9500"/>
                            </p:stCondLst>
                            <p:childTnLst>
                              <p:par>
                                <p:cTn id="8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500"/>
                            </p:stCondLst>
                            <p:childTnLst>
                              <p:par>
                                <p:cTn id="8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1500"/>
                            </p:stCondLst>
                            <p:childTnLst>
                              <p:par>
                                <p:cTn id="9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2500"/>
                            </p:stCondLst>
                            <p:childTnLst>
                              <p:par>
                                <p:cTn id="9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3500"/>
                            </p:stCondLst>
                            <p:childTnLst>
                              <p:par>
                                <p:cTn id="9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4500"/>
                            </p:stCondLst>
                            <p:childTnLst>
                              <p:par>
                                <p:cTn id="10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5500"/>
                            </p:stCondLst>
                            <p:childTnLst>
                              <p:par>
                                <p:cTn id="10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6500"/>
                            </p:stCondLst>
                            <p:childTnLst>
                              <p:par>
                                <p:cTn id="10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7500"/>
                            </p:stCondLst>
                            <p:childTnLst>
                              <p:par>
                                <p:cTn id="10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8500"/>
                            </p:stCondLst>
                            <p:childTnLst>
                              <p:par>
                                <p:cTn id="1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9500"/>
                            </p:stCondLst>
                            <p:childTnLst>
                              <p:par>
                                <p:cTn id="1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30500"/>
                            </p:stCondLst>
                            <p:childTnLst>
                              <p:par>
                                <p:cTn id="1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1500"/>
                            </p:stCondLst>
                            <p:childTnLst>
                              <p:par>
                                <p:cTn id="1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2500"/>
                            </p:stCondLst>
                            <p:childTnLst>
                              <p:par>
                                <p:cTn id="1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33500"/>
                            </p:stCondLst>
                            <p:childTnLst>
                              <p:par>
                                <p:cTn id="1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34500"/>
                            </p:stCondLst>
                            <p:childTnLst>
                              <p:par>
                                <p:cTn id="1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35500"/>
                            </p:stCondLst>
                            <p:childTnLst>
                              <p:par>
                                <p:cTn id="1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36500"/>
                            </p:stCondLst>
                            <p:childTnLst>
                              <p:par>
                                <p:cTn id="1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37500"/>
                            </p:stCondLst>
                            <p:childTnLst>
                              <p:par>
                                <p:cTn id="1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38500"/>
                            </p:stCondLst>
                            <p:childTnLst>
                              <p:par>
                                <p:cTn id="1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9500"/>
                            </p:stCondLst>
                            <p:childTnLst>
                              <p:par>
                                <p:cTn id="1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40500"/>
                            </p:stCondLst>
                            <p:childTnLst>
                              <p:par>
                                <p:cTn id="1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41500"/>
                            </p:stCondLst>
                            <p:childTnLst>
                              <p:par>
                                <p:cTn id="1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42500"/>
                            </p:stCondLst>
                            <p:childTnLst>
                              <p:par>
                                <p:cTn id="1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43500"/>
                            </p:stCondLst>
                            <p:childTnLst>
                              <p:par>
                                <p:cTn id="1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44500"/>
                            </p:stCondLst>
                            <p:childTnLst>
                              <p:par>
                                <p:cTn id="1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45500"/>
                            </p:stCondLst>
                            <p:childTnLst>
                              <p:par>
                                <p:cTn id="1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46500"/>
                            </p:stCondLst>
                            <p:childTnLst>
                              <p:par>
                                <p:cTn id="1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47500"/>
                            </p:stCondLst>
                            <p:childTnLst>
                              <p:par>
                                <p:cTn id="1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48500"/>
                            </p:stCondLst>
                            <p:childTnLst>
                              <p:par>
                                <p:cTn id="1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49500"/>
                            </p:stCondLst>
                            <p:childTnLst>
                              <p:par>
                                <p:cTn id="1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50500"/>
                            </p:stCondLst>
                            <p:childTnLst>
                              <p:par>
                                <p:cTn id="1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51500"/>
                            </p:stCondLst>
                            <p:childTnLst>
                              <p:par>
                                <p:cTn id="1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52500"/>
                            </p:stCondLst>
                            <p:childTnLst>
                              <p:par>
                                <p:cTn id="1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53500"/>
                            </p:stCondLst>
                            <p:childTnLst>
                              <p:par>
                                <p:cTn id="1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54500"/>
                            </p:stCondLst>
                            <p:childTnLst>
                              <p:par>
                                <p:cTn id="1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55500"/>
                            </p:stCondLst>
                            <p:childTnLst>
                              <p:par>
                                <p:cTn id="1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56500"/>
                            </p:stCondLst>
                            <p:childTnLst>
                              <p:par>
                                <p:cTn id="1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57500"/>
                            </p:stCondLst>
                            <p:childTnLst>
                              <p:par>
                                <p:cTn id="1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58500"/>
                            </p:stCondLst>
                            <p:childTnLst>
                              <p:par>
                                <p:cTn id="2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59500"/>
                            </p:stCondLst>
                            <p:childTnLst>
                              <p:par>
                                <p:cTn id="2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60500"/>
                            </p:stCondLst>
                            <p:childTnLst>
                              <p:par>
                                <p:cTn id="2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61500"/>
                            </p:stCondLst>
                            <p:childTnLst>
                              <p:par>
                                <p:cTn id="2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62500"/>
                            </p:stCondLst>
                            <p:childTnLst>
                              <p:par>
                                <p:cTn id="2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63500"/>
                            </p:stCondLst>
                            <p:childTnLst>
                              <p:par>
                                <p:cTn id="2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64500"/>
                            </p:stCondLst>
                            <p:childTnLst>
                              <p:par>
                                <p:cTn id="2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65500"/>
                            </p:stCondLst>
                            <p:childTnLst>
                              <p:par>
                                <p:cTn id="2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66500"/>
                            </p:stCondLst>
                            <p:childTnLst>
                              <p:par>
                                <p:cTn id="2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67500"/>
                            </p:stCondLst>
                            <p:childTnLst>
                              <p:par>
                                <p:cTn id="2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68500"/>
                            </p:stCondLst>
                            <p:childTnLst>
                              <p:par>
                                <p:cTn id="2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69500"/>
                            </p:stCondLst>
                            <p:childTnLst>
                              <p:par>
                                <p:cTn id="2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70500"/>
                            </p:stCondLst>
                            <p:childTnLst>
                              <p:par>
                                <p:cTn id="2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71500"/>
                            </p:stCondLst>
                            <p:childTnLst>
                              <p:par>
                                <p:cTn id="2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72500"/>
                            </p:stCondLst>
                            <p:childTnLst>
                              <p:par>
                                <p:cTn id="2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73500"/>
                            </p:stCondLst>
                            <p:childTnLst>
                              <p:par>
                                <p:cTn id="2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74500"/>
                            </p:stCondLst>
                            <p:childTnLst>
                              <p:par>
                                <p:cTn id="2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75500"/>
                            </p:stCondLst>
                            <p:childTnLst>
                              <p:par>
                                <p:cTn id="2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76500"/>
                            </p:stCondLst>
                            <p:childTnLst>
                              <p:par>
                                <p:cTn id="2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77500"/>
                            </p:stCondLst>
                            <p:childTnLst>
                              <p:par>
                                <p:cTn id="2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78500"/>
                            </p:stCondLst>
                            <p:childTnLst>
                              <p:par>
                                <p:cTn id="2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79500"/>
                            </p:stCondLst>
                            <p:childTnLst>
                              <p:par>
                                <p:cTn id="2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80500"/>
                            </p:stCondLst>
                            <p:childTnLst>
                              <p:par>
                                <p:cTn id="2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>
                            <p:stCondLst>
                              <p:cond delay="81500"/>
                            </p:stCondLst>
                            <p:childTnLst>
                              <p:par>
                                <p:cTn id="2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82500"/>
                            </p:stCondLst>
                            <p:childTnLst>
                              <p:par>
                                <p:cTn id="2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83500"/>
                            </p:stCondLst>
                            <p:childTnLst>
                              <p:par>
                                <p:cTn id="2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84500"/>
                            </p:stCondLst>
                            <p:childTnLst>
                              <p:par>
                                <p:cTn id="2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>
                            <p:stCondLst>
                              <p:cond delay="85500"/>
                            </p:stCondLst>
                            <p:childTnLst>
                              <p:par>
                                <p:cTn id="2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86500"/>
                            </p:stCondLst>
                            <p:childTnLst>
                              <p:par>
                                <p:cTn id="2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87500"/>
                            </p:stCondLst>
                            <p:childTnLst>
                              <p:par>
                                <p:cTn id="2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1" fill="hold">
                            <p:stCondLst>
                              <p:cond delay="88500"/>
                            </p:stCondLst>
                            <p:childTnLst>
                              <p:par>
                                <p:cTn id="2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>
                            <p:stCondLst>
                              <p:cond delay="89500"/>
                            </p:stCondLst>
                            <p:childTnLst>
                              <p:par>
                                <p:cTn id="2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90500"/>
                            </p:stCondLst>
                            <p:childTnLst>
                              <p:par>
                                <p:cTn id="2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0" fill="hold">
                            <p:stCondLst>
                              <p:cond delay="91500"/>
                            </p:stCondLst>
                            <p:childTnLst>
                              <p:par>
                                <p:cTn id="3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3" fill="hold">
                            <p:stCondLst>
                              <p:cond delay="92500"/>
                            </p:stCondLst>
                            <p:childTnLst>
                              <p:par>
                                <p:cTn id="3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6" fill="hold">
                            <p:stCondLst>
                              <p:cond delay="93500"/>
                            </p:stCondLst>
                            <p:childTnLst>
                              <p:par>
                                <p:cTn id="3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9" fill="hold">
                            <p:stCondLst>
                              <p:cond delay="94500"/>
                            </p:stCondLst>
                            <p:childTnLst>
                              <p:par>
                                <p:cTn id="3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2" fill="hold">
                            <p:stCondLst>
                              <p:cond delay="95500"/>
                            </p:stCondLst>
                            <p:childTnLst>
                              <p:par>
                                <p:cTn id="3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5" fill="hold">
                            <p:stCondLst>
                              <p:cond delay="96500"/>
                            </p:stCondLst>
                            <p:childTnLst>
                              <p:par>
                                <p:cTn id="3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8" fill="hold">
                            <p:stCondLst>
                              <p:cond delay="97500"/>
                            </p:stCondLst>
                            <p:childTnLst>
                              <p:par>
                                <p:cTn id="3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1" fill="hold">
                            <p:stCondLst>
                              <p:cond delay="98500"/>
                            </p:stCondLst>
                            <p:childTnLst>
                              <p:par>
                                <p:cTn id="3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4" fill="hold">
                            <p:stCondLst>
                              <p:cond delay="99500"/>
                            </p:stCondLst>
                            <p:childTnLst>
                              <p:par>
                                <p:cTn id="3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7" fill="hold">
                            <p:stCondLst>
                              <p:cond delay="100500"/>
                            </p:stCondLst>
                            <p:childTnLst>
                              <p:par>
                                <p:cTn id="3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0" fill="hold">
                            <p:stCondLst>
                              <p:cond delay="101500"/>
                            </p:stCondLst>
                            <p:childTnLst>
                              <p:par>
                                <p:cTn id="3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3" fill="hold">
                            <p:stCondLst>
                              <p:cond delay="102500"/>
                            </p:stCondLst>
                            <p:childTnLst>
                              <p:par>
                                <p:cTn id="3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6" fill="hold">
                            <p:stCondLst>
                              <p:cond delay="103500"/>
                            </p:stCondLst>
                            <p:childTnLst>
                              <p:par>
                                <p:cTn id="3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9" fill="hold">
                            <p:stCondLst>
                              <p:cond delay="104500"/>
                            </p:stCondLst>
                            <p:childTnLst>
                              <p:par>
                                <p:cTn id="3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2" fill="hold">
                            <p:stCondLst>
                              <p:cond delay="105500"/>
                            </p:stCondLst>
                            <p:childTnLst>
                              <p:par>
                                <p:cTn id="3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5" fill="hold">
                            <p:stCondLst>
                              <p:cond delay="106500"/>
                            </p:stCondLst>
                            <p:childTnLst>
                              <p:par>
                                <p:cTn id="3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8" fill="hold">
                            <p:stCondLst>
                              <p:cond delay="107500"/>
                            </p:stCondLst>
                            <p:childTnLst>
                              <p:par>
                                <p:cTn id="3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1" fill="hold">
                            <p:stCondLst>
                              <p:cond delay="108500"/>
                            </p:stCondLst>
                            <p:childTnLst>
                              <p:par>
                                <p:cTn id="3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4" fill="hold">
                            <p:stCondLst>
                              <p:cond delay="109500"/>
                            </p:stCondLst>
                            <p:childTnLst>
                              <p:par>
                                <p:cTn id="3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7" fill="hold">
                            <p:stCondLst>
                              <p:cond delay="110500"/>
                            </p:stCondLst>
                            <p:childTnLst>
                              <p:par>
                                <p:cTn id="3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0" fill="hold">
                            <p:stCondLst>
                              <p:cond delay="111500"/>
                            </p:stCondLst>
                            <p:childTnLst>
                              <p:par>
                                <p:cTn id="3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3" fill="hold">
                            <p:stCondLst>
                              <p:cond delay="112500"/>
                            </p:stCondLst>
                            <p:childTnLst>
                              <p:par>
                                <p:cTn id="3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6" fill="hold">
                            <p:stCondLst>
                              <p:cond delay="113500"/>
                            </p:stCondLst>
                            <p:childTnLst>
                              <p:par>
                                <p:cTn id="3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9" fill="hold">
                            <p:stCondLst>
                              <p:cond delay="114500"/>
                            </p:stCondLst>
                            <p:childTnLst>
                              <p:par>
                                <p:cTn id="3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2" fill="hold">
                            <p:stCondLst>
                              <p:cond delay="115500"/>
                            </p:stCondLst>
                            <p:childTnLst>
                              <p:par>
                                <p:cTn id="3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5" fill="hold">
                            <p:stCondLst>
                              <p:cond delay="116500"/>
                            </p:stCondLst>
                            <p:childTnLst>
                              <p:par>
                                <p:cTn id="3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8" fill="hold">
                            <p:stCondLst>
                              <p:cond delay="117500"/>
                            </p:stCondLst>
                            <p:childTnLst>
                              <p:par>
                                <p:cTn id="3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1" fill="hold">
                            <p:stCondLst>
                              <p:cond delay="118500"/>
                            </p:stCondLst>
                            <p:childTnLst>
                              <p:par>
                                <p:cTn id="3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4" fill="hold">
                            <p:stCondLst>
                              <p:cond delay="119500"/>
                            </p:stCondLst>
                            <p:childTnLst>
                              <p:par>
                                <p:cTn id="38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7" fill="hold">
                            <p:stCondLst>
                              <p:cond delay="120500"/>
                            </p:stCondLst>
                            <p:childTnLst>
                              <p:par>
                                <p:cTn id="38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0" fill="hold">
                            <p:stCondLst>
                              <p:cond delay="121500"/>
                            </p:stCondLst>
                            <p:childTnLst>
                              <p:par>
                                <p:cTn id="39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3" fill="hold">
                            <p:stCondLst>
                              <p:cond delay="122500"/>
                            </p:stCondLst>
                            <p:childTnLst>
                              <p:par>
                                <p:cTn id="39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6" fill="hold">
                            <p:stCondLst>
                              <p:cond delay="123500"/>
                            </p:stCondLst>
                            <p:childTnLst>
                              <p:par>
                                <p:cTn id="39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9" fill="hold">
                            <p:stCondLst>
                              <p:cond delay="124500"/>
                            </p:stCondLst>
                            <p:childTnLst>
                              <p:par>
                                <p:cTn id="40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2" fill="hold">
                            <p:stCondLst>
                              <p:cond delay="125500"/>
                            </p:stCondLst>
                            <p:childTnLst>
                              <p:par>
                                <p:cTn id="40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5" fill="hold">
                            <p:stCondLst>
                              <p:cond delay="126500"/>
                            </p:stCondLst>
                            <p:childTnLst>
                              <p:par>
                                <p:cTn id="40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8" fill="hold">
                            <p:stCondLst>
                              <p:cond delay="127500"/>
                            </p:stCondLst>
                            <p:childTnLst>
                              <p:par>
                                <p:cTn id="40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1" fill="hold">
                            <p:stCondLst>
                              <p:cond delay="128500"/>
                            </p:stCondLst>
                            <p:childTnLst>
                              <p:par>
                                <p:cTn id="4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4" fill="hold">
                            <p:stCondLst>
                              <p:cond delay="129500"/>
                            </p:stCondLst>
                            <p:childTnLst>
                              <p:par>
                                <p:cTn id="4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7" fill="hold">
                            <p:stCondLst>
                              <p:cond delay="130500"/>
                            </p:stCondLst>
                            <p:childTnLst>
                              <p:par>
                                <p:cTn id="4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0" fill="hold">
                            <p:stCondLst>
                              <p:cond delay="131500"/>
                            </p:stCondLst>
                            <p:childTnLst>
                              <p:par>
                                <p:cTn id="4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3" fill="hold">
                            <p:stCondLst>
                              <p:cond delay="132500"/>
                            </p:stCondLst>
                            <p:childTnLst>
                              <p:par>
                                <p:cTn id="4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6" fill="hold">
                            <p:stCondLst>
                              <p:cond delay="133500"/>
                            </p:stCondLst>
                            <p:childTnLst>
                              <p:par>
                                <p:cTn id="4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9" fill="hold">
                            <p:stCondLst>
                              <p:cond delay="134500"/>
                            </p:stCondLst>
                            <p:childTnLst>
                              <p:par>
                                <p:cTn id="4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2" fill="hold">
                            <p:stCondLst>
                              <p:cond delay="135500"/>
                            </p:stCondLst>
                            <p:childTnLst>
                              <p:par>
                                <p:cTn id="4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5" fill="hold">
                            <p:stCondLst>
                              <p:cond delay="136500"/>
                            </p:stCondLst>
                            <p:childTnLst>
                              <p:par>
                                <p:cTn id="4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8" fill="hold">
                            <p:stCondLst>
                              <p:cond delay="137500"/>
                            </p:stCondLst>
                            <p:childTnLst>
                              <p:par>
                                <p:cTn id="4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1" fill="hold">
                            <p:stCondLst>
                              <p:cond delay="138500"/>
                            </p:stCondLst>
                            <p:childTnLst>
                              <p:par>
                                <p:cTn id="4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4" fill="hold">
                            <p:stCondLst>
                              <p:cond delay="139500"/>
                            </p:stCondLst>
                            <p:childTnLst>
                              <p:par>
                                <p:cTn id="4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7" fill="hold">
                            <p:stCondLst>
                              <p:cond delay="140500"/>
                            </p:stCondLst>
                            <p:childTnLst>
                              <p:par>
                                <p:cTn id="4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0" fill="hold">
                            <p:stCondLst>
                              <p:cond delay="141500"/>
                            </p:stCondLst>
                            <p:childTnLst>
                              <p:par>
                                <p:cTn id="4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3" fill="hold">
                            <p:stCondLst>
                              <p:cond delay="142500"/>
                            </p:stCondLst>
                            <p:childTnLst>
                              <p:par>
                                <p:cTn id="4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6" fill="hold">
                            <p:stCondLst>
                              <p:cond delay="143500"/>
                            </p:stCondLst>
                            <p:childTnLst>
                              <p:par>
                                <p:cTn id="4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9" fill="hold">
                            <p:stCondLst>
                              <p:cond delay="144500"/>
                            </p:stCondLst>
                            <p:childTnLst>
                              <p:par>
                                <p:cTn id="4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2" fill="hold">
                            <p:stCondLst>
                              <p:cond delay="145500"/>
                            </p:stCondLst>
                            <p:childTnLst>
                              <p:par>
                                <p:cTn id="4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5" fill="hold">
                            <p:stCondLst>
                              <p:cond delay="146500"/>
                            </p:stCondLst>
                            <p:childTnLst>
                              <p:par>
                                <p:cTn id="4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8" fill="hold">
                            <p:stCondLst>
                              <p:cond delay="147500"/>
                            </p:stCondLst>
                            <p:childTnLst>
                              <p:par>
                                <p:cTn id="4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1" fill="hold">
                            <p:stCondLst>
                              <p:cond delay="148500"/>
                            </p:stCondLst>
                            <p:childTnLst>
                              <p:par>
                                <p:cTn id="4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4" fill="hold">
                            <p:stCondLst>
                              <p:cond delay="149500"/>
                            </p:stCondLst>
                            <p:childTnLst>
                              <p:par>
                                <p:cTn id="4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7" fill="hold">
                            <p:stCondLst>
                              <p:cond delay="150500"/>
                            </p:stCondLst>
                            <p:childTnLst>
                              <p:par>
                                <p:cTn id="4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0" fill="hold">
                            <p:stCondLst>
                              <p:cond delay="151500"/>
                            </p:stCondLst>
                            <p:childTnLst>
                              <p:par>
                                <p:cTn id="4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3" fill="hold">
                            <p:stCondLst>
                              <p:cond delay="152500"/>
                            </p:stCondLst>
                            <p:childTnLst>
                              <p:par>
                                <p:cTn id="4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6" fill="hold">
                            <p:stCondLst>
                              <p:cond delay="153500"/>
                            </p:stCondLst>
                            <p:childTnLst>
                              <p:par>
                                <p:cTn id="4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9" fill="hold">
                            <p:stCondLst>
                              <p:cond delay="154500"/>
                            </p:stCondLst>
                            <p:childTnLst>
                              <p:par>
                                <p:cTn id="4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2" fill="hold">
                            <p:stCondLst>
                              <p:cond delay="155500"/>
                            </p:stCondLst>
                            <p:childTnLst>
                              <p:par>
                                <p:cTn id="4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5" fill="hold">
                            <p:stCondLst>
                              <p:cond delay="156500"/>
                            </p:stCondLst>
                            <p:childTnLst>
                              <p:par>
                                <p:cTn id="4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8" fill="hold">
                            <p:stCondLst>
                              <p:cond delay="157500"/>
                            </p:stCondLst>
                            <p:childTnLst>
                              <p:par>
                                <p:cTn id="4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1" fill="hold">
                            <p:stCondLst>
                              <p:cond delay="158500"/>
                            </p:stCondLst>
                            <p:childTnLst>
                              <p:par>
                                <p:cTn id="5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4" fill="hold">
                            <p:stCondLst>
                              <p:cond delay="159500"/>
                            </p:stCondLst>
                            <p:childTnLst>
                              <p:par>
                                <p:cTn id="5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7" fill="hold">
                            <p:stCondLst>
                              <p:cond delay="160500"/>
                            </p:stCondLst>
                            <p:childTnLst>
                              <p:par>
                                <p:cTn id="5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0" fill="hold">
                            <p:stCondLst>
                              <p:cond delay="161500"/>
                            </p:stCondLst>
                            <p:childTnLst>
                              <p:par>
                                <p:cTn id="5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3" fill="hold">
                            <p:stCondLst>
                              <p:cond delay="162500"/>
                            </p:stCondLst>
                            <p:childTnLst>
                              <p:par>
                                <p:cTn id="5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6" fill="hold">
                            <p:stCondLst>
                              <p:cond delay="163500"/>
                            </p:stCondLst>
                            <p:childTnLst>
                              <p:par>
                                <p:cTn id="5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9" fill="hold">
                            <p:stCondLst>
                              <p:cond delay="164500"/>
                            </p:stCondLst>
                            <p:childTnLst>
                              <p:par>
                                <p:cTn id="5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2" fill="hold">
                            <p:stCondLst>
                              <p:cond delay="165500"/>
                            </p:stCondLst>
                            <p:childTnLst>
                              <p:par>
                                <p:cTn id="5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5" fill="hold">
                            <p:stCondLst>
                              <p:cond delay="166500"/>
                            </p:stCondLst>
                            <p:childTnLst>
                              <p:par>
                                <p:cTn id="5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8" fill="hold">
                            <p:stCondLst>
                              <p:cond delay="167500"/>
                            </p:stCondLst>
                            <p:childTnLst>
                              <p:par>
                                <p:cTn id="5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1" fill="hold">
                            <p:stCondLst>
                              <p:cond delay="168500"/>
                            </p:stCondLst>
                            <p:childTnLst>
                              <p:par>
                                <p:cTn id="5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4" fill="hold">
                            <p:stCondLst>
                              <p:cond delay="169500"/>
                            </p:stCondLst>
                            <p:childTnLst>
                              <p:par>
                                <p:cTn id="5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7" fill="hold">
                            <p:stCondLst>
                              <p:cond delay="170500"/>
                            </p:stCondLst>
                            <p:childTnLst>
                              <p:par>
                                <p:cTn id="5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0" fill="hold">
                            <p:stCondLst>
                              <p:cond delay="171500"/>
                            </p:stCondLst>
                            <p:childTnLst>
                              <p:par>
                                <p:cTn id="5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3" fill="hold">
                            <p:stCondLst>
                              <p:cond delay="172500"/>
                            </p:stCondLst>
                            <p:childTnLst>
                              <p:par>
                                <p:cTn id="5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6" fill="hold">
                            <p:stCondLst>
                              <p:cond delay="173500"/>
                            </p:stCondLst>
                            <p:childTnLst>
                              <p:par>
                                <p:cTn id="5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9" fill="hold">
                            <p:stCondLst>
                              <p:cond delay="174500"/>
                            </p:stCondLst>
                            <p:childTnLst>
                              <p:par>
                                <p:cTn id="5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2" fill="hold">
                            <p:stCondLst>
                              <p:cond delay="175500"/>
                            </p:stCondLst>
                            <p:childTnLst>
                              <p:par>
                                <p:cTn id="5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5" fill="hold">
                            <p:stCondLst>
                              <p:cond delay="176500"/>
                            </p:stCondLst>
                            <p:childTnLst>
                              <p:par>
                                <p:cTn id="5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8" fill="hold">
                            <p:stCondLst>
                              <p:cond delay="177500"/>
                            </p:stCondLst>
                            <p:childTnLst>
                              <p:par>
                                <p:cTn id="5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1" fill="hold">
                            <p:stCondLst>
                              <p:cond delay="178500"/>
                            </p:stCondLst>
                            <p:childTnLst>
                              <p:par>
                                <p:cTn id="5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4" fill="hold">
                            <p:stCondLst>
                              <p:cond delay="179500"/>
                            </p:stCondLst>
                            <p:childTnLst>
                              <p:par>
                                <p:cTn id="5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7" fill="hold">
                            <p:stCondLst>
                              <p:cond delay="180500"/>
                            </p:stCondLst>
                            <p:childTnLst>
                              <p:par>
                                <p:cTn id="5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0" fill="hold">
                            <p:stCondLst>
                              <p:cond delay="181500"/>
                            </p:stCondLst>
                            <p:childTnLst>
                              <p:par>
                                <p:cTn id="5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3" fill="hold">
                            <p:stCondLst>
                              <p:cond delay="182500"/>
                            </p:stCondLst>
                            <p:childTnLst>
                              <p:par>
                                <p:cTn id="5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6" fill="hold">
                            <p:stCondLst>
                              <p:cond delay="183500"/>
                            </p:stCondLst>
                            <p:childTnLst>
                              <p:par>
                                <p:cTn id="5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9" fill="hold">
                            <p:stCondLst>
                              <p:cond delay="184500"/>
                            </p:stCondLst>
                            <p:childTnLst>
                              <p:par>
                                <p:cTn id="5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2" fill="hold">
                            <p:stCondLst>
                              <p:cond delay="185500"/>
                            </p:stCondLst>
                            <p:childTnLst>
                              <p:par>
                                <p:cTn id="5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5" fill="hold">
                            <p:stCondLst>
                              <p:cond delay="186500"/>
                            </p:stCondLst>
                            <p:childTnLst>
                              <p:par>
                                <p:cTn id="5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8" fill="hold">
                            <p:stCondLst>
                              <p:cond delay="187500"/>
                            </p:stCondLst>
                            <p:childTnLst>
                              <p:par>
                                <p:cTn id="5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1" fill="hold">
                            <p:stCondLst>
                              <p:cond delay="188500"/>
                            </p:stCondLst>
                            <p:childTnLst>
                              <p:par>
                                <p:cTn id="5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4" fill="hold">
                            <p:stCondLst>
                              <p:cond delay="189500"/>
                            </p:stCondLst>
                            <p:childTnLst>
                              <p:par>
                                <p:cTn id="5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7" fill="hold">
                            <p:stCondLst>
                              <p:cond delay="190500"/>
                            </p:stCondLst>
                            <p:childTnLst>
                              <p:par>
                                <p:cTn id="5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0" fill="hold">
                            <p:stCondLst>
                              <p:cond delay="191500"/>
                            </p:stCondLst>
                            <p:childTnLst>
                              <p:par>
                                <p:cTn id="6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3" fill="hold">
                            <p:stCondLst>
                              <p:cond delay="192500"/>
                            </p:stCondLst>
                            <p:childTnLst>
                              <p:par>
                                <p:cTn id="6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6" fill="hold">
                            <p:stCondLst>
                              <p:cond delay="193500"/>
                            </p:stCondLst>
                            <p:childTnLst>
                              <p:par>
                                <p:cTn id="6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9" fill="hold">
                            <p:stCondLst>
                              <p:cond delay="194500"/>
                            </p:stCondLst>
                            <p:childTnLst>
                              <p:par>
                                <p:cTn id="6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2" fill="hold">
                            <p:stCondLst>
                              <p:cond delay="195500"/>
                            </p:stCondLst>
                            <p:childTnLst>
                              <p:par>
                                <p:cTn id="6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5" fill="hold">
                            <p:stCondLst>
                              <p:cond delay="196500"/>
                            </p:stCondLst>
                            <p:childTnLst>
                              <p:par>
                                <p:cTn id="6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8" fill="hold">
                            <p:stCondLst>
                              <p:cond delay="197500"/>
                            </p:stCondLst>
                            <p:childTnLst>
                              <p:par>
                                <p:cTn id="6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1" fill="hold">
                            <p:stCondLst>
                              <p:cond delay="198500"/>
                            </p:stCondLst>
                            <p:childTnLst>
                              <p:par>
                                <p:cTn id="6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4" fill="hold">
                            <p:stCondLst>
                              <p:cond delay="199500"/>
                            </p:stCondLst>
                            <p:childTnLst>
                              <p:par>
                                <p:cTn id="6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7" fill="hold">
                            <p:stCondLst>
                              <p:cond delay="200500"/>
                            </p:stCondLst>
                            <p:childTnLst>
                              <p:par>
                                <p:cTn id="6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0" fill="hold">
                            <p:stCondLst>
                              <p:cond delay="201500"/>
                            </p:stCondLst>
                            <p:childTnLst>
                              <p:par>
                                <p:cTn id="6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3" fill="hold">
                            <p:stCondLst>
                              <p:cond delay="202500"/>
                            </p:stCondLst>
                            <p:childTnLst>
                              <p:par>
                                <p:cTn id="6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6" fill="hold">
                            <p:stCondLst>
                              <p:cond delay="203500"/>
                            </p:stCondLst>
                            <p:childTnLst>
                              <p:par>
                                <p:cTn id="6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9" fill="hold">
                            <p:stCondLst>
                              <p:cond delay="204500"/>
                            </p:stCondLst>
                            <p:childTnLst>
                              <p:par>
                                <p:cTn id="6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2" fill="hold">
                            <p:stCondLst>
                              <p:cond delay="205500"/>
                            </p:stCondLst>
                            <p:childTnLst>
                              <p:par>
                                <p:cTn id="6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5" fill="hold">
                            <p:stCondLst>
                              <p:cond delay="206500"/>
                            </p:stCondLst>
                            <p:childTnLst>
                              <p:par>
                                <p:cTn id="6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8" fill="hold">
                            <p:stCondLst>
                              <p:cond delay="207500"/>
                            </p:stCondLst>
                            <p:childTnLst>
                              <p:par>
                                <p:cTn id="6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1" fill="hold">
                            <p:stCondLst>
                              <p:cond delay="208500"/>
                            </p:stCondLst>
                            <p:childTnLst>
                              <p:par>
                                <p:cTn id="6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4" fill="hold">
                            <p:stCondLst>
                              <p:cond delay="209500"/>
                            </p:stCondLst>
                            <p:childTnLst>
                              <p:par>
                                <p:cTn id="6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7" fill="hold">
                            <p:stCondLst>
                              <p:cond delay="210500"/>
                            </p:stCondLst>
                            <p:childTnLst>
                              <p:par>
                                <p:cTn id="6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0" fill="hold">
                            <p:stCondLst>
                              <p:cond delay="211500"/>
                            </p:stCondLst>
                            <p:childTnLst>
                              <p:par>
                                <p:cTn id="6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3" fill="hold">
                            <p:stCondLst>
                              <p:cond delay="212500"/>
                            </p:stCondLst>
                            <p:childTnLst>
                              <p:par>
                                <p:cTn id="6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6" fill="hold">
                            <p:stCondLst>
                              <p:cond delay="213500"/>
                            </p:stCondLst>
                            <p:childTnLst>
                              <p:par>
                                <p:cTn id="6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9" fill="hold">
                            <p:stCondLst>
                              <p:cond delay="214500"/>
                            </p:stCondLst>
                            <p:childTnLst>
                              <p:par>
                                <p:cTn id="6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2" fill="hold">
                            <p:stCondLst>
                              <p:cond delay="215500"/>
                            </p:stCondLst>
                            <p:childTnLst>
                              <p:par>
                                <p:cTn id="6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5" fill="hold">
                            <p:stCondLst>
                              <p:cond delay="216500"/>
                            </p:stCondLst>
                            <p:childTnLst>
                              <p:par>
                                <p:cTn id="6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8" fill="hold">
                            <p:stCondLst>
                              <p:cond delay="217500"/>
                            </p:stCondLst>
                            <p:childTnLst>
                              <p:par>
                                <p:cTn id="6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1" fill="hold">
                            <p:stCondLst>
                              <p:cond delay="218500"/>
                            </p:stCondLst>
                            <p:childTnLst>
                              <p:par>
                                <p:cTn id="6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4" fill="hold">
                            <p:stCondLst>
                              <p:cond delay="219500"/>
                            </p:stCondLst>
                            <p:childTnLst>
                              <p:par>
                                <p:cTn id="68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7" fill="hold">
                            <p:stCondLst>
                              <p:cond delay="220500"/>
                            </p:stCondLst>
                            <p:childTnLst>
                              <p:par>
                                <p:cTn id="68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0" fill="hold">
                            <p:stCondLst>
                              <p:cond delay="221500"/>
                            </p:stCondLst>
                            <p:childTnLst>
                              <p:par>
                                <p:cTn id="69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3" fill="hold">
                            <p:stCondLst>
                              <p:cond delay="222500"/>
                            </p:stCondLst>
                            <p:childTnLst>
                              <p:par>
                                <p:cTn id="69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6" fill="hold">
                            <p:stCondLst>
                              <p:cond delay="223500"/>
                            </p:stCondLst>
                            <p:childTnLst>
                              <p:par>
                                <p:cTn id="69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9" fill="hold">
                            <p:stCondLst>
                              <p:cond delay="224500"/>
                            </p:stCondLst>
                            <p:childTnLst>
                              <p:par>
                                <p:cTn id="70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2" fill="hold">
                            <p:stCondLst>
                              <p:cond delay="225500"/>
                            </p:stCondLst>
                            <p:childTnLst>
                              <p:par>
                                <p:cTn id="70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5" fill="hold">
                            <p:stCondLst>
                              <p:cond delay="226500"/>
                            </p:stCondLst>
                            <p:childTnLst>
                              <p:par>
                                <p:cTn id="70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8" fill="hold">
                            <p:stCondLst>
                              <p:cond delay="227500"/>
                            </p:stCondLst>
                            <p:childTnLst>
                              <p:par>
                                <p:cTn id="70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1" fill="hold">
                            <p:stCondLst>
                              <p:cond delay="228500"/>
                            </p:stCondLst>
                            <p:childTnLst>
                              <p:par>
                                <p:cTn id="7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4" fill="hold">
                            <p:stCondLst>
                              <p:cond delay="229500"/>
                            </p:stCondLst>
                            <p:childTnLst>
                              <p:par>
                                <p:cTn id="7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7" fill="hold">
                            <p:stCondLst>
                              <p:cond delay="230500"/>
                            </p:stCondLst>
                            <p:childTnLst>
                              <p:par>
                                <p:cTn id="7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0" fill="hold">
                            <p:stCondLst>
                              <p:cond delay="231500"/>
                            </p:stCondLst>
                            <p:childTnLst>
                              <p:par>
                                <p:cTn id="7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3" fill="hold">
                            <p:stCondLst>
                              <p:cond delay="232500"/>
                            </p:stCondLst>
                            <p:childTnLst>
                              <p:par>
                                <p:cTn id="7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6" fill="hold">
                            <p:stCondLst>
                              <p:cond delay="233500"/>
                            </p:stCondLst>
                            <p:childTnLst>
                              <p:par>
                                <p:cTn id="7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9" fill="hold">
                            <p:stCondLst>
                              <p:cond delay="234500"/>
                            </p:stCondLst>
                            <p:childTnLst>
                              <p:par>
                                <p:cTn id="7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2" fill="hold">
                            <p:stCondLst>
                              <p:cond delay="235500"/>
                            </p:stCondLst>
                            <p:childTnLst>
                              <p:par>
                                <p:cTn id="7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5" fill="hold">
                            <p:stCondLst>
                              <p:cond delay="236500"/>
                            </p:stCondLst>
                            <p:childTnLst>
                              <p:par>
                                <p:cTn id="7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8" fill="hold">
                            <p:stCondLst>
                              <p:cond delay="237500"/>
                            </p:stCondLst>
                            <p:childTnLst>
                              <p:par>
                                <p:cTn id="7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1" fill="hold">
                            <p:stCondLst>
                              <p:cond delay="238500"/>
                            </p:stCondLst>
                            <p:childTnLst>
                              <p:par>
                                <p:cTn id="7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4" fill="hold">
                            <p:stCondLst>
                              <p:cond delay="239500"/>
                            </p:stCondLst>
                            <p:childTnLst>
                              <p:par>
                                <p:cTn id="7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7" fill="hold">
                            <p:stCondLst>
                              <p:cond delay="240500"/>
                            </p:stCondLst>
                            <p:childTnLst>
                              <p:par>
                                <p:cTn id="7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0" fill="hold">
                            <p:stCondLst>
                              <p:cond delay="241500"/>
                            </p:stCondLst>
                            <p:childTnLst>
                              <p:par>
                                <p:cTn id="7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3" fill="hold">
                            <p:stCondLst>
                              <p:cond delay="242500"/>
                            </p:stCondLst>
                            <p:childTnLst>
                              <p:par>
                                <p:cTn id="7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6" fill="hold">
                            <p:stCondLst>
                              <p:cond delay="243500"/>
                            </p:stCondLst>
                            <p:childTnLst>
                              <p:par>
                                <p:cTn id="7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9" fill="hold">
                            <p:stCondLst>
                              <p:cond delay="244500"/>
                            </p:stCondLst>
                            <p:childTnLst>
                              <p:par>
                                <p:cTn id="7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2" fill="hold">
                            <p:stCondLst>
                              <p:cond delay="245500"/>
                            </p:stCondLst>
                            <p:childTnLst>
                              <p:par>
                                <p:cTn id="7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5" fill="hold">
                            <p:stCondLst>
                              <p:cond delay="246500"/>
                            </p:stCondLst>
                            <p:childTnLst>
                              <p:par>
                                <p:cTn id="7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8" fill="hold">
                            <p:stCondLst>
                              <p:cond delay="247500"/>
                            </p:stCondLst>
                            <p:childTnLst>
                              <p:par>
                                <p:cTn id="7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1" fill="hold">
                            <p:stCondLst>
                              <p:cond delay="248500"/>
                            </p:stCondLst>
                            <p:childTnLst>
                              <p:par>
                                <p:cTn id="7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4" fill="hold">
                            <p:stCondLst>
                              <p:cond delay="249500"/>
                            </p:stCondLst>
                            <p:childTnLst>
                              <p:par>
                                <p:cTn id="7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7" fill="hold">
                            <p:stCondLst>
                              <p:cond delay="250500"/>
                            </p:stCondLst>
                            <p:childTnLst>
                              <p:par>
                                <p:cTn id="7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0" fill="hold">
                            <p:stCondLst>
                              <p:cond delay="251500"/>
                            </p:stCondLst>
                            <p:childTnLst>
                              <p:par>
                                <p:cTn id="7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3" fill="hold">
                            <p:stCondLst>
                              <p:cond delay="252500"/>
                            </p:stCondLst>
                            <p:childTnLst>
                              <p:par>
                                <p:cTn id="7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6" fill="hold">
                            <p:stCondLst>
                              <p:cond delay="253500"/>
                            </p:stCondLst>
                            <p:childTnLst>
                              <p:par>
                                <p:cTn id="7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9" fill="hold">
                            <p:stCondLst>
                              <p:cond delay="254500"/>
                            </p:stCondLst>
                            <p:childTnLst>
                              <p:par>
                                <p:cTn id="7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2" fill="hold">
                            <p:stCondLst>
                              <p:cond delay="255500"/>
                            </p:stCondLst>
                            <p:childTnLst>
                              <p:par>
                                <p:cTn id="7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5" fill="hold">
                            <p:stCondLst>
                              <p:cond delay="256500"/>
                            </p:stCondLst>
                            <p:childTnLst>
                              <p:par>
                                <p:cTn id="7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8" fill="hold">
                            <p:stCondLst>
                              <p:cond delay="257500"/>
                            </p:stCondLst>
                            <p:childTnLst>
                              <p:par>
                                <p:cTn id="7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1" fill="hold">
                            <p:stCondLst>
                              <p:cond delay="258500"/>
                            </p:stCondLst>
                            <p:childTnLst>
                              <p:par>
                                <p:cTn id="8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4" fill="hold">
                            <p:stCondLst>
                              <p:cond delay="259500"/>
                            </p:stCondLst>
                            <p:childTnLst>
                              <p:par>
                                <p:cTn id="8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7" fill="hold">
                            <p:stCondLst>
                              <p:cond delay="260500"/>
                            </p:stCondLst>
                            <p:childTnLst>
                              <p:par>
                                <p:cTn id="8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0" fill="hold">
                            <p:stCondLst>
                              <p:cond delay="261500"/>
                            </p:stCondLst>
                            <p:childTnLst>
                              <p:par>
                                <p:cTn id="8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3" fill="hold">
                            <p:stCondLst>
                              <p:cond delay="262500"/>
                            </p:stCondLst>
                            <p:childTnLst>
                              <p:par>
                                <p:cTn id="8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6" fill="hold">
                            <p:stCondLst>
                              <p:cond delay="263500"/>
                            </p:stCondLst>
                            <p:childTnLst>
                              <p:par>
                                <p:cTn id="8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9" fill="hold">
                            <p:stCondLst>
                              <p:cond delay="264500"/>
                            </p:stCondLst>
                            <p:childTnLst>
                              <p:par>
                                <p:cTn id="8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2" fill="hold">
                            <p:stCondLst>
                              <p:cond delay="265500"/>
                            </p:stCondLst>
                            <p:childTnLst>
                              <p:par>
                                <p:cTn id="8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5" fill="hold">
                            <p:stCondLst>
                              <p:cond delay="266500"/>
                            </p:stCondLst>
                            <p:childTnLst>
                              <p:par>
                                <p:cTn id="8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8" fill="hold">
                            <p:stCondLst>
                              <p:cond delay="267500"/>
                            </p:stCondLst>
                            <p:childTnLst>
                              <p:par>
                                <p:cTn id="8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1" fill="hold">
                            <p:stCondLst>
                              <p:cond delay="268500"/>
                            </p:stCondLst>
                            <p:childTnLst>
                              <p:par>
                                <p:cTn id="8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4" fill="hold">
                            <p:stCondLst>
                              <p:cond delay="269500"/>
                            </p:stCondLst>
                            <p:childTnLst>
                              <p:par>
                                <p:cTn id="8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7" fill="hold">
                            <p:stCondLst>
                              <p:cond delay="270500"/>
                            </p:stCondLst>
                            <p:childTnLst>
                              <p:par>
                                <p:cTn id="8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0" fill="hold">
                            <p:stCondLst>
                              <p:cond delay="271500"/>
                            </p:stCondLst>
                            <p:childTnLst>
                              <p:par>
                                <p:cTn id="8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3" fill="hold">
                            <p:stCondLst>
                              <p:cond delay="272500"/>
                            </p:stCondLst>
                            <p:childTnLst>
                              <p:par>
                                <p:cTn id="8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6" fill="hold">
                            <p:stCondLst>
                              <p:cond delay="273500"/>
                            </p:stCondLst>
                            <p:childTnLst>
                              <p:par>
                                <p:cTn id="8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9" fill="hold">
                            <p:stCondLst>
                              <p:cond delay="274500"/>
                            </p:stCondLst>
                            <p:childTnLst>
                              <p:par>
                                <p:cTn id="8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2" fill="hold">
                            <p:stCondLst>
                              <p:cond delay="275500"/>
                            </p:stCondLst>
                            <p:childTnLst>
                              <p:par>
                                <p:cTn id="8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5" fill="hold">
                            <p:stCondLst>
                              <p:cond delay="276500"/>
                            </p:stCondLst>
                            <p:childTnLst>
                              <p:par>
                                <p:cTn id="8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8" fill="hold">
                            <p:stCondLst>
                              <p:cond delay="277500"/>
                            </p:stCondLst>
                            <p:childTnLst>
                              <p:par>
                                <p:cTn id="8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1" fill="hold">
                            <p:stCondLst>
                              <p:cond delay="278500"/>
                            </p:stCondLst>
                            <p:childTnLst>
                              <p:par>
                                <p:cTn id="8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4" fill="hold">
                            <p:stCondLst>
                              <p:cond delay="279500"/>
                            </p:stCondLst>
                            <p:childTnLst>
                              <p:par>
                                <p:cTn id="8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7" fill="hold">
                            <p:stCondLst>
                              <p:cond delay="280500"/>
                            </p:stCondLst>
                            <p:childTnLst>
                              <p:par>
                                <p:cTn id="8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0" fill="hold">
                            <p:stCondLst>
                              <p:cond delay="281500"/>
                            </p:stCondLst>
                            <p:childTnLst>
                              <p:par>
                                <p:cTn id="8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3" fill="hold">
                            <p:stCondLst>
                              <p:cond delay="282500"/>
                            </p:stCondLst>
                            <p:childTnLst>
                              <p:par>
                                <p:cTn id="8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6" fill="hold">
                            <p:stCondLst>
                              <p:cond delay="283500"/>
                            </p:stCondLst>
                            <p:childTnLst>
                              <p:par>
                                <p:cTn id="8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9" fill="hold">
                            <p:stCondLst>
                              <p:cond delay="284500"/>
                            </p:stCondLst>
                            <p:childTnLst>
                              <p:par>
                                <p:cTn id="8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2" fill="hold">
                            <p:stCondLst>
                              <p:cond delay="285500"/>
                            </p:stCondLst>
                            <p:childTnLst>
                              <p:par>
                                <p:cTn id="8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5" fill="hold">
                            <p:stCondLst>
                              <p:cond delay="286500"/>
                            </p:stCondLst>
                            <p:childTnLst>
                              <p:par>
                                <p:cTn id="8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8" fill="hold">
                            <p:stCondLst>
                              <p:cond delay="287500"/>
                            </p:stCondLst>
                            <p:childTnLst>
                              <p:par>
                                <p:cTn id="8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1" fill="hold">
                            <p:stCondLst>
                              <p:cond delay="288500"/>
                            </p:stCondLst>
                            <p:childTnLst>
                              <p:par>
                                <p:cTn id="8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4" fill="hold">
                            <p:stCondLst>
                              <p:cond delay="289500"/>
                            </p:stCondLst>
                            <p:childTnLst>
                              <p:par>
                                <p:cTn id="8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7" fill="hold">
                            <p:stCondLst>
                              <p:cond delay="290500"/>
                            </p:stCondLst>
                            <p:childTnLst>
                              <p:par>
                                <p:cTn id="8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0" fill="hold">
                            <p:stCondLst>
                              <p:cond delay="291500"/>
                            </p:stCondLst>
                            <p:childTnLst>
                              <p:par>
                                <p:cTn id="9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3" fill="hold">
                            <p:stCondLst>
                              <p:cond delay="292500"/>
                            </p:stCondLst>
                            <p:childTnLst>
                              <p:par>
                                <p:cTn id="9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6" fill="hold">
                            <p:stCondLst>
                              <p:cond delay="293500"/>
                            </p:stCondLst>
                            <p:childTnLst>
                              <p:par>
                                <p:cTn id="9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9" fill="hold">
                            <p:stCondLst>
                              <p:cond delay="294500"/>
                            </p:stCondLst>
                            <p:childTnLst>
                              <p:par>
                                <p:cTn id="9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2" fill="hold">
                            <p:stCondLst>
                              <p:cond delay="295500"/>
                            </p:stCondLst>
                            <p:childTnLst>
                              <p:par>
                                <p:cTn id="9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5" fill="hold">
                            <p:stCondLst>
                              <p:cond delay="296500"/>
                            </p:stCondLst>
                            <p:childTnLst>
                              <p:par>
                                <p:cTn id="9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8" fill="hold">
                            <p:stCondLst>
                              <p:cond delay="297500"/>
                            </p:stCondLst>
                            <p:childTnLst>
                              <p:par>
                                <p:cTn id="9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1" fill="hold">
                            <p:stCondLst>
                              <p:cond delay="298500"/>
                            </p:stCondLst>
                            <p:childTnLst>
                              <p:par>
                                <p:cTn id="9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4" fill="hold">
                            <p:stCondLst>
                              <p:cond delay="299500"/>
                            </p:stCondLst>
                            <p:childTnLst>
                              <p:par>
                                <p:cTn id="9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7" fill="hold">
                            <p:stCondLst>
                              <p:cond delay="300500"/>
                            </p:stCondLst>
                            <p:childTnLst>
                              <p:par>
                                <p:cTn id="9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"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11" grpId="0" animBg="1"/>
      <p:bldP spid="12" grpId="0" animBg="1"/>
      <p:bldP spid="13" grpId="0" animBg="1"/>
      <p:bldP spid="15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4" grpId="0" animBg="1"/>
      <p:bldP spid="205" grpId="0" animBg="1"/>
      <p:bldP spid="206" grpId="0" animBg="1"/>
      <p:bldP spid="207" grpId="0" animBg="1"/>
      <p:bldP spid="208" grpId="0" animBg="1"/>
      <p:bldP spid="209" grpId="0" animBg="1"/>
      <p:bldP spid="210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222" grpId="0" animBg="1"/>
      <p:bldP spid="223" grpId="0" animBg="1"/>
      <p:bldP spid="224" grpId="0" animBg="1"/>
      <p:bldP spid="225" grpId="0" animBg="1"/>
      <p:bldP spid="226" grpId="0" animBg="1"/>
      <p:bldP spid="227" grpId="0" animBg="1"/>
      <p:bldP spid="228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5" grpId="0" animBg="1"/>
      <p:bldP spid="236" grpId="0" animBg="1"/>
      <p:bldP spid="237" grpId="0" animBg="1"/>
      <p:bldP spid="238" grpId="0" animBg="1"/>
      <p:bldP spid="239" grpId="0" animBg="1"/>
      <p:bldP spid="240" grpId="0" animBg="1"/>
      <p:bldP spid="241" grpId="0" animBg="1"/>
      <p:bldP spid="242" grpId="0" animBg="1"/>
      <p:bldP spid="243" grpId="0" animBg="1"/>
      <p:bldP spid="244" grpId="0" animBg="1"/>
      <p:bldP spid="245" grpId="0" animBg="1"/>
      <p:bldP spid="246" grpId="0" animBg="1"/>
      <p:bldP spid="247" grpId="0" animBg="1"/>
      <p:bldP spid="248" grpId="0" animBg="1"/>
      <p:bldP spid="249" grpId="0" animBg="1"/>
      <p:bldP spid="250" grpId="0" animBg="1"/>
      <p:bldP spid="251" grpId="0" animBg="1"/>
      <p:bldP spid="252" grpId="0" animBg="1"/>
      <p:bldP spid="253" grpId="0" animBg="1"/>
      <p:bldP spid="254" grpId="0" animBg="1"/>
      <p:bldP spid="255" grpId="0" animBg="1"/>
      <p:bldP spid="256" grpId="0" animBg="1"/>
      <p:bldP spid="257" grpId="0" animBg="1"/>
      <p:bldP spid="258" grpId="0" animBg="1"/>
      <p:bldP spid="259" grpId="0" animBg="1"/>
      <p:bldP spid="260" grpId="0" animBg="1"/>
      <p:bldP spid="261" grpId="0" animBg="1"/>
      <p:bldP spid="262" grpId="0" animBg="1"/>
      <p:bldP spid="263" grpId="0" animBg="1"/>
      <p:bldP spid="264" grpId="0" animBg="1"/>
      <p:bldP spid="265" grpId="0" animBg="1"/>
      <p:bldP spid="266" grpId="0" animBg="1"/>
      <p:bldP spid="267" grpId="0" animBg="1"/>
      <p:bldP spid="268" grpId="0" animBg="1"/>
      <p:bldP spid="269" grpId="0" animBg="1"/>
      <p:bldP spid="270" grpId="0" animBg="1"/>
      <p:bldP spid="271" grpId="0" animBg="1"/>
      <p:bldP spid="272" grpId="0" animBg="1"/>
      <p:bldP spid="273" grpId="0" animBg="1"/>
      <p:bldP spid="274" grpId="0" animBg="1"/>
      <p:bldP spid="275" grpId="0" animBg="1"/>
      <p:bldP spid="276" grpId="0" animBg="1"/>
      <p:bldP spid="277" grpId="0" animBg="1"/>
      <p:bldP spid="278" grpId="0" animBg="1"/>
      <p:bldP spid="279" grpId="0" animBg="1"/>
      <p:bldP spid="280" grpId="0" animBg="1"/>
      <p:bldP spid="281" grpId="0" animBg="1"/>
      <p:bldP spid="282" grpId="0" animBg="1"/>
      <p:bldP spid="283" grpId="0" animBg="1"/>
      <p:bldP spid="284" grpId="0" animBg="1"/>
      <p:bldP spid="285" grpId="0" animBg="1"/>
      <p:bldP spid="286" grpId="0" animBg="1"/>
      <p:bldP spid="287" grpId="0" animBg="1"/>
      <p:bldP spid="288" grpId="0" animBg="1"/>
      <p:bldP spid="289" grpId="0" animBg="1"/>
      <p:bldP spid="290" grpId="0" animBg="1"/>
      <p:bldP spid="291" grpId="0" animBg="1"/>
      <p:bldP spid="292" grpId="0" animBg="1"/>
      <p:bldP spid="293" grpId="0" animBg="1"/>
      <p:bldP spid="294" grpId="0" animBg="1"/>
      <p:bldP spid="295" grpId="0" animBg="1"/>
      <p:bldP spid="296" grpId="0" animBg="1"/>
      <p:bldP spid="297" grpId="0" animBg="1"/>
      <p:bldP spid="298" grpId="0" animBg="1"/>
      <p:bldP spid="299" grpId="0" animBg="1"/>
      <p:bldP spid="300" grpId="0" animBg="1"/>
      <p:bldP spid="301" grpId="0" animBg="1"/>
      <p:bldP spid="302" grpId="0" animBg="1"/>
      <p:bldP spid="303" grpId="0" animBg="1"/>
      <p:bldP spid="304" grpId="0" animBg="1"/>
      <p:bldP spid="305" grpId="0" animBg="1"/>
      <p:bldP spid="306" grpId="0" animBg="1"/>
      <p:bldP spid="307" grpId="0" animBg="1"/>
      <p:bldP spid="308" grpId="0" animBg="1"/>
      <p:bldP spid="309" grpId="0" animBg="1"/>
      <p:bldP spid="310" grpId="0" animBg="1"/>
      <p:bldP spid="311" grpId="0" animBg="1"/>
      <p:bldP spid="312" grpId="0" animBg="1"/>
      <p:bldP spid="313" grpId="0" animBg="1"/>
      <p:bldP spid="3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57150"/>
            <a:ext cx="6248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Hoạt động trong vòng 4 phút</a:t>
            </a:r>
          </a:p>
          <a:p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Dãy 1: Làm ý a + d</a:t>
            </a:r>
          </a:p>
          <a:p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Dãy 2 : Làm ý b + c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6200" y="1605975"/>
            <a:ext cx="6858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Bài tập : Thực hiện phép tính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9300575"/>
              </p:ext>
            </p:extLst>
          </p:nvPr>
        </p:nvGraphicFramePr>
        <p:xfrm>
          <a:off x="523009" y="2355850"/>
          <a:ext cx="3421063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2" name="Equation" r:id="rId3" imgW="3429000" imgH="901440" progId="Equation.DSMT4">
                  <p:embed/>
                </p:oleObj>
              </mc:Choice>
              <mc:Fallback>
                <p:oleObj name="Equation" r:id="rId3" imgW="3429000" imgH="9014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009" y="2355850"/>
                        <a:ext cx="3421063" cy="901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1121734"/>
              </p:ext>
            </p:extLst>
          </p:nvPr>
        </p:nvGraphicFramePr>
        <p:xfrm>
          <a:off x="4953000" y="2355850"/>
          <a:ext cx="2511425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3" name="Equation" r:id="rId5" imgW="2501640" imgH="901440" progId="Equation.DSMT4">
                  <p:embed/>
                </p:oleObj>
              </mc:Choice>
              <mc:Fallback>
                <p:oleObj name="Equation" r:id="rId5" imgW="2501640" imgH="9014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3000" y="2355850"/>
                        <a:ext cx="2511425" cy="901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9559070"/>
              </p:ext>
            </p:extLst>
          </p:nvPr>
        </p:nvGraphicFramePr>
        <p:xfrm>
          <a:off x="685800" y="3409950"/>
          <a:ext cx="3370262" cy="830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4" name="Equation" r:id="rId7" imgW="3377880" imgH="838080" progId="Equation.DSMT4">
                  <p:embed/>
                </p:oleObj>
              </mc:Choice>
              <mc:Fallback>
                <p:oleObj name="Equation" r:id="rId7" imgW="3377880" imgH="8380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" y="3409950"/>
                        <a:ext cx="3370262" cy="830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5621241"/>
              </p:ext>
            </p:extLst>
          </p:nvPr>
        </p:nvGraphicFramePr>
        <p:xfrm>
          <a:off x="4800600" y="3333750"/>
          <a:ext cx="3752851" cy="830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5" name="Equation" r:id="rId9" imgW="3746160" imgH="838080" progId="Equation.DSMT4">
                  <p:embed/>
                </p:oleObj>
              </mc:Choice>
              <mc:Fallback>
                <p:oleObj name="Equation" r:id="rId9" imgW="3746160" imgH="8380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3333750"/>
                        <a:ext cx="3752851" cy="830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457200" y="2114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Picture 15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200" y="209550"/>
            <a:ext cx="1676400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163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9759099"/>
              </p:ext>
            </p:extLst>
          </p:nvPr>
        </p:nvGraphicFramePr>
        <p:xfrm>
          <a:off x="221673" y="971550"/>
          <a:ext cx="3421062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1" name="Equation" r:id="rId3" imgW="3429000" imgH="901440" progId="Equation.DSMT4">
                  <p:embed/>
                </p:oleObj>
              </mc:Choice>
              <mc:Fallback>
                <p:oleObj name="Equation" r:id="rId3" imgW="3429000" imgH="90144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673" y="971550"/>
                        <a:ext cx="3421062" cy="901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7217056"/>
              </p:ext>
            </p:extLst>
          </p:nvPr>
        </p:nvGraphicFramePr>
        <p:xfrm>
          <a:off x="4876800" y="971550"/>
          <a:ext cx="3752850" cy="830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2" name="Equation" r:id="rId5" imgW="3746160" imgH="838080" progId="Equation.DSMT4">
                  <p:embed/>
                </p:oleObj>
              </mc:Choice>
              <mc:Fallback>
                <p:oleObj name="Equation" r:id="rId5" imgW="3746160" imgH="83808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6800" y="971550"/>
                        <a:ext cx="3752850" cy="830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28600" y="57150"/>
            <a:ext cx="6248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Dãy 1: Làm ý a + d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2968227"/>
              </p:ext>
            </p:extLst>
          </p:nvPr>
        </p:nvGraphicFramePr>
        <p:xfrm>
          <a:off x="544513" y="2051050"/>
          <a:ext cx="307975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3" name="Equation" r:id="rId7" imgW="3085920" imgH="901440" progId="Equation.DSMT4">
                  <p:embed/>
                </p:oleObj>
              </mc:Choice>
              <mc:Fallback>
                <p:oleObj name="Equation" r:id="rId7" imgW="3085920" imgH="90144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4513" y="2051050"/>
                        <a:ext cx="3079750" cy="901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2652439"/>
              </p:ext>
            </p:extLst>
          </p:nvPr>
        </p:nvGraphicFramePr>
        <p:xfrm>
          <a:off x="533400" y="2889250"/>
          <a:ext cx="1154112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4" name="Equation" r:id="rId9" imgW="1155600" imgH="901440" progId="Equation.DSMT4">
                  <p:embed/>
                </p:oleObj>
              </mc:Choice>
              <mc:Fallback>
                <p:oleObj name="Equation" r:id="rId9" imgW="1155600" imgH="90144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2889250"/>
                        <a:ext cx="1154112" cy="901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8162344"/>
              </p:ext>
            </p:extLst>
          </p:nvPr>
        </p:nvGraphicFramePr>
        <p:xfrm>
          <a:off x="1828800" y="2876550"/>
          <a:ext cx="81280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5" name="Equation" r:id="rId11" imgW="812520" imgH="901440" progId="Equation.DSMT4">
                  <p:embed/>
                </p:oleObj>
              </mc:Choice>
              <mc:Fallback>
                <p:oleObj name="Equation" r:id="rId11" imgW="812520" imgH="90144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2876550"/>
                        <a:ext cx="812800" cy="901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4811840"/>
              </p:ext>
            </p:extLst>
          </p:nvPr>
        </p:nvGraphicFramePr>
        <p:xfrm>
          <a:off x="4724400" y="2876550"/>
          <a:ext cx="3297238" cy="830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6" name="Equation" r:id="rId13" imgW="3288960" imgH="838080" progId="Equation.DSMT4">
                  <p:embed/>
                </p:oleObj>
              </mc:Choice>
              <mc:Fallback>
                <p:oleObj name="Equation" r:id="rId13" imgW="3288960" imgH="83808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4400" y="2876550"/>
                        <a:ext cx="3297238" cy="830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86000983"/>
              </p:ext>
            </p:extLst>
          </p:nvPr>
        </p:nvGraphicFramePr>
        <p:xfrm>
          <a:off x="4724400" y="3609368"/>
          <a:ext cx="1171575" cy="830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7" name="Equation" r:id="rId15" imgW="1168200" imgH="838080" progId="Equation.DSMT4">
                  <p:embed/>
                </p:oleObj>
              </mc:Choice>
              <mc:Fallback>
                <p:oleObj name="Equation" r:id="rId15" imgW="1168200" imgH="838080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4400" y="3609368"/>
                        <a:ext cx="1171575" cy="830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0653828"/>
              </p:ext>
            </p:extLst>
          </p:nvPr>
        </p:nvGraphicFramePr>
        <p:xfrm>
          <a:off x="4736193" y="4629150"/>
          <a:ext cx="420688" cy="301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8" name="Equation" r:id="rId17" imgW="419040" imgH="304560" progId="Equation.DSMT4">
                  <p:embed/>
                </p:oleObj>
              </mc:Choice>
              <mc:Fallback>
                <p:oleObj name="Equation" r:id="rId17" imgW="419040" imgH="304560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36193" y="4629150"/>
                        <a:ext cx="420688" cy="301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B3F270D7-4777-82CD-94B8-C2C746D85B1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4571504"/>
              </p:ext>
            </p:extLst>
          </p:nvPr>
        </p:nvGraphicFramePr>
        <p:xfrm>
          <a:off x="4730750" y="2058988"/>
          <a:ext cx="3794125" cy="830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9" name="Equation" r:id="rId19" imgW="3784320" imgH="838080" progId="Equation.DSMT4">
                  <p:embed/>
                </p:oleObj>
              </mc:Choice>
              <mc:Fallback>
                <p:oleObj name="Equation" r:id="rId19" imgW="3784320" imgH="83808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30750" y="2058988"/>
                        <a:ext cx="3794125" cy="830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2448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4664354"/>
              </p:ext>
            </p:extLst>
          </p:nvPr>
        </p:nvGraphicFramePr>
        <p:xfrm>
          <a:off x="419100" y="819150"/>
          <a:ext cx="2511425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2" name="Equation" r:id="rId3" imgW="2501640" imgH="901440" progId="Equation.DSMT4">
                  <p:embed/>
                </p:oleObj>
              </mc:Choice>
              <mc:Fallback>
                <p:oleObj name="Equation" r:id="rId3" imgW="2501640" imgH="90144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" y="819150"/>
                        <a:ext cx="2511425" cy="901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3980820"/>
              </p:ext>
            </p:extLst>
          </p:nvPr>
        </p:nvGraphicFramePr>
        <p:xfrm>
          <a:off x="4419600" y="742950"/>
          <a:ext cx="3370263" cy="830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3" name="Equation" r:id="rId5" imgW="3377880" imgH="838080" progId="Equation.DSMT4">
                  <p:embed/>
                </p:oleObj>
              </mc:Choice>
              <mc:Fallback>
                <p:oleObj name="Equation" r:id="rId5" imgW="3377880" imgH="83808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9600" y="742950"/>
                        <a:ext cx="3370263" cy="830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57200" y="57150"/>
            <a:ext cx="6248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Dãy 2 : Làm ý b + c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0658754"/>
              </p:ext>
            </p:extLst>
          </p:nvPr>
        </p:nvGraphicFramePr>
        <p:xfrm>
          <a:off x="955449" y="2516640"/>
          <a:ext cx="2244725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4" name="Equation" r:id="rId7" imgW="2234880" imgH="901440" progId="Equation.DSMT4">
                  <p:embed/>
                </p:oleObj>
              </mc:Choice>
              <mc:Fallback>
                <p:oleObj name="Equation" r:id="rId7" imgW="2234880" imgH="90144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5449" y="2516640"/>
                        <a:ext cx="2244725" cy="901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717896"/>
              </p:ext>
            </p:extLst>
          </p:nvPr>
        </p:nvGraphicFramePr>
        <p:xfrm>
          <a:off x="955449" y="3327171"/>
          <a:ext cx="982662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5" name="Equation" r:id="rId9" imgW="977760" imgH="901440" progId="Equation.DSMT4">
                  <p:embed/>
                </p:oleObj>
              </mc:Choice>
              <mc:Fallback>
                <p:oleObj name="Equation" r:id="rId9" imgW="977760" imgH="90144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5449" y="3327171"/>
                        <a:ext cx="982662" cy="901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5428907"/>
              </p:ext>
            </p:extLst>
          </p:nvPr>
        </p:nvGraphicFramePr>
        <p:xfrm>
          <a:off x="955449" y="4255633"/>
          <a:ext cx="676275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6" name="Equation" r:id="rId11" imgW="672840" imgH="901440" progId="Equation.DSMT4">
                  <p:embed/>
                </p:oleObj>
              </mc:Choice>
              <mc:Fallback>
                <p:oleObj name="Equation" r:id="rId11" imgW="672840" imgH="90144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5449" y="4255633"/>
                        <a:ext cx="676275" cy="901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8773473"/>
              </p:ext>
            </p:extLst>
          </p:nvPr>
        </p:nvGraphicFramePr>
        <p:xfrm>
          <a:off x="4546600" y="1741488"/>
          <a:ext cx="3079750" cy="830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7" name="Equation" r:id="rId13" imgW="3085920" imgH="838080" progId="Equation.DSMT4">
                  <p:embed/>
                </p:oleObj>
              </mc:Choice>
              <mc:Fallback>
                <p:oleObj name="Equation" r:id="rId13" imgW="3085920" imgH="83808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46600" y="1741488"/>
                        <a:ext cx="3079750" cy="830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1452174"/>
              </p:ext>
            </p:extLst>
          </p:nvPr>
        </p:nvGraphicFramePr>
        <p:xfrm>
          <a:off x="4572000" y="2655888"/>
          <a:ext cx="1292225" cy="830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8" name="Equation" r:id="rId15" imgW="1295280" imgH="838080" progId="Equation.DSMT4">
                  <p:embed/>
                </p:oleObj>
              </mc:Choice>
              <mc:Fallback>
                <p:oleObj name="Equation" r:id="rId15" imgW="1295280" imgH="83808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2655888"/>
                        <a:ext cx="1292225" cy="830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4844169"/>
              </p:ext>
            </p:extLst>
          </p:nvPr>
        </p:nvGraphicFramePr>
        <p:xfrm>
          <a:off x="4532993" y="3583895"/>
          <a:ext cx="1444625" cy="893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9" name="Equation" r:id="rId17" imgW="1447560" imgH="901440" progId="Equation.DSMT4">
                  <p:embed/>
                </p:oleObj>
              </mc:Choice>
              <mc:Fallback>
                <p:oleObj name="Equation" r:id="rId17" imgW="1447560" imgH="901440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32993" y="3583895"/>
                        <a:ext cx="1444625" cy="893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3228195"/>
              </p:ext>
            </p:extLst>
          </p:nvPr>
        </p:nvGraphicFramePr>
        <p:xfrm>
          <a:off x="4546600" y="4582432"/>
          <a:ext cx="419100" cy="388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0" name="Equation" r:id="rId19" imgW="419040" imgH="393480" progId="Equation.DSMT4">
                  <p:embed/>
                </p:oleObj>
              </mc:Choice>
              <mc:Fallback>
                <p:oleObj name="Equation" r:id="rId19" imgW="419040" imgH="393480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46600" y="4582432"/>
                        <a:ext cx="419100" cy="388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FB26DA9B-5553-84AB-7C27-31A7167CE84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7547326"/>
              </p:ext>
            </p:extLst>
          </p:nvPr>
        </p:nvGraphicFramePr>
        <p:xfrm>
          <a:off x="955449" y="1736045"/>
          <a:ext cx="2741612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1" name="Equation" r:id="rId21" imgW="2730240" imgH="901440" progId="Equation.DSMT4">
                  <p:embed/>
                </p:oleObj>
              </mc:Choice>
              <mc:Fallback>
                <p:oleObj name="Equation" r:id="rId21" imgW="2730240" imgH="90144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5449" y="1736045"/>
                        <a:ext cx="2741612" cy="901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99235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200" y="5715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Dạng 1 : Thực hiện phép tính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6200" y="539175"/>
            <a:ext cx="9067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Loại 2 : Áp dụng quy tắc đổi dấu để các phân thức có cùng mẫu thức rồi làm phép cộng, phép trừ các phân thức có cùng mẫu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6200" y="2063175"/>
            <a:ext cx="6858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Bài tập : Thực hiện phép tính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5770521"/>
              </p:ext>
            </p:extLst>
          </p:nvPr>
        </p:nvGraphicFramePr>
        <p:xfrm>
          <a:off x="1249363" y="2647950"/>
          <a:ext cx="3779837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0" name="Equation" r:id="rId3" imgW="3771720" imgH="888840" progId="Equation.DSMT4">
                  <p:embed/>
                </p:oleObj>
              </mc:Choice>
              <mc:Fallback>
                <p:oleObj name="Equation" r:id="rId3" imgW="3771720" imgH="88884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49363" y="2647950"/>
                        <a:ext cx="3779837" cy="889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4747311"/>
              </p:ext>
            </p:extLst>
          </p:nvPr>
        </p:nvGraphicFramePr>
        <p:xfrm>
          <a:off x="1295400" y="3638550"/>
          <a:ext cx="4094163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1" name="Equation" r:id="rId5" imgW="4101840" imgH="888840" progId="Equation.DSMT4">
                  <p:embed/>
                </p:oleObj>
              </mc:Choice>
              <mc:Fallback>
                <p:oleObj name="Equation" r:id="rId5" imgW="4101840" imgH="88884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3638550"/>
                        <a:ext cx="4094163" cy="889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457200" y="13335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485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9801574"/>
              </p:ext>
            </p:extLst>
          </p:nvPr>
        </p:nvGraphicFramePr>
        <p:xfrm>
          <a:off x="914400" y="361950"/>
          <a:ext cx="3779837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46" name="Equation" r:id="rId3" imgW="3771720" imgH="888840" progId="Equation.DSMT4">
                  <p:embed/>
                </p:oleObj>
              </mc:Choice>
              <mc:Fallback>
                <p:oleObj name="Equation" r:id="rId3" imgW="3771720" imgH="88884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361950"/>
                        <a:ext cx="3779837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7907357"/>
              </p:ext>
            </p:extLst>
          </p:nvPr>
        </p:nvGraphicFramePr>
        <p:xfrm>
          <a:off x="1058862" y="1428750"/>
          <a:ext cx="3589338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47" name="Equation" r:id="rId5" imgW="3581280" imgH="888840" progId="Equation.DSMT4">
                  <p:embed/>
                </p:oleObj>
              </mc:Choice>
              <mc:Fallback>
                <p:oleObj name="Equation" r:id="rId5" imgW="3581280" imgH="88884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8862" y="1428750"/>
                        <a:ext cx="3589338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7090222"/>
              </p:ext>
            </p:extLst>
          </p:nvPr>
        </p:nvGraphicFramePr>
        <p:xfrm>
          <a:off x="1058862" y="3181350"/>
          <a:ext cx="3475038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48" name="Equation" r:id="rId7" imgW="3466800" imgH="888840" progId="Equation.DSMT4">
                  <p:embed/>
                </p:oleObj>
              </mc:Choice>
              <mc:Fallback>
                <p:oleObj name="Equation" r:id="rId7" imgW="3466800" imgH="88884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8862" y="3181350"/>
                        <a:ext cx="3475038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014035"/>
              </p:ext>
            </p:extLst>
          </p:nvPr>
        </p:nvGraphicFramePr>
        <p:xfrm>
          <a:off x="1066800" y="4044950"/>
          <a:ext cx="1819275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49" name="Equation" r:id="rId9" imgW="1815840" imgH="888840" progId="Equation.DSMT4">
                  <p:embed/>
                </p:oleObj>
              </mc:Choice>
              <mc:Fallback>
                <p:oleObj name="Equation" r:id="rId9" imgW="1815840" imgH="88884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4044950"/>
                        <a:ext cx="1819275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1116086"/>
              </p:ext>
            </p:extLst>
          </p:nvPr>
        </p:nvGraphicFramePr>
        <p:xfrm>
          <a:off x="3000656" y="3953245"/>
          <a:ext cx="1400175" cy="97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0" name="Equation" r:id="rId11" imgW="1396800" imgH="977760" progId="Equation.DSMT4">
                  <p:embed/>
                </p:oleObj>
              </mc:Choice>
              <mc:Fallback>
                <p:oleObj name="Equation" r:id="rId11" imgW="1396800" imgH="97776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0656" y="3953245"/>
                        <a:ext cx="1400175" cy="977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5591272"/>
              </p:ext>
            </p:extLst>
          </p:nvPr>
        </p:nvGraphicFramePr>
        <p:xfrm>
          <a:off x="4553231" y="4307720"/>
          <a:ext cx="928687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1" name="Equation" r:id="rId13" imgW="927000" imgH="317160" progId="Equation.DSMT4">
                  <p:embed/>
                </p:oleObj>
              </mc:Choice>
              <mc:Fallback>
                <p:oleObj name="Equation" r:id="rId13" imgW="927000" imgH="31716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3231" y="4307720"/>
                        <a:ext cx="928687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1754075"/>
              </p:ext>
            </p:extLst>
          </p:nvPr>
        </p:nvGraphicFramePr>
        <p:xfrm>
          <a:off x="5867400" y="742950"/>
          <a:ext cx="2278063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2" name="Equation" r:id="rId15" imgW="2273040" imgH="825480" progId="Equation.DSMT4">
                  <p:embed/>
                </p:oleObj>
              </mc:Choice>
              <mc:Fallback>
                <p:oleObj name="Equation" r:id="rId15" imgW="2273040" imgH="82548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7400" y="742950"/>
                        <a:ext cx="2278063" cy="825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181600" y="1809750"/>
            <a:ext cx="3962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 Nhận xét về các mẫu của phân thức trong phép tính.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86400" y="2419350"/>
            <a:ext cx="3962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 Để thực hiện phép tính một cách nhanh nhất ta làm thế nào.</a:t>
            </a: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F02550BF-91E5-99FC-63BC-438D3A6200C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2807339"/>
              </p:ext>
            </p:extLst>
          </p:nvPr>
        </p:nvGraphicFramePr>
        <p:xfrm>
          <a:off x="1058862" y="2357060"/>
          <a:ext cx="4213225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3" name="Equation" r:id="rId17" imgW="4203360" imgH="888840" progId="Equation.DSMT4">
                  <p:embed/>
                </p:oleObj>
              </mc:Choice>
              <mc:Fallback>
                <p:oleObj name="Equation" r:id="rId17" imgW="4203360" imgH="88884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8862" y="2357060"/>
                        <a:ext cx="4213225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99235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9778950"/>
              </p:ext>
            </p:extLst>
          </p:nvPr>
        </p:nvGraphicFramePr>
        <p:xfrm>
          <a:off x="914400" y="514350"/>
          <a:ext cx="4094163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1" name="Equation" r:id="rId3" imgW="4101840" imgH="888840" progId="Equation.DSMT4">
                  <p:embed/>
                </p:oleObj>
              </mc:Choice>
              <mc:Fallback>
                <p:oleObj name="Equation" r:id="rId3" imgW="4101840" imgH="88884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514350"/>
                        <a:ext cx="4094163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62000" y="1733550"/>
            <a:ext cx="769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Nhận xét các mẫu thức của các phân thức 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62000" y="2343150"/>
            <a:ext cx="8229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Có cách nào để đưa các phân thức về cùng một mẫu?</a:t>
            </a:r>
          </a:p>
        </p:txBody>
      </p:sp>
    </p:spTree>
    <p:extLst>
      <p:ext uri="{BB962C8B-B14F-4D97-AF65-F5344CB8AC3E}">
        <p14:creationId xmlns:p14="http://schemas.microsoft.com/office/powerpoint/2010/main" val="280855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5" grpId="0"/>
      <p:bldP spid="5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5587045"/>
              </p:ext>
            </p:extLst>
          </p:nvPr>
        </p:nvGraphicFramePr>
        <p:xfrm>
          <a:off x="480643" y="57150"/>
          <a:ext cx="3557958" cy="7725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9" name="Equation" r:id="rId3" imgW="4101840" imgH="888840" progId="Equation.DSMT4">
                  <p:embed/>
                </p:oleObj>
              </mc:Choice>
              <mc:Fallback>
                <p:oleObj name="Equation" r:id="rId3" imgW="4101840" imgH="88884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643" y="57150"/>
                        <a:ext cx="3557958" cy="77256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0934867"/>
              </p:ext>
            </p:extLst>
          </p:nvPr>
        </p:nvGraphicFramePr>
        <p:xfrm>
          <a:off x="480643" y="920258"/>
          <a:ext cx="3783849" cy="39722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0" name="Equation" r:id="rId5" imgW="4825800" imgH="5054400" progId="Equation.DSMT4">
                  <p:embed/>
                </p:oleObj>
              </mc:Choice>
              <mc:Fallback>
                <p:oleObj name="Equation" r:id="rId5" imgW="4825800" imgH="50544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643" y="920258"/>
                        <a:ext cx="3783849" cy="397223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94093"/>
              </p:ext>
            </p:extLst>
          </p:nvPr>
        </p:nvGraphicFramePr>
        <p:xfrm>
          <a:off x="4673600" y="250825"/>
          <a:ext cx="4381500" cy="450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1" name="Equation" r:id="rId7" imgW="4838400" imgH="4965480" progId="Equation.DSMT4">
                  <p:embed/>
                </p:oleObj>
              </mc:Choice>
              <mc:Fallback>
                <p:oleObj name="Equation" r:id="rId7" imgW="4838400" imgH="496548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3600" y="250825"/>
                        <a:ext cx="4381500" cy="4508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4419600" y="152400"/>
            <a:ext cx="0" cy="470535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9235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200" y="5715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Dạng 1 : Thực hiện phép tính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6200" y="539175"/>
            <a:ext cx="9067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Loại 3 : Phép cộng, phép trừ các phân thức không cùng mẫu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6200" y="1605975"/>
            <a:ext cx="6858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Bài tập : Thực hiện phép tính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71857072"/>
              </p:ext>
            </p:extLst>
          </p:nvPr>
        </p:nvGraphicFramePr>
        <p:xfrm>
          <a:off x="432955" y="2202873"/>
          <a:ext cx="2147887" cy="830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0" name="Equation" r:id="rId3" imgW="2158920" imgH="838080" progId="Equation.DSMT4">
                  <p:embed/>
                </p:oleObj>
              </mc:Choice>
              <mc:Fallback>
                <p:oleObj name="Equation" r:id="rId3" imgW="2158920" imgH="83808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955" y="2202873"/>
                        <a:ext cx="2147887" cy="830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2491721"/>
              </p:ext>
            </p:extLst>
          </p:nvPr>
        </p:nvGraphicFramePr>
        <p:xfrm>
          <a:off x="5008562" y="2190750"/>
          <a:ext cx="3297238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1" name="Equation" r:id="rId5" imgW="3288960" imgH="901440" progId="Equation.DSMT4">
                  <p:embed/>
                </p:oleObj>
              </mc:Choice>
              <mc:Fallback>
                <p:oleObj name="Equation" r:id="rId5" imgW="3288960" imgH="90144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8562" y="2190750"/>
                        <a:ext cx="3297238" cy="901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0352714"/>
              </p:ext>
            </p:extLst>
          </p:nvPr>
        </p:nvGraphicFramePr>
        <p:xfrm>
          <a:off x="457200" y="3181350"/>
          <a:ext cx="3636963" cy="958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2" name="Equation" r:id="rId7" imgW="3644640" imgH="952200" progId="Equation.DSMT4">
                  <p:embed/>
                </p:oleObj>
              </mc:Choice>
              <mc:Fallback>
                <p:oleObj name="Equation" r:id="rId7" imgW="3644640" imgH="9522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3181350"/>
                        <a:ext cx="3636963" cy="958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9361201"/>
              </p:ext>
            </p:extLst>
          </p:nvPr>
        </p:nvGraphicFramePr>
        <p:xfrm>
          <a:off x="5003800" y="3263900"/>
          <a:ext cx="3759200" cy="83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3" name="Equation" r:id="rId9" imgW="3759120" imgH="838080" progId="Equation.DSMT4">
                  <p:embed/>
                </p:oleObj>
              </mc:Choice>
              <mc:Fallback>
                <p:oleObj name="Equation" r:id="rId9" imgW="3759120" imgH="83808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3800" y="3263900"/>
                        <a:ext cx="3759200" cy="831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457200" y="21431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04800" y="4324350"/>
            <a:ext cx="9067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 Các bước cộng, trừ các phân thức không cùng mẫu.</a:t>
            </a:r>
          </a:p>
        </p:txBody>
      </p:sp>
    </p:spTree>
    <p:extLst>
      <p:ext uri="{BB962C8B-B14F-4D97-AF65-F5344CB8AC3E}">
        <p14:creationId xmlns:p14="http://schemas.microsoft.com/office/powerpoint/2010/main" val="726366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1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" y="1605975"/>
            <a:ext cx="6858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Bài tập : Thực hiện phép tính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1758134"/>
              </p:ext>
            </p:extLst>
          </p:nvPr>
        </p:nvGraphicFramePr>
        <p:xfrm>
          <a:off x="432955" y="2202873"/>
          <a:ext cx="2147887" cy="830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14" name="Equation" r:id="rId5" imgW="2158920" imgH="838080" progId="Equation.DSMT4">
                  <p:embed/>
                </p:oleObj>
              </mc:Choice>
              <mc:Fallback>
                <p:oleObj name="Equation" r:id="rId5" imgW="2158920" imgH="8380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955" y="2202873"/>
                        <a:ext cx="2147887" cy="830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7955362"/>
              </p:ext>
            </p:extLst>
          </p:nvPr>
        </p:nvGraphicFramePr>
        <p:xfrm>
          <a:off x="4724400" y="2171688"/>
          <a:ext cx="3297238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15" name="Equation" r:id="rId7" imgW="3288960" imgH="901440" progId="Equation.DSMT4">
                  <p:embed/>
                </p:oleObj>
              </mc:Choice>
              <mc:Fallback>
                <p:oleObj name="Equation" r:id="rId7" imgW="3288960" imgH="9014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4400" y="2171688"/>
                        <a:ext cx="3297238" cy="901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7073740"/>
              </p:ext>
            </p:extLst>
          </p:nvPr>
        </p:nvGraphicFramePr>
        <p:xfrm>
          <a:off x="380555" y="3033136"/>
          <a:ext cx="3636963" cy="958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16" name="Equation" r:id="rId9" imgW="3644640" imgH="952200" progId="Equation.DSMT4">
                  <p:embed/>
                </p:oleObj>
              </mc:Choice>
              <mc:Fallback>
                <p:oleObj name="Equation" r:id="rId9" imgW="3644640" imgH="952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0555" y="3033136"/>
                        <a:ext cx="3636963" cy="958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7224478"/>
              </p:ext>
            </p:extLst>
          </p:nvPr>
        </p:nvGraphicFramePr>
        <p:xfrm>
          <a:off x="4644435" y="3118278"/>
          <a:ext cx="3759200" cy="83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17" name="Equation" r:id="rId11" imgW="3759120" imgH="838080" progId="Equation.DSMT4">
                  <p:embed/>
                </p:oleObj>
              </mc:Choice>
              <mc:Fallback>
                <p:oleObj name="Equation" r:id="rId11" imgW="3759120" imgH="8380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4435" y="3118278"/>
                        <a:ext cx="3759200" cy="831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457200" y="21431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57150"/>
            <a:ext cx="6248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Hoạt động trong vòng 4 phút</a:t>
            </a:r>
          </a:p>
          <a:p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Lớp chia làm 4 nhóm, bốc thăm ý cần làm</a:t>
            </a:r>
          </a:p>
        </p:txBody>
      </p:sp>
      <p:pic>
        <p:nvPicPr>
          <p:cNvPr id="14" name="Picture 13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438150"/>
            <a:ext cx="1676400" cy="1676400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05:00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04:59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04:58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04:57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04:56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04:55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04:54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04:53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04:52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04:51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04:50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04:49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04:48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04:47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04:46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04:45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04:44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04:43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04:42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04:41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04:40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04:39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04:38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04:37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04:36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04:35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04:34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04:33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04:32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04:31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04:30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04:29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04:28</a:t>
            </a:r>
          </a:p>
        </p:txBody>
      </p:sp>
      <p:sp>
        <p:nvSpPr>
          <p:cNvPr id="46" name="Rounded Rectangle 4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04:27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04:26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04:25</a:t>
            </a:r>
          </a:p>
        </p:txBody>
      </p:sp>
      <p:sp>
        <p:nvSpPr>
          <p:cNvPr id="49" name="Rounded Rectangle 4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04:24</a:t>
            </a:r>
          </a:p>
        </p:txBody>
      </p:sp>
      <p:sp>
        <p:nvSpPr>
          <p:cNvPr id="50" name="Rounded Rectangle 4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04:23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04:22</a:t>
            </a:r>
          </a:p>
        </p:txBody>
      </p:sp>
      <p:sp>
        <p:nvSpPr>
          <p:cNvPr id="52" name="Rounded Rectangle 5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04:21</a:t>
            </a:r>
          </a:p>
        </p:txBody>
      </p:sp>
      <p:sp>
        <p:nvSpPr>
          <p:cNvPr id="53" name="Rounded Rectangle 5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04:20</a:t>
            </a:r>
          </a:p>
        </p:txBody>
      </p:sp>
      <p:sp>
        <p:nvSpPr>
          <p:cNvPr id="54" name="Rounded Rectangle 53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04:19</a:t>
            </a:r>
          </a:p>
        </p:txBody>
      </p:sp>
      <p:sp>
        <p:nvSpPr>
          <p:cNvPr id="55" name="Rounded Rectangle 5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04:18</a:t>
            </a:r>
          </a:p>
        </p:txBody>
      </p:sp>
      <p:sp>
        <p:nvSpPr>
          <p:cNvPr id="56" name="Rounded Rectangle 5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04:17</a:t>
            </a:r>
          </a:p>
        </p:txBody>
      </p:sp>
      <p:sp>
        <p:nvSpPr>
          <p:cNvPr id="57" name="Rounded Rectangle 5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04:16</a:t>
            </a:r>
          </a:p>
        </p:txBody>
      </p:sp>
      <p:sp>
        <p:nvSpPr>
          <p:cNvPr id="58" name="Rounded Rectangle 5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04:15</a:t>
            </a:r>
          </a:p>
        </p:txBody>
      </p:sp>
      <p:sp>
        <p:nvSpPr>
          <p:cNvPr id="59" name="Rounded Rectangle 5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04:14</a:t>
            </a:r>
          </a:p>
        </p:txBody>
      </p:sp>
      <p:sp>
        <p:nvSpPr>
          <p:cNvPr id="60" name="Rounded Rectangle 5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04:13</a:t>
            </a:r>
          </a:p>
        </p:txBody>
      </p:sp>
      <p:sp>
        <p:nvSpPr>
          <p:cNvPr id="61" name="Rounded Rectangle 6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04:12</a:t>
            </a:r>
          </a:p>
        </p:txBody>
      </p:sp>
      <p:sp>
        <p:nvSpPr>
          <p:cNvPr id="62" name="Rounded Rectangle 6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04:11</a:t>
            </a:r>
          </a:p>
        </p:txBody>
      </p:sp>
      <p:sp>
        <p:nvSpPr>
          <p:cNvPr id="63" name="Rounded Rectangle 6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04:10</a:t>
            </a:r>
          </a:p>
        </p:txBody>
      </p:sp>
      <p:sp>
        <p:nvSpPr>
          <p:cNvPr id="64" name="Rounded Rectangle 63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04:09</a:t>
            </a:r>
          </a:p>
        </p:txBody>
      </p:sp>
      <p:sp>
        <p:nvSpPr>
          <p:cNvPr id="65" name="Rounded Rectangle 6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04:08</a:t>
            </a:r>
          </a:p>
        </p:txBody>
      </p:sp>
      <p:sp>
        <p:nvSpPr>
          <p:cNvPr id="66" name="Rounded Rectangle 6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04:07</a:t>
            </a:r>
          </a:p>
        </p:txBody>
      </p:sp>
      <p:sp>
        <p:nvSpPr>
          <p:cNvPr id="67" name="Rounded Rectangle 6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04:06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04:05</a:t>
            </a:r>
          </a:p>
        </p:txBody>
      </p:sp>
      <p:sp>
        <p:nvSpPr>
          <p:cNvPr id="69" name="Rounded Rectangle 6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04:04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04:03</a:t>
            </a:r>
          </a:p>
        </p:txBody>
      </p:sp>
      <p:sp>
        <p:nvSpPr>
          <p:cNvPr id="71" name="Rounded Rectangle 7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04:01</a:t>
            </a:r>
          </a:p>
        </p:txBody>
      </p:sp>
      <p:sp>
        <p:nvSpPr>
          <p:cNvPr id="73" name="Rounded Rectangle 7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04:00</a:t>
            </a:r>
          </a:p>
        </p:txBody>
      </p:sp>
      <p:sp>
        <p:nvSpPr>
          <p:cNvPr id="74" name="Rounded Rectangle 73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03:59</a:t>
            </a:r>
          </a:p>
        </p:txBody>
      </p:sp>
      <p:sp>
        <p:nvSpPr>
          <p:cNvPr id="75" name="Rounded Rectangle 7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03:58</a:t>
            </a:r>
          </a:p>
        </p:txBody>
      </p:sp>
      <p:sp>
        <p:nvSpPr>
          <p:cNvPr id="76" name="Rounded Rectangle 7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03:57</a:t>
            </a:r>
          </a:p>
        </p:txBody>
      </p:sp>
      <p:sp>
        <p:nvSpPr>
          <p:cNvPr id="77" name="Rounded Rectangle 7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03:56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03:55</a:t>
            </a:r>
          </a:p>
        </p:txBody>
      </p:sp>
      <p:sp>
        <p:nvSpPr>
          <p:cNvPr id="79" name="Rounded Rectangle 7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03:54</a:t>
            </a:r>
          </a:p>
        </p:txBody>
      </p:sp>
      <p:sp>
        <p:nvSpPr>
          <p:cNvPr id="80" name="Rounded Rectangle 7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03:53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03:52</a:t>
            </a:r>
          </a:p>
        </p:txBody>
      </p:sp>
      <p:sp>
        <p:nvSpPr>
          <p:cNvPr id="82" name="Rounded Rectangle 8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03:51</a:t>
            </a:r>
          </a:p>
        </p:txBody>
      </p:sp>
      <p:sp>
        <p:nvSpPr>
          <p:cNvPr id="83" name="Rounded Rectangle 8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03:50</a:t>
            </a:r>
          </a:p>
        </p:txBody>
      </p:sp>
      <p:sp>
        <p:nvSpPr>
          <p:cNvPr id="84" name="Rounded Rectangle 83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03:49</a:t>
            </a:r>
          </a:p>
        </p:txBody>
      </p:sp>
      <p:sp>
        <p:nvSpPr>
          <p:cNvPr id="85" name="Rounded Rectangle 8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03:48</a:t>
            </a:r>
          </a:p>
        </p:txBody>
      </p:sp>
      <p:sp>
        <p:nvSpPr>
          <p:cNvPr id="86" name="Rounded Rectangle 8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03:47</a:t>
            </a:r>
          </a:p>
        </p:txBody>
      </p:sp>
      <p:sp>
        <p:nvSpPr>
          <p:cNvPr id="87" name="Rounded Rectangle 8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03:46</a:t>
            </a:r>
          </a:p>
        </p:txBody>
      </p:sp>
      <p:sp>
        <p:nvSpPr>
          <p:cNvPr id="88" name="Rounded Rectangle 8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03:45</a:t>
            </a:r>
          </a:p>
        </p:txBody>
      </p:sp>
      <p:sp>
        <p:nvSpPr>
          <p:cNvPr id="89" name="Rounded Rectangle 8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03:44</a:t>
            </a:r>
          </a:p>
        </p:txBody>
      </p:sp>
      <p:sp>
        <p:nvSpPr>
          <p:cNvPr id="90" name="Rounded Rectangle 8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03:43</a:t>
            </a:r>
          </a:p>
        </p:txBody>
      </p:sp>
      <p:sp>
        <p:nvSpPr>
          <p:cNvPr id="91" name="Rounded Rectangle 9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03:42</a:t>
            </a:r>
          </a:p>
        </p:txBody>
      </p:sp>
      <p:sp>
        <p:nvSpPr>
          <p:cNvPr id="92" name="Rounded Rectangle 9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03:41</a:t>
            </a:r>
          </a:p>
        </p:txBody>
      </p:sp>
      <p:sp>
        <p:nvSpPr>
          <p:cNvPr id="93" name="Rounded Rectangle 9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03:40</a:t>
            </a:r>
          </a:p>
        </p:txBody>
      </p:sp>
      <p:sp>
        <p:nvSpPr>
          <p:cNvPr id="94" name="Rounded Rectangle 93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03:39</a:t>
            </a:r>
          </a:p>
        </p:txBody>
      </p:sp>
      <p:sp>
        <p:nvSpPr>
          <p:cNvPr id="95" name="Rounded Rectangle 9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03:38</a:t>
            </a:r>
          </a:p>
        </p:txBody>
      </p:sp>
      <p:sp>
        <p:nvSpPr>
          <p:cNvPr id="96" name="Rounded Rectangle 9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03:37</a:t>
            </a:r>
          </a:p>
        </p:txBody>
      </p:sp>
      <p:sp>
        <p:nvSpPr>
          <p:cNvPr id="97" name="Rounded Rectangle 9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03:36</a:t>
            </a:r>
          </a:p>
        </p:txBody>
      </p:sp>
      <p:sp>
        <p:nvSpPr>
          <p:cNvPr id="98" name="Rounded Rectangle 9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03:35</a:t>
            </a:r>
          </a:p>
        </p:txBody>
      </p:sp>
      <p:sp>
        <p:nvSpPr>
          <p:cNvPr id="99" name="Rounded Rectangle 9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03:34</a:t>
            </a:r>
          </a:p>
        </p:txBody>
      </p:sp>
      <p:sp>
        <p:nvSpPr>
          <p:cNvPr id="100" name="Rounded Rectangle 9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03:33</a:t>
            </a:r>
          </a:p>
        </p:txBody>
      </p:sp>
      <p:sp>
        <p:nvSpPr>
          <p:cNvPr id="101" name="Rounded Rectangle 10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03:32</a:t>
            </a:r>
          </a:p>
        </p:txBody>
      </p:sp>
      <p:sp>
        <p:nvSpPr>
          <p:cNvPr id="102" name="Rounded Rectangle 10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03:31</a:t>
            </a:r>
          </a:p>
        </p:txBody>
      </p:sp>
      <p:sp>
        <p:nvSpPr>
          <p:cNvPr id="103" name="Rounded Rectangle 10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03:30</a:t>
            </a:r>
          </a:p>
        </p:txBody>
      </p:sp>
      <p:sp>
        <p:nvSpPr>
          <p:cNvPr id="104" name="Rounded Rectangle 103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03:29</a:t>
            </a:r>
          </a:p>
        </p:txBody>
      </p:sp>
      <p:sp>
        <p:nvSpPr>
          <p:cNvPr id="105" name="Rounded Rectangle 10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03:28</a:t>
            </a:r>
          </a:p>
        </p:txBody>
      </p:sp>
      <p:sp>
        <p:nvSpPr>
          <p:cNvPr id="106" name="Rounded Rectangle 10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03:27</a:t>
            </a:r>
          </a:p>
        </p:txBody>
      </p:sp>
      <p:sp>
        <p:nvSpPr>
          <p:cNvPr id="107" name="Rounded Rectangle 10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03:26</a:t>
            </a:r>
          </a:p>
        </p:txBody>
      </p:sp>
      <p:sp>
        <p:nvSpPr>
          <p:cNvPr id="108" name="Rounded Rectangle 10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03:25</a:t>
            </a:r>
          </a:p>
        </p:txBody>
      </p:sp>
      <p:sp>
        <p:nvSpPr>
          <p:cNvPr id="109" name="Rounded Rectangle 10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03:24</a:t>
            </a:r>
          </a:p>
        </p:txBody>
      </p:sp>
      <p:sp>
        <p:nvSpPr>
          <p:cNvPr id="110" name="Rounded Rectangle 10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03:23</a:t>
            </a:r>
          </a:p>
        </p:txBody>
      </p:sp>
      <p:sp>
        <p:nvSpPr>
          <p:cNvPr id="111" name="Rounded Rectangle 11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03:22</a:t>
            </a:r>
          </a:p>
        </p:txBody>
      </p:sp>
      <p:sp>
        <p:nvSpPr>
          <p:cNvPr id="112" name="Rounded Rectangle 11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03:21</a:t>
            </a:r>
          </a:p>
        </p:txBody>
      </p:sp>
      <p:sp>
        <p:nvSpPr>
          <p:cNvPr id="113" name="Rounded Rectangle 11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03:20</a:t>
            </a:r>
          </a:p>
        </p:txBody>
      </p:sp>
      <p:sp>
        <p:nvSpPr>
          <p:cNvPr id="114" name="Rounded Rectangle 113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03:19</a:t>
            </a:r>
          </a:p>
        </p:txBody>
      </p:sp>
      <p:sp>
        <p:nvSpPr>
          <p:cNvPr id="115" name="Rounded Rectangle 11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03:18</a:t>
            </a:r>
          </a:p>
        </p:txBody>
      </p:sp>
      <p:sp>
        <p:nvSpPr>
          <p:cNvPr id="116" name="Rounded Rectangle 11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03:17</a:t>
            </a:r>
          </a:p>
        </p:txBody>
      </p:sp>
      <p:sp>
        <p:nvSpPr>
          <p:cNvPr id="117" name="Rounded Rectangle 11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03:16</a:t>
            </a:r>
          </a:p>
        </p:txBody>
      </p:sp>
      <p:sp>
        <p:nvSpPr>
          <p:cNvPr id="118" name="Rounded Rectangle 11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03:15</a:t>
            </a:r>
          </a:p>
        </p:txBody>
      </p:sp>
      <p:sp>
        <p:nvSpPr>
          <p:cNvPr id="119" name="Rounded Rectangle 11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03:14</a:t>
            </a:r>
          </a:p>
        </p:txBody>
      </p:sp>
      <p:sp>
        <p:nvSpPr>
          <p:cNvPr id="120" name="Rounded Rectangle 11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03:13</a:t>
            </a:r>
          </a:p>
        </p:txBody>
      </p:sp>
      <p:sp>
        <p:nvSpPr>
          <p:cNvPr id="121" name="Rounded Rectangle 12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03:12</a:t>
            </a:r>
          </a:p>
        </p:txBody>
      </p:sp>
      <p:sp>
        <p:nvSpPr>
          <p:cNvPr id="122" name="Rounded Rectangle 12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03:11</a:t>
            </a:r>
          </a:p>
        </p:txBody>
      </p:sp>
      <p:sp>
        <p:nvSpPr>
          <p:cNvPr id="123" name="Rounded Rectangle 12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03:10</a:t>
            </a:r>
          </a:p>
        </p:txBody>
      </p:sp>
      <p:sp>
        <p:nvSpPr>
          <p:cNvPr id="124" name="Rounded Rectangle 123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03:09</a:t>
            </a:r>
          </a:p>
        </p:txBody>
      </p:sp>
      <p:sp>
        <p:nvSpPr>
          <p:cNvPr id="125" name="Rounded Rectangle 12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03:08</a:t>
            </a:r>
          </a:p>
        </p:txBody>
      </p:sp>
      <p:sp>
        <p:nvSpPr>
          <p:cNvPr id="126" name="Rounded Rectangle 12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03:07</a:t>
            </a:r>
          </a:p>
        </p:txBody>
      </p:sp>
      <p:sp>
        <p:nvSpPr>
          <p:cNvPr id="127" name="Rounded Rectangle 12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03:06</a:t>
            </a:r>
          </a:p>
        </p:txBody>
      </p:sp>
      <p:sp>
        <p:nvSpPr>
          <p:cNvPr id="128" name="Rounded Rectangle 12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03:05</a:t>
            </a:r>
          </a:p>
        </p:txBody>
      </p:sp>
      <p:sp>
        <p:nvSpPr>
          <p:cNvPr id="129" name="Rounded Rectangle 12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03:04</a:t>
            </a:r>
          </a:p>
        </p:txBody>
      </p:sp>
      <p:sp>
        <p:nvSpPr>
          <p:cNvPr id="130" name="Rounded Rectangle 12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03:03</a:t>
            </a:r>
          </a:p>
        </p:txBody>
      </p:sp>
      <p:sp>
        <p:nvSpPr>
          <p:cNvPr id="131" name="Rounded Rectangle 13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03:02</a:t>
            </a:r>
          </a:p>
        </p:txBody>
      </p:sp>
      <p:sp>
        <p:nvSpPr>
          <p:cNvPr id="132" name="Rounded Rectangle 13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03:01</a:t>
            </a:r>
          </a:p>
        </p:txBody>
      </p:sp>
      <p:sp>
        <p:nvSpPr>
          <p:cNvPr id="133" name="Rounded Rectangle 13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03:00</a:t>
            </a:r>
          </a:p>
        </p:txBody>
      </p:sp>
      <p:sp>
        <p:nvSpPr>
          <p:cNvPr id="134" name="Rounded Rectangle 133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02:59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02:58</a:t>
            </a:r>
          </a:p>
        </p:txBody>
      </p:sp>
      <p:sp>
        <p:nvSpPr>
          <p:cNvPr id="136" name="Rounded Rectangle 13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02:57</a:t>
            </a:r>
          </a:p>
        </p:txBody>
      </p:sp>
      <p:sp>
        <p:nvSpPr>
          <p:cNvPr id="137" name="Rounded Rectangle 13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02:56</a:t>
            </a:r>
          </a:p>
        </p:txBody>
      </p:sp>
      <p:sp>
        <p:nvSpPr>
          <p:cNvPr id="138" name="Rounded Rectangle 13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02:55</a:t>
            </a:r>
          </a:p>
        </p:txBody>
      </p:sp>
      <p:sp>
        <p:nvSpPr>
          <p:cNvPr id="139" name="Rounded Rectangle 13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02:54</a:t>
            </a:r>
          </a:p>
        </p:txBody>
      </p:sp>
      <p:sp>
        <p:nvSpPr>
          <p:cNvPr id="140" name="Rounded Rectangle 13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02:53</a:t>
            </a:r>
          </a:p>
        </p:txBody>
      </p:sp>
      <p:sp>
        <p:nvSpPr>
          <p:cNvPr id="141" name="Rounded Rectangle 14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02:52</a:t>
            </a:r>
          </a:p>
        </p:txBody>
      </p:sp>
      <p:sp>
        <p:nvSpPr>
          <p:cNvPr id="142" name="Rounded Rectangle 14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02:51</a:t>
            </a:r>
          </a:p>
        </p:txBody>
      </p:sp>
      <p:sp>
        <p:nvSpPr>
          <p:cNvPr id="143" name="Rounded Rectangle 14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02:50</a:t>
            </a:r>
          </a:p>
        </p:txBody>
      </p:sp>
      <p:sp>
        <p:nvSpPr>
          <p:cNvPr id="144" name="Rounded Rectangle 143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02:49</a:t>
            </a:r>
          </a:p>
        </p:txBody>
      </p:sp>
      <p:sp>
        <p:nvSpPr>
          <p:cNvPr id="145" name="Rounded Rectangle 14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02:48</a:t>
            </a:r>
          </a:p>
        </p:txBody>
      </p:sp>
      <p:sp>
        <p:nvSpPr>
          <p:cNvPr id="146" name="Rounded Rectangle 14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02:47</a:t>
            </a:r>
          </a:p>
        </p:txBody>
      </p:sp>
      <p:sp>
        <p:nvSpPr>
          <p:cNvPr id="147" name="Rounded Rectangle 14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02:46</a:t>
            </a:r>
          </a:p>
        </p:txBody>
      </p:sp>
      <p:sp>
        <p:nvSpPr>
          <p:cNvPr id="148" name="Rounded Rectangle 14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02:45</a:t>
            </a:r>
          </a:p>
        </p:txBody>
      </p:sp>
      <p:sp>
        <p:nvSpPr>
          <p:cNvPr id="149" name="Rounded Rectangle 14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02:44</a:t>
            </a:r>
          </a:p>
        </p:txBody>
      </p:sp>
      <p:sp>
        <p:nvSpPr>
          <p:cNvPr id="150" name="Rounded Rectangle 14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02:43</a:t>
            </a:r>
          </a:p>
        </p:txBody>
      </p:sp>
      <p:sp>
        <p:nvSpPr>
          <p:cNvPr id="151" name="Rounded Rectangle 15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02:42</a:t>
            </a:r>
          </a:p>
        </p:txBody>
      </p:sp>
      <p:sp>
        <p:nvSpPr>
          <p:cNvPr id="152" name="Rounded Rectangle 15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02:41</a:t>
            </a:r>
          </a:p>
        </p:txBody>
      </p:sp>
      <p:sp>
        <p:nvSpPr>
          <p:cNvPr id="153" name="Rounded Rectangle 15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02:40</a:t>
            </a:r>
          </a:p>
        </p:txBody>
      </p:sp>
      <p:sp>
        <p:nvSpPr>
          <p:cNvPr id="154" name="Rounded Rectangle 153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02:39</a:t>
            </a:r>
          </a:p>
        </p:txBody>
      </p:sp>
      <p:sp>
        <p:nvSpPr>
          <p:cNvPr id="155" name="Rounded Rectangle 15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02:38</a:t>
            </a:r>
          </a:p>
        </p:txBody>
      </p:sp>
      <p:sp>
        <p:nvSpPr>
          <p:cNvPr id="156" name="Rounded Rectangle 15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02:37</a:t>
            </a:r>
          </a:p>
        </p:txBody>
      </p:sp>
      <p:sp>
        <p:nvSpPr>
          <p:cNvPr id="157" name="Rounded Rectangle 15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02:36</a:t>
            </a:r>
          </a:p>
        </p:txBody>
      </p:sp>
      <p:sp>
        <p:nvSpPr>
          <p:cNvPr id="158" name="Rounded Rectangle 15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02:35</a:t>
            </a:r>
          </a:p>
        </p:txBody>
      </p:sp>
      <p:sp>
        <p:nvSpPr>
          <p:cNvPr id="159" name="Rounded Rectangle 15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02:34</a:t>
            </a:r>
          </a:p>
        </p:txBody>
      </p:sp>
      <p:sp>
        <p:nvSpPr>
          <p:cNvPr id="160" name="Rounded Rectangle 15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02:33</a:t>
            </a:r>
          </a:p>
        </p:txBody>
      </p:sp>
      <p:sp>
        <p:nvSpPr>
          <p:cNvPr id="161" name="Rounded Rectangle 16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02:32</a:t>
            </a:r>
          </a:p>
        </p:txBody>
      </p:sp>
      <p:sp>
        <p:nvSpPr>
          <p:cNvPr id="162" name="Rounded Rectangle 16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02:31</a:t>
            </a:r>
          </a:p>
        </p:txBody>
      </p:sp>
      <p:sp>
        <p:nvSpPr>
          <p:cNvPr id="163" name="Rounded Rectangle 16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02:30</a:t>
            </a:r>
          </a:p>
        </p:txBody>
      </p:sp>
      <p:sp>
        <p:nvSpPr>
          <p:cNvPr id="164" name="Rounded Rectangle 163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02:29</a:t>
            </a:r>
          </a:p>
        </p:txBody>
      </p:sp>
      <p:sp>
        <p:nvSpPr>
          <p:cNvPr id="165" name="Rounded Rectangle 16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02:28</a:t>
            </a:r>
          </a:p>
        </p:txBody>
      </p:sp>
      <p:sp>
        <p:nvSpPr>
          <p:cNvPr id="166" name="Rounded Rectangle 16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02:27</a:t>
            </a:r>
          </a:p>
        </p:txBody>
      </p:sp>
      <p:sp>
        <p:nvSpPr>
          <p:cNvPr id="167" name="Rounded Rectangle 16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02:26</a:t>
            </a:r>
          </a:p>
        </p:txBody>
      </p:sp>
      <p:sp>
        <p:nvSpPr>
          <p:cNvPr id="168" name="Rounded Rectangle 16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02:25</a:t>
            </a:r>
          </a:p>
        </p:txBody>
      </p:sp>
      <p:sp>
        <p:nvSpPr>
          <p:cNvPr id="169" name="Rounded Rectangle 16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02:24</a:t>
            </a:r>
          </a:p>
        </p:txBody>
      </p:sp>
      <p:sp>
        <p:nvSpPr>
          <p:cNvPr id="170" name="Rounded Rectangle 16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02:23</a:t>
            </a:r>
          </a:p>
        </p:txBody>
      </p:sp>
      <p:sp>
        <p:nvSpPr>
          <p:cNvPr id="171" name="Rounded Rectangle 17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02:22</a:t>
            </a:r>
          </a:p>
        </p:txBody>
      </p:sp>
      <p:sp>
        <p:nvSpPr>
          <p:cNvPr id="172" name="Rounded Rectangle 17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02:21</a:t>
            </a:r>
          </a:p>
        </p:txBody>
      </p:sp>
      <p:sp>
        <p:nvSpPr>
          <p:cNvPr id="173" name="Rounded Rectangle 17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02:20</a:t>
            </a:r>
          </a:p>
        </p:txBody>
      </p:sp>
      <p:sp>
        <p:nvSpPr>
          <p:cNvPr id="174" name="Rounded Rectangle 173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02:19</a:t>
            </a:r>
          </a:p>
        </p:txBody>
      </p:sp>
      <p:sp>
        <p:nvSpPr>
          <p:cNvPr id="175" name="Rounded Rectangle 17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02:18</a:t>
            </a:r>
          </a:p>
        </p:txBody>
      </p:sp>
      <p:sp>
        <p:nvSpPr>
          <p:cNvPr id="176" name="Rounded Rectangle 17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02:17</a:t>
            </a:r>
          </a:p>
        </p:txBody>
      </p:sp>
      <p:sp>
        <p:nvSpPr>
          <p:cNvPr id="177" name="Rounded Rectangle 17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02:16</a:t>
            </a:r>
          </a:p>
        </p:txBody>
      </p:sp>
      <p:sp>
        <p:nvSpPr>
          <p:cNvPr id="178" name="Rounded Rectangle 17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02:15</a:t>
            </a:r>
          </a:p>
        </p:txBody>
      </p:sp>
      <p:sp>
        <p:nvSpPr>
          <p:cNvPr id="179" name="Rounded Rectangle 17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02:14</a:t>
            </a:r>
          </a:p>
        </p:txBody>
      </p:sp>
      <p:sp>
        <p:nvSpPr>
          <p:cNvPr id="180" name="Rounded Rectangle 17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02:13</a:t>
            </a:r>
          </a:p>
        </p:txBody>
      </p:sp>
      <p:sp>
        <p:nvSpPr>
          <p:cNvPr id="181" name="Rounded Rectangle 18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02:12</a:t>
            </a:r>
          </a:p>
        </p:txBody>
      </p:sp>
      <p:sp>
        <p:nvSpPr>
          <p:cNvPr id="182" name="Rounded Rectangle 18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02:11</a:t>
            </a:r>
          </a:p>
        </p:txBody>
      </p:sp>
      <p:sp>
        <p:nvSpPr>
          <p:cNvPr id="183" name="Rounded Rectangle 18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02:10</a:t>
            </a:r>
          </a:p>
        </p:txBody>
      </p:sp>
      <p:sp>
        <p:nvSpPr>
          <p:cNvPr id="184" name="Rounded Rectangle 183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02:09</a:t>
            </a:r>
          </a:p>
        </p:txBody>
      </p:sp>
      <p:sp>
        <p:nvSpPr>
          <p:cNvPr id="185" name="Rounded Rectangle 18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02:08</a:t>
            </a:r>
          </a:p>
        </p:txBody>
      </p:sp>
      <p:sp>
        <p:nvSpPr>
          <p:cNvPr id="186" name="Rounded Rectangle 18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02:07</a:t>
            </a:r>
          </a:p>
        </p:txBody>
      </p:sp>
      <p:sp>
        <p:nvSpPr>
          <p:cNvPr id="187" name="Rounded Rectangle 18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02:06</a:t>
            </a:r>
          </a:p>
        </p:txBody>
      </p:sp>
      <p:sp>
        <p:nvSpPr>
          <p:cNvPr id="188" name="Rounded Rectangle 18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02:05</a:t>
            </a:r>
          </a:p>
        </p:txBody>
      </p:sp>
      <p:sp>
        <p:nvSpPr>
          <p:cNvPr id="189" name="Rounded Rectangle 18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02:04</a:t>
            </a:r>
          </a:p>
        </p:txBody>
      </p:sp>
      <p:sp>
        <p:nvSpPr>
          <p:cNvPr id="190" name="Rounded Rectangle 18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02:03</a:t>
            </a:r>
          </a:p>
        </p:txBody>
      </p:sp>
      <p:sp>
        <p:nvSpPr>
          <p:cNvPr id="191" name="Rounded Rectangle 19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02:02</a:t>
            </a:r>
          </a:p>
        </p:txBody>
      </p:sp>
      <p:sp>
        <p:nvSpPr>
          <p:cNvPr id="192" name="Rounded Rectangle 19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02:01</a:t>
            </a:r>
          </a:p>
        </p:txBody>
      </p:sp>
      <p:sp>
        <p:nvSpPr>
          <p:cNvPr id="193" name="Rounded Rectangle 19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02:00</a:t>
            </a:r>
          </a:p>
        </p:txBody>
      </p:sp>
      <p:sp>
        <p:nvSpPr>
          <p:cNvPr id="194" name="Rounded Rectangle 193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01:59</a:t>
            </a:r>
          </a:p>
        </p:txBody>
      </p:sp>
      <p:sp>
        <p:nvSpPr>
          <p:cNvPr id="195" name="Rounded Rectangle 19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01:58</a:t>
            </a:r>
          </a:p>
        </p:txBody>
      </p:sp>
      <p:sp>
        <p:nvSpPr>
          <p:cNvPr id="196" name="Rounded Rectangle 19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01:57</a:t>
            </a:r>
          </a:p>
        </p:txBody>
      </p:sp>
      <p:sp>
        <p:nvSpPr>
          <p:cNvPr id="197" name="Rounded Rectangle 19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01:56</a:t>
            </a:r>
          </a:p>
        </p:txBody>
      </p:sp>
      <p:sp>
        <p:nvSpPr>
          <p:cNvPr id="198" name="Rounded Rectangle 19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01:55</a:t>
            </a:r>
          </a:p>
        </p:txBody>
      </p:sp>
      <p:sp>
        <p:nvSpPr>
          <p:cNvPr id="199" name="Rounded Rectangle 19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01:54</a:t>
            </a:r>
          </a:p>
        </p:txBody>
      </p:sp>
      <p:sp>
        <p:nvSpPr>
          <p:cNvPr id="200" name="Rounded Rectangle 19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01:53</a:t>
            </a:r>
          </a:p>
        </p:txBody>
      </p:sp>
      <p:sp>
        <p:nvSpPr>
          <p:cNvPr id="201" name="Rounded Rectangle 20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01:52</a:t>
            </a:r>
          </a:p>
        </p:txBody>
      </p:sp>
      <p:sp>
        <p:nvSpPr>
          <p:cNvPr id="202" name="Rounded Rectangle 20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01:51</a:t>
            </a:r>
          </a:p>
        </p:txBody>
      </p:sp>
      <p:sp>
        <p:nvSpPr>
          <p:cNvPr id="203" name="Rounded Rectangle 20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01:50</a:t>
            </a:r>
          </a:p>
        </p:txBody>
      </p:sp>
      <p:sp>
        <p:nvSpPr>
          <p:cNvPr id="204" name="Rounded Rectangle 203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01:49</a:t>
            </a:r>
          </a:p>
        </p:txBody>
      </p:sp>
      <p:sp>
        <p:nvSpPr>
          <p:cNvPr id="205" name="Rounded Rectangle 20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01:48</a:t>
            </a:r>
          </a:p>
        </p:txBody>
      </p:sp>
      <p:sp>
        <p:nvSpPr>
          <p:cNvPr id="206" name="Rounded Rectangle 20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01:47</a:t>
            </a:r>
          </a:p>
        </p:txBody>
      </p:sp>
      <p:sp>
        <p:nvSpPr>
          <p:cNvPr id="207" name="Rounded Rectangle 20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01:46</a:t>
            </a:r>
          </a:p>
        </p:txBody>
      </p:sp>
      <p:sp>
        <p:nvSpPr>
          <p:cNvPr id="208" name="Rounded Rectangle 20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01:45</a:t>
            </a:r>
          </a:p>
        </p:txBody>
      </p:sp>
      <p:sp>
        <p:nvSpPr>
          <p:cNvPr id="209" name="Rounded Rectangle 20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01:44</a:t>
            </a:r>
          </a:p>
        </p:txBody>
      </p:sp>
      <p:sp>
        <p:nvSpPr>
          <p:cNvPr id="210" name="Rounded Rectangle 20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01:43</a:t>
            </a:r>
          </a:p>
        </p:txBody>
      </p:sp>
      <p:sp>
        <p:nvSpPr>
          <p:cNvPr id="211" name="Rounded Rectangle 21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01:42</a:t>
            </a:r>
          </a:p>
        </p:txBody>
      </p:sp>
      <p:sp>
        <p:nvSpPr>
          <p:cNvPr id="212" name="Rounded Rectangle 21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01:41</a:t>
            </a:r>
          </a:p>
        </p:txBody>
      </p:sp>
      <p:sp>
        <p:nvSpPr>
          <p:cNvPr id="213" name="Rounded Rectangle 21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01:40</a:t>
            </a:r>
          </a:p>
        </p:txBody>
      </p:sp>
      <p:sp>
        <p:nvSpPr>
          <p:cNvPr id="214" name="Rounded Rectangle 213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01:39</a:t>
            </a:r>
          </a:p>
        </p:txBody>
      </p:sp>
      <p:sp>
        <p:nvSpPr>
          <p:cNvPr id="215" name="Rounded Rectangle 21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01:38</a:t>
            </a:r>
          </a:p>
        </p:txBody>
      </p:sp>
      <p:sp>
        <p:nvSpPr>
          <p:cNvPr id="216" name="Rounded Rectangle 21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01:37</a:t>
            </a:r>
          </a:p>
        </p:txBody>
      </p:sp>
      <p:sp>
        <p:nvSpPr>
          <p:cNvPr id="217" name="Rounded Rectangle 21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01:36</a:t>
            </a:r>
          </a:p>
        </p:txBody>
      </p:sp>
      <p:sp>
        <p:nvSpPr>
          <p:cNvPr id="218" name="Rounded Rectangle 21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01:35</a:t>
            </a:r>
          </a:p>
        </p:txBody>
      </p:sp>
      <p:sp>
        <p:nvSpPr>
          <p:cNvPr id="219" name="Rounded Rectangle 21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01:34</a:t>
            </a:r>
          </a:p>
        </p:txBody>
      </p:sp>
      <p:sp>
        <p:nvSpPr>
          <p:cNvPr id="220" name="Rounded Rectangle 21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01:33</a:t>
            </a:r>
          </a:p>
        </p:txBody>
      </p:sp>
      <p:sp>
        <p:nvSpPr>
          <p:cNvPr id="221" name="Rounded Rectangle 22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01:32</a:t>
            </a:r>
          </a:p>
        </p:txBody>
      </p:sp>
      <p:sp>
        <p:nvSpPr>
          <p:cNvPr id="222" name="Rounded Rectangle 22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01:31</a:t>
            </a:r>
          </a:p>
        </p:txBody>
      </p:sp>
      <p:sp>
        <p:nvSpPr>
          <p:cNvPr id="223" name="Rounded Rectangle 22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01:30</a:t>
            </a:r>
          </a:p>
        </p:txBody>
      </p:sp>
      <p:sp>
        <p:nvSpPr>
          <p:cNvPr id="224" name="Rounded Rectangle 223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01:29</a:t>
            </a:r>
          </a:p>
        </p:txBody>
      </p:sp>
      <p:sp>
        <p:nvSpPr>
          <p:cNvPr id="225" name="Rounded Rectangle 22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01:28</a:t>
            </a:r>
          </a:p>
        </p:txBody>
      </p:sp>
      <p:sp>
        <p:nvSpPr>
          <p:cNvPr id="226" name="Rounded Rectangle 22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01:27</a:t>
            </a:r>
          </a:p>
        </p:txBody>
      </p:sp>
      <p:sp>
        <p:nvSpPr>
          <p:cNvPr id="227" name="Rounded Rectangle 22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01:26</a:t>
            </a:r>
          </a:p>
        </p:txBody>
      </p:sp>
      <p:sp>
        <p:nvSpPr>
          <p:cNvPr id="228" name="Rounded Rectangle 22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01:25</a:t>
            </a:r>
          </a:p>
        </p:txBody>
      </p:sp>
      <p:sp>
        <p:nvSpPr>
          <p:cNvPr id="229" name="Rounded Rectangle 22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01:24</a:t>
            </a:r>
          </a:p>
        </p:txBody>
      </p:sp>
      <p:sp>
        <p:nvSpPr>
          <p:cNvPr id="230" name="Rounded Rectangle 22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01:23</a:t>
            </a:r>
          </a:p>
        </p:txBody>
      </p:sp>
      <p:sp>
        <p:nvSpPr>
          <p:cNvPr id="231" name="Rounded Rectangle 23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01:22</a:t>
            </a:r>
          </a:p>
        </p:txBody>
      </p:sp>
      <p:sp>
        <p:nvSpPr>
          <p:cNvPr id="232" name="Rounded Rectangle 23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01:21</a:t>
            </a:r>
          </a:p>
        </p:txBody>
      </p:sp>
      <p:sp>
        <p:nvSpPr>
          <p:cNvPr id="233" name="Rounded Rectangle 23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01:20</a:t>
            </a:r>
          </a:p>
        </p:txBody>
      </p:sp>
      <p:sp>
        <p:nvSpPr>
          <p:cNvPr id="234" name="Rounded Rectangle 233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01:19</a:t>
            </a:r>
          </a:p>
        </p:txBody>
      </p:sp>
      <p:sp>
        <p:nvSpPr>
          <p:cNvPr id="235" name="Rounded Rectangle 23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01:18</a:t>
            </a:r>
          </a:p>
        </p:txBody>
      </p:sp>
      <p:sp>
        <p:nvSpPr>
          <p:cNvPr id="236" name="Rounded Rectangle 23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01:17</a:t>
            </a:r>
          </a:p>
        </p:txBody>
      </p:sp>
      <p:sp>
        <p:nvSpPr>
          <p:cNvPr id="237" name="Rounded Rectangle 23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01:16</a:t>
            </a:r>
          </a:p>
        </p:txBody>
      </p:sp>
      <p:sp>
        <p:nvSpPr>
          <p:cNvPr id="238" name="Rounded Rectangle 23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01:15</a:t>
            </a:r>
          </a:p>
        </p:txBody>
      </p:sp>
      <p:sp>
        <p:nvSpPr>
          <p:cNvPr id="239" name="Rounded Rectangle 23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01:14</a:t>
            </a:r>
          </a:p>
        </p:txBody>
      </p:sp>
      <p:sp>
        <p:nvSpPr>
          <p:cNvPr id="240" name="Rounded Rectangle 23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01:13</a:t>
            </a:r>
          </a:p>
        </p:txBody>
      </p:sp>
      <p:sp>
        <p:nvSpPr>
          <p:cNvPr id="241" name="Rounded Rectangle 24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01:12</a:t>
            </a:r>
          </a:p>
        </p:txBody>
      </p:sp>
      <p:sp>
        <p:nvSpPr>
          <p:cNvPr id="242" name="Rounded Rectangle 24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01:11</a:t>
            </a:r>
          </a:p>
        </p:txBody>
      </p:sp>
      <p:sp>
        <p:nvSpPr>
          <p:cNvPr id="243" name="Rounded Rectangle 24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01:10</a:t>
            </a:r>
          </a:p>
        </p:txBody>
      </p:sp>
      <p:sp>
        <p:nvSpPr>
          <p:cNvPr id="244" name="Rounded Rectangle 243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01:09</a:t>
            </a:r>
          </a:p>
        </p:txBody>
      </p:sp>
      <p:sp>
        <p:nvSpPr>
          <p:cNvPr id="245" name="Rounded Rectangle 24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01:08</a:t>
            </a:r>
          </a:p>
        </p:txBody>
      </p:sp>
      <p:sp>
        <p:nvSpPr>
          <p:cNvPr id="246" name="Rounded Rectangle 24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01:07</a:t>
            </a:r>
          </a:p>
        </p:txBody>
      </p:sp>
      <p:sp>
        <p:nvSpPr>
          <p:cNvPr id="247" name="Rounded Rectangle 24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01:06</a:t>
            </a:r>
          </a:p>
        </p:txBody>
      </p:sp>
      <p:sp>
        <p:nvSpPr>
          <p:cNvPr id="248" name="Rounded Rectangle 24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01:05</a:t>
            </a:r>
          </a:p>
        </p:txBody>
      </p:sp>
      <p:sp>
        <p:nvSpPr>
          <p:cNvPr id="249" name="Rounded Rectangle 24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01:04</a:t>
            </a:r>
          </a:p>
        </p:txBody>
      </p:sp>
      <p:sp>
        <p:nvSpPr>
          <p:cNvPr id="250" name="Rounded Rectangle 24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01:03</a:t>
            </a:r>
          </a:p>
        </p:txBody>
      </p:sp>
      <p:sp>
        <p:nvSpPr>
          <p:cNvPr id="251" name="Rounded Rectangle 25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01:02</a:t>
            </a:r>
          </a:p>
        </p:txBody>
      </p:sp>
      <p:sp>
        <p:nvSpPr>
          <p:cNvPr id="252" name="Rounded Rectangle 25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01:01</a:t>
            </a:r>
          </a:p>
        </p:txBody>
      </p:sp>
      <p:sp>
        <p:nvSpPr>
          <p:cNvPr id="253" name="Rounded Rectangle 25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01:00</a:t>
            </a:r>
          </a:p>
        </p:txBody>
      </p:sp>
      <p:sp>
        <p:nvSpPr>
          <p:cNvPr id="254" name="Rounded Rectangle 253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00:59</a:t>
            </a:r>
          </a:p>
        </p:txBody>
      </p:sp>
      <p:sp>
        <p:nvSpPr>
          <p:cNvPr id="255" name="Rounded Rectangle 25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00:58</a:t>
            </a:r>
          </a:p>
        </p:txBody>
      </p:sp>
      <p:sp>
        <p:nvSpPr>
          <p:cNvPr id="256" name="Rounded Rectangle 25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00:57</a:t>
            </a:r>
          </a:p>
        </p:txBody>
      </p:sp>
      <p:sp>
        <p:nvSpPr>
          <p:cNvPr id="257" name="Rounded Rectangle 25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00:56</a:t>
            </a:r>
          </a:p>
        </p:txBody>
      </p:sp>
      <p:sp>
        <p:nvSpPr>
          <p:cNvPr id="258" name="Rounded Rectangle 25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00:55</a:t>
            </a:r>
          </a:p>
        </p:txBody>
      </p:sp>
      <p:sp>
        <p:nvSpPr>
          <p:cNvPr id="259" name="Rounded Rectangle 25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00:54</a:t>
            </a:r>
          </a:p>
        </p:txBody>
      </p:sp>
      <p:sp>
        <p:nvSpPr>
          <p:cNvPr id="260" name="Rounded Rectangle 25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00:53</a:t>
            </a:r>
          </a:p>
        </p:txBody>
      </p:sp>
      <p:sp>
        <p:nvSpPr>
          <p:cNvPr id="261" name="Rounded Rectangle 26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00:52</a:t>
            </a:r>
          </a:p>
        </p:txBody>
      </p:sp>
      <p:sp>
        <p:nvSpPr>
          <p:cNvPr id="262" name="Rounded Rectangle 26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00:51</a:t>
            </a:r>
          </a:p>
        </p:txBody>
      </p:sp>
      <p:sp>
        <p:nvSpPr>
          <p:cNvPr id="263" name="Rounded Rectangle 26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00:50</a:t>
            </a:r>
          </a:p>
        </p:txBody>
      </p:sp>
      <p:sp>
        <p:nvSpPr>
          <p:cNvPr id="264" name="Rounded Rectangle 263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00:49</a:t>
            </a:r>
          </a:p>
        </p:txBody>
      </p:sp>
      <p:sp>
        <p:nvSpPr>
          <p:cNvPr id="265" name="Rounded Rectangle 26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00:48</a:t>
            </a:r>
          </a:p>
        </p:txBody>
      </p:sp>
      <p:sp>
        <p:nvSpPr>
          <p:cNvPr id="266" name="Rounded Rectangle 26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00:47</a:t>
            </a:r>
          </a:p>
        </p:txBody>
      </p:sp>
      <p:sp>
        <p:nvSpPr>
          <p:cNvPr id="267" name="Rounded Rectangle 26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00:46</a:t>
            </a:r>
          </a:p>
        </p:txBody>
      </p:sp>
      <p:sp>
        <p:nvSpPr>
          <p:cNvPr id="268" name="Rounded Rectangle 26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00:45</a:t>
            </a:r>
          </a:p>
        </p:txBody>
      </p:sp>
      <p:sp>
        <p:nvSpPr>
          <p:cNvPr id="269" name="Rounded Rectangle 26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00:44</a:t>
            </a:r>
          </a:p>
        </p:txBody>
      </p:sp>
      <p:sp>
        <p:nvSpPr>
          <p:cNvPr id="270" name="Rounded Rectangle 26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00:43</a:t>
            </a:r>
          </a:p>
        </p:txBody>
      </p:sp>
      <p:sp>
        <p:nvSpPr>
          <p:cNvPr id="271" name="Rounded Rectangle 27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00:42</a:t>
            </a:r>
          </a:p>
        </p:txBody>
      </p:sp>
      <p:sp>
        <p:nvSpPr>
          <p:cNvPr id="272" name="Rounded Rectangle 27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00:41</a:t>
            </a:r>
          </a:p>
        </p:txBody>
      </p:sp>
      <p:sp>
        <p:nvSpPr>
          <p:cNvPr id="273" name="Rounded Rectangle 27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00:40</a:t>
            </a:r>
          </a:p>
        </p:txBody>
      </p:sp>
      <p:sp>
        <p:nvSpPr>
          <p:cNvPr id="274" name="Rounded Rectangle 273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00:39</a:t>
            </a:r>
          </a:p>
        </p:txBody>
      </p:sp>
      <p:sp>
        <p:nvSpPr>
          <p:cNvPr id="275" name="Rounded Rectangle 27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00:38</a:t>
            </a:r>
          </a:p>
        </p:txBody>
      </p:sp>
      <p:sp>
        <p:nvSpPr>
          <p:cNvPr id="276" name="Rounded Rectangle 27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00:37</a:t>
            </a:r>
          </a:p>
        </p:txBody>
      </p:sp>
      <p:sp>
        <p:nvSpPr>
          <p:cNvPr id="277" name="Rounded Rectangle 27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00:36</a:t>
            </a:r>
          </a:p>
        </p:txBody>
      </p:sp>
      <p:sp>
        <p:nvSpPr>
          <p:cNvPr id="278" name="Rounded Rectangle 27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00:35</a:t>
            </a:r>
          </a:p>
        </p:txBody>
      </p:sp>
      <p:sp>
        <p:nvSpPr>
          <p:cNvPr id="279" name="Rounded Rectangle 27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00:34</a:t>
            </a:r>
          </a:p>
        </p:txBody>
      </p:sp>
      <p:sp>
        <p:nvSpPr>
          <p:cNvPr id="280" name="Rounded Rectangle 27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00:33</a:t>
            </a:r>
          </a:p>
        </p:txBody>
      </p:sp>
      <p:sp>
        <p:nvSpPr>
          <p:cNvPr id="281" name="Rounded Rectangle 28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00:32</a:t>
            </a:r>
          </a:p>
        </p:txBody>
      </p:sp>
      <p:sp>
        <p:nvSpPr>
          <p:cNvPr id="282" name="Rounded Rectangle 28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00:31</a:t>
            </a:r>
          </a:p>
        </p:txBody>
      </p:sp>
      <p:sp>
        <p:nvSpPr>
          <p:cNvPr id="283" name="Rounded Rectangle 28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00:30</a:t>
            </a:r>
          </a:p>
        </p:txBody>
      </p:sp>
      <p:sp>
        <p:nvSpPr>
          <p:cNvPr id="284" name="Rounded Rectangle 283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00:29</a:t>
            </a:r>
          </a:p>
        </p:txBody>
      </p:sp>
      <p:sp>
        <p:nvSpPr>
          <p:cNvPr id="285" name="Rounded Rectangle 28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00:28</a:t>
            </a:r>
          </a:p>
        </p:txBody>
      </p:sp>
      <p:sp>
        <p:nvSpPr>
          <p:cNvPr id="286" name="Rounded Rectangle 28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00:27</a:t>
            </a:r>
          </a:p>
        </p:txBody>
      </p:sp>
      <p:sp>
        <p:nvSpPr>
          <p:cNvPr id="287" name="Rounded Rectangle 28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00:26</a:t>
            </a:r>
          </a:p>
        </p:txBody>
      </p:sp>
      <p:sp>
        <p:nvSpPr>
          <p:cNvPr id="288" name="Rounded Rectangle 28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00:25</a:t>
            </a:r>
          </a:p>
        </p:txBody>
      </p:sp>
      <p:sp>
        <p:nvSpPr>
          <p:cNvPr id="289" name="Rounded Rectangle 28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00:24</a:t>
            </a:r>
          </a:p>
        </p:txBody>
      </p:sp>
      <p:sp>
        <p:nvSpPr>
          <p:cNvPr id="290" name="Rounded Rectangle 28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00:23</a:t>
            </a:r>
          </a:p>
        </p:txBody>
      </p:sp>
      <p:sp>
        <p:nvSpPr>
          <p:cNvPr id="291" name="Rounded Rectangle 29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00:22</a:t>
            </a:r>
          </a:p>
        </p:txBody>
      </p:sp>
      <p:sp>
        <p:nvSpPr>
          <p:cNvPr id="292" name="Rounded Rectangle 29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00:21</a:t>
            </a:r>
          </a:p>
        </p:txBody>
      </p:sp>
      <p:sp>
        <p:nvSpPr>
          <p:cNvPr id="293" name="Rounded Rectangle 29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00:20</a:t>
            </a:r>
          </a:p>
        </p:txBody>
      </p:sp>
      <p:sp>
        <p:nvSpPr>
          <p:cNvPr id="294" name="Rounded Rectangle 293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00:19</a:t>
            </a:r>
          </a:p>
        </p:txBody>
      </p:sp>
      <p:sp>
        <p:nvSpPr>
          <p:cNvPr id="295" name="Rounded Rectangle 29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00:18</a:t>
            </a:r>
          </a:p>
        </p:txBody>
      </p:sp>
      <p:sp>
        <p:nvSpPr>
          <p:cNvPr id="296" name="Rounded Rectangle 29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00:17</a:t>
            </a:r>
          </a:p>
        </p:txBody>
      </p:sp>
      <p:sp>
        <p:nvSpPr>
          <p:cNvPr id="297" name="Rounded Rectangle 29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00:16</a:t>
            </a:r>
          </a:p>
        </p:txBody>
      </p:sp>
      <p:sp>
        <p:nvSpPr>
          <p:cNvPr id="298" name="Rounded Rectangle 29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00:15</a:t>
            </a:r>
          </a:p>
        </p:txBody>
      </p:sp>
      <p:sp>
        <p:nvSpPr>
          <p:cNvPr id="299" name="Rounded Rectangle 29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00:14</a:t>
            </a:r>
          </a:p>
        </p:txBody>
      </p:sp>
      <p:sp>
        <p:nvSpPr>
          <p:cNvPr id="300" name="Rounded Rectangle 29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00:13</a:t>
            </a:r>
          </a:p>
        </p:txBody>
      </p:sp>
      <p:sp>
        <p:nvSpPr>
          <p:cNvPr id="301" name="Rounded Rectangle 30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00:12</a:t>
            </a:r>
          </a:p>
        </p:txBody>
      </p:sp>
      <p:sp>
        <p:nvSpPr>
          <p:cNvPr id="302" name="Rounded Rectangle 30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00:11</a:t>
            </a:r>
          </a:p>
        </p:txBody>
      </p:sp>
      <p:sp>
        <p:nvSpPr>
          <p:cNvPr id="303" name="Rounded Rectangle 30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00:10</a:t>
            </a:r>
          </a:p>
        </p:txBody>
      </p:sp>
      <p:sp>
        <p:nvSpPr>
          <p:cNvPr id="304" name="Rounded Rectangle 303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00:09</a:t>
            </a:r>
          </a:p>
        </p:txBody>
      </p:sp>
      <p:sp>
        <p:nvSpPr>
          <p:cNvPr id="305" name="Rounded Rectangle 304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00:08</a:t>
            </a:r>
          </a:p>
        </p:txBody>
      </p:sp>
      <p:sp>
        <p:nvSpPr>
          <p:cNvPr id="306" name="Rounded Rectangle 305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00:07</a:t>
            </a:r>
          </a:p>
        </p:txBody>
      </p:sp>
      <p:sp>
        <p:nvSpPr>
          <p:cNvPr id="307" name="Rounded Rectangle 306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00:06</a:t>
            </a:r>
          </a:p>
        </p:txBody>
      </p:sp>
      <p:sp>
        <p:nvSpPr>
          <p:cNvPr id="308" name="Rounded Rectangle 307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00:05</a:t>
            </a:r>
          </a:p>
        </p:txBody>
      </p:sp>
      <p:sp>
        <p:nvSpPr>
          <p:cNvPr id="309" name="Rounded Rectangle 308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00:04</a:t>
            </a:r>
          </a:p>
        </p:txBody>
      </p:sp>
      <p:sp>
        <p:nvSpPr>
          <p:cNvPr id="310" name="Rounded Rectangle 309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00:03</a:t>
            </a:r>
          </a:p>
        </p:txBody>
      </p:sp>
      <p:sp>
        <p:nvSpPr>
          <p:cNvPr id="311" name="Rounded Rectangle 310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00:02</a:t>
            </a:r>
          </a:p>
        </p:txBody>
      </p:sp>
      <p:sp>
        <p:nvSpPr>
          <p:cNvPr id="312" name="Rounded Rectangle 311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00:01</a:t>
            </a:r>
          </a:p>
        </p:txBody>
      </p:sp>
      <p:sp>
        <p:nvSpPr>
          <p:cNvPr id="313" name="Rounded Rectangle 312"/>
          <p:cNvSpPr/>
          <p:nvPr/>
        </p:nvSpPr>
        <p:spPr>
          <a:xfrm>
            <a:off x="7658100" y="4000500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00:00</a:t>
            </a:r>
          </a:p>
        </p:txBody>
      </p:sp>
      <p:sp>
        <p:nvSpPr>
          <p:cNvPr id="314" name="Oval 313"/>
          <p:cNvSpPr/>
          <p:nvPr/>
        </p:nvSpPr>
        <p:spPr>
          <a:xfrm>
            <a:off x="7915262" y="4592504"/>
            <a:ext cx="914400" cy="457200"/>
          </a:xfrm>
          <a:prstGeom prst="ellipse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Start 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64184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5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5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5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5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5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35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45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5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65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75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85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95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5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15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25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35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45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5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65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7500"/>
                            </p:stCondLst>
                            <p:childTnLst>
                              <p:par>
                                <p:cTn id="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8500"/>
                            </p:stCondLst>
                            <p:childTnLst>
                              <p:par>
                                <p:cTn id="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9500"/>
                            </p:stCondLst>
                            <p:childTnLst>
                              <p:par>
                                <p:cTn id="1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500"/>
                            </p:stCondLst>
                            <p:childTnLst>
                              <p:par>
                                <p:cTn id="1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1500"/>
                            </p:stCondLst>
                            <p:childTnLst>
                              <p:par>
                                <p:cTn id="1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2500"/>
                            </p:stCondLst>
                            <p:childTnLst>
                              <p:par>
                                <p:cTn id="1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3500"/>
                            </p:stCondLst>
                            <p:childTnLst>
                              <p:par>
                                <p:cTn id="1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4500"/>
                            </p:stCondLst>
                            <p:childTnLst>
                              <p:par>
                                <p:cTn id="1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5500"/>
                            </p:stCondLst>
                            <p:childTnLst>
                              <p:par>
                                <p:cTn id="1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6500"/>
                            </p:stCondLst>
                            <p:childTnLst>
                              <p:par>
                                <p:cTn id="1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7500"/>
                            </p:stCondLst>
                            <p:childTnLst>
                              <p:par>
                                <p:cTn id="1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8500"/>
                            </p:stCondLst>
                            <p:childTnLst>
                              <p:par>
                                <p:cTn id="1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39500"/>
                            </p:stCondLst>
                            <p:childTnLst>
                              <p:par>
                                <p:cTn id="1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0500"/>
                            </p:stCondLst>
                            <p:childTnLst>
                              <p:par>
                                <p:cTn id="1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1500"/>
                            </p:stCondLst>
                            <p:childTnLst>
                              <p:par>
                                <p:cTn id="1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2500"/>
                            </p:stCondLst>
                            <p:childTnLst>
                              <p:par>
                                <p:cTn id="1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3500"/>
                            </p:stCondLst>
                            <p:childTnLst>
                              <p:par>
                                <p:cTn id="1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4500"/>
                            </p:stCondLst>
                            <p:childTnLst>
                              <p:par>
                                <p:cTn id="1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5500"/>
                            </p:stCondLst>
                            <p:childTnLst>
                              <p:par>
                                <p:cTn id="1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6500"/>
                            </p:stCondLst>
                            <p:childTnLst>
                              <p:par>
                                <p:cTn id="1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47500"/>
                            </p:stCondLst>
                            <p:childTnLst>
                              <p:par>
                                <p:cTn id="1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48500"/>
                            </p:stCondLst>
                            <p:childTnLst>
                              <p:par>
                                <p:cTn id="1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49500"/>
                            </p:stCondLst>
                            <p:childTnLst>
                              <p:par>
                                <p:cTn id="1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0500"/>
                            </p:stCondLst>
                            <p:childTnLst>
                              <p:par>
                                <p:cTn id="1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1500"/>
                            </p:stCondLst>
                            <p:childTnLst>
                              <p:par>
                                <p:cTn id="1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2500"/>
                            </p:stCondLst>
                            <p:childTnLst>
                              <p:par>
                                <p:cTn id="1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3500"/>
                            </p:stCondLst>
                            <p:childTnLst>
                              <p:par>
                                <p:cTn id="1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4500"/>
                            </p:stCondLst>
                            <p:childTnLst>
                              <p:par>
                                <p:cTn id="1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5500"/>
                            </p:stCondLst>
                            <p:childTnLst>
                              <p:par>
                                <p:cTn id="1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6500"/>
                            </p:stCondLst>
                            <p:childTnLst>
                              <p:par>
                                <p:cTn id="1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57500"/>
                            </p:stCondLst>
                            <p:childTnLst>
                              <p:par>
                                <p:cTn id="18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58500"/>
                            </p:stCondLst>
                            <p:childTnLst>
                              <p:par>
                                <p:cTn id="18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59500"/>
                            </p:stCondLst>
                            <p:childTnLst>
                              <p:par>
                                <p:cTn id="19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60500"/>
                            </p:stCondLst>
                            <p:childTnLst>
                              <p:par>
                                <p:cTn id="19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61500"/>
                            </p:stCondLst>
                            <p:childTnLst>
                              <p:par>
                                <p:cTn id="19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62500"/>
                            </p:stCondLst>
                            <p:childTnLst>
                              <p:par>
                                <p:cTn id="20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63500"/>
                            </p:stCondLst>
                            <p:childTnLst>
                              <p:par>
                                <p:cTn id="20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64500"/>
                            </p:stCondLst>
                            <p:childTnLst>
                              <p:par>
                                <p:cTn id="20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65500"/>
                            </p:stCondLst>
                            <p:childTnLst>
                              <p:par>
                                <p:cTn id="20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66500"/>
                            </p:stCondLst>
                            <p:childTnLst>
                              <p:par>
                                <p:cTn id="2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67500"/>
                            </p:stCondLst>
                            <p:childTnLst>
                              <p:par>
                                <p:cTn id="2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68500"/>
                            </p:stCondLst>
                            <p:childTnLst>
                              <p:par>
                                <p:cTn id="2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69500"/>
                            </p:stCondLst>
                            <p:childTnLst>
                              <p:par>
                                <p:cTn id="2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70500"/>
                            </p:stCondLst>
                            <p:childTnLst>
                              <p:par>
                                <p:cTn id="2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71500"/>
                            </p:stCondLst>
                            <p:childTnLst>
                              <p:par>
                                <p:cTn id="2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72500"/>
                            </p:stCondLst>
                            <p:childTnLst>
                              <p:par>
                                <p:cTn id="2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73500"/>
                            </p:stCondLst>
                            <p:childTnLst>
                              <p:par>
                                <p:cTn id="2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74500"/>
                            </p:stCondLst>
                            <p:childTnLst>
                              <p:par>
                                <p:cTn id="2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75500"/>
                            </p:stCondLst>
                            <p:childTnLst>
                              <p:par>
                                <p:cTn id="2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76500"/>
                            </p:stCondLst>
                            <p:childTnLst>
                              <p:par>
                                <p:cTn id="2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77500"/>
                            </p:stCondLst>
                            <p:childTnLst>
                              <p:par>
                                <p:cTn id="2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78500"/>
                            </p:stCondLst>
                            <p:childTnLst>
                              <p:par>
                                <p:cTn id="2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79500"/>
                            </p:stCondLst>
                            <p:childTnLst>
                              <p:par>
                                <p:cTn id="2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80500"/>
                            </p:stCondLst>
                            <p:childTnLst>
                              <p:par>
                                <p:cTn id="2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81500"/>
                            </p:stCondLst>
                            <p:childTnLst>
                              <p:par>
                                <p:cTn id="2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82500"/>
                            </p:stCondLst>
                            <p:childTnLst>
                              <p:par>
                                <p:cTn id="2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83500"/>
                            </p:stCondLst>
                            <p:childTnLst>
                              <p:par>
                                <p:cTn id="2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>
                            <p:stCondLst>
                              <p:cond delay="84500"/>
                            </p:stCondLst>
                            <p:childTnLst>
                              <p:par>
                                <p:cTn id="2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85500"/>
                            </p:stCondLst>
                            <p:childTnLst>
                              <p:par>
                                <p:cTn id="2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86500"/>
                            </p:stCondLst>
                            <p:childTnLst>
                              <p:par>
                                <p:cTn id="2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87500"/>
                            </p:stCondLst>
                            <p:childTnLst>
                              <p:par>
                                <p:cTn id="2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7" fill="hold">
                            <p:stCondLst>
                              <p:cond delay="88500"/>
                            </p:stCondLst>
                            <p:childTnLst>
                              <p:par>
                                <p:cTn id="2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89500"/>
                            </p:stCondLst>
                            <p:childTnLst>
                              <p:par>
                                <p:cTn id="2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>
                            <p:stCondLst>
                              <p:cond delay="90500"/>
                            </p:stCondLst>
                            <p:childTnLst>
                              <p:par>
                                <p:cTn id="2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>
                            <p:stCondLst>
                              <p:cond delay="91500"/>
                            </p:stCondLst>
                            <p:childTnLst>
                              <p:par>
                                <p:cTn id="2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>
                            <p:stCondLst>
                              <p:cond delay="92500"/>
                            </p:stCondLst>
                            <p:childTnLst>
                              <p:par>
                                <p:cTn id="2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2" fill="hold">
                            <p:stCondLst>
                              <p:cond delay="93500"/>
                            </p:stCondLst>
                            <p:childTnLst>
                              <p:par>
                                <p:cTn id="2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94500"/>
                            </p:stCondLst>
                            <p:childTnLst>
                              <p:par>
                                <p:cTn id="2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8" fill="hold">
                            <p:stCondLst>
                              <p:cond delay="95500"/>
                            </p:stCondLst>
                            <p:childTnLst>
                              <p:par>
                                <p:cTn id="2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1" fill="hold">
                            <p:stCondLst>
                              <p:cond delay="96500"/>
                            </p:stCondLst>
                            <p:childTnLst>
                              <p:par>
                                <p:cTn id="3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>
                            <p:stCondLst>
                              <p:cond delay="97500"/>
                            </p:stCondLst>
                            <p:childTnLst>
                              <p:par>
                                <p:cTn id="3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98500"/>
                            </p:stCondLst>
                            <p:childTnLst>
                              <p:par>
                                <p:cTn id="3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0" fill="hold">
                            <p:stCondLst>
                              <p:cond delay="99500"/>
                            </p:stCondLst>
                            <p:childTnLst>
                              <p:par>
                                <p:cTn id="3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3" fill="hold">
                            <p:stCondLst>
                              <p:cond delay="100500"/>
                            </p:stCondLst>
                            <p:childTnLst>
                              <p:par>
                                <p:cTn id="3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6" fill="hold">
                            <p:stCondLst>
                              <p:cond delay="101500"/>
                            </p:stCondLst>
                            <p:childTnLst>
                              <p:par>
                                <p:cTn id="3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9" fill="hold">
                            <p:stCondLst>
                              <p:cond delay="102500"/>
                            </p:stCondLst>
                            <p:childTnLst>
                              <p:par>
                                <p:cTn id="3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2" fill="hold">
                            <p:stCondLst>
                              <p:cond delay="103500"/>
                            </p:stCondLst>
                            <p:childTnLst>
                              <p:par>
                                <p:cTn id="3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5" fill="hold">
                            <p:stCondLst>
                              <p:cond delay="104500"/>
                            </p:stCondLst>
                            <p:childTnLst>
                              <p:par>
                                <p:cTn id="3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8" fill="hold">
                            <p:stCondLst>
                              <p:cond delay="105500"/>
                            </p:stCondLst>
                            <p:childTnLst>
                              <p:par>
                                <p:cTn id="3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106500"/>
                            </p:stCondLst>
                            <p:childTnLst>
                              <p:par>
                                <p:cTn id="3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4" fill="hold">
                            <p:stCondLst>
                              <p:cond delay="107500"/>
                            </p:stCondLst>
                            <p:childTnLst>
                              <p:par>
                                <p:cTn id="3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7" fill="hold">
                            <p:stCondLst>
                              <p:cond delay="108500"/>
                            </p:stCondLst>
                            <p:childTnLst>
                              <p:par>
                                <p:cTn id="3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0" fill="hold">
                            <p:stCondLst>
                              <p:cond delay="109500"/>
                            </p:stCondLst>
                            <p:childTnLst>
                              <p:par>
                                <p:cTn id="3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110500"/>
                            </p:stCondLst>
                            <p:childTnLst>
                              <p:par>
                                <p:cTn id="3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6" fill="hold">
                            <p:stCondLst>
                              <p:cond delay="111500"/>
                            </p:stCondLst>
                            <p:childTnLst>
                              <p:par>
                                <p:cTn id="3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9" fill="hold">
                            <p:stCondLst>
                              <p:cond delay="112500"/>
                            </p:stCondLst>
                            <p:childTnLst>
                              <p:par>
                                <p:cTn id="3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2" fill="hold">
                            <p:stCondLst>
                              <p:cond delay="113500"/>
                            </p:stCondLst>
                            <p:childTnLst>
                              <p:par>
                                <p:cTn id="3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5" fill="hold">
                            <p:stCondLst>
                              <p:cond delay="114500"/>
                            </p:stCondLst>
                            <p:childTnLst>
                              <p:par>
                                <p:cTn id="3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8" fill="hold">
                            <p:stCondLst>
                              <p:cond delay="115500"/>
                            </p:stCondLst>
                            <p:childTnLst>
                              <p:par>
                                <p:cTn id="3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1" fill="hold">
                            <p:stCondLst>
                              <p:cond delay="116500"/>
                            </p:stCondLst>
                            <p:childTnLst>
                              <p:par>
                                <p:cTn id="3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4" fill="hold">
                            <p:stCondLst>
                              <p:cond delay="117500"/>
                            </p:stCondLst>
                            <p:childTnLst>
                              <p:par>
                                <p:cTn id="3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7" fill="hold">
                            <p:stCondLst>
                              <p:cond delay="118500"/>
                            </p:stCondLst>
                            <p:childTnLst>
                              <p:par>
                                <p:cTn id="3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0" fill="hold">
                            <p:stCondLst>
                              <p:cond delay="119500"/>
                            </p:stCondLst>
                            <p:childTnLst>
                              <p:par>
                                <p:cTn id="3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3" fill="hold">
                            <p:stCondLst>
                              <p:cond delay="120500"/>
                            </p:stCondLst>
                            <p:childTnLst>
                              <p:par>
                                <p:cTn id="3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6" fill="hold">
                            <p:stCondLst>
                              <p:cond delay="121500"/>
                            </p:stCondLst>
                            <p:childTnLst>
                              <p:par>
                                <p:cTn id="3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9" fill="hold">
                            <p:stCondLst>
                              <p:cond delay="122500"/>
                            </p:stCondLst>
                            <p:childTnLst>
                              <p:par>
                                <p:cTn id="3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2" fill="hold">
                            <p:stCondLst>
                              <p:cond delay="123500"/>
                            </p:stCondLst>
                            <p:childTnLst>
                              <p:par>
                                <p:cTn id="3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5" fill="hold">
                            <p:stCondLst>
                              <p:cond delay="124500"/>
                            </p:stCondLst>
                            <p:childTnLst>
                              <p:par>
                                <p:cTn id="3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8" fill="hold">
                            <p:stCondLst>
                              <p:cond delay="125500"/>
                            </p:stCondLst>
                            <p:childTnLst>
                              <p:par>
                                <p:cTn id="3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1" fill="hold">
                            <p:stCondLst>
                              <p:cond delay="126500"/>
                            </p:stCondLst>
                            <p:childTnLst>
                              <p:par>
                                <p:cTn id="3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4" fill="hold">
                            <p:stCondLst>
                              <p:cond delay="127500"/>
                            </p:stCondLst>
                            <p:childTnLst>
                              <p:par>
                                <p:cTn id="3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7" fill="hold">
                            <p:stCondLst>
                              <p:cond delay="128500"/>
                            </p:stCondLst>
                            <p:childTnLst>
                              <p:par>
                                <p:cTn id="3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0" fill="hold">
                            <p:stCondLst>
                              <p:cond delay="129500"/>
                            </p:stCondLst>
                            <p:childTnLst>
                              <p:par>
                                <p:cTn id="4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3" fill="hold">
                            <p:stCondLst>
                              <p:cond delay="130500"/>
                            </p:stCondLst>
                            <p:childTnLst>
                              <p:par>
                                <p:cTn id="4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6" fill="hold">
                            <p:stCondLst>
                              <p:cond delay="131500"/>
                            </p:stCondLst>
                            <p:childTnLst>
                              <p:par>
                                <p:cTn id="4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9" fill="hold">
                            <p:stCondLst>
                              <p:cond delay="132500"/>
                            </p:stCondLst>
                            <p:childTnLst>
                              <p:par>
                                <p:cTn id="4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2" fill="hold">
                            <p:stCondLst>
                              <p:cond delay="133500"/>
                            </p:stCondLst>
                            <p:childTnLst>
                              <p:par>
                                <p:cTn id="4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5" fill="hold">
                            <p:stCondLst>
                              <p:cond delay="134500"/>
                            </p:stCondLst>
                            <p:childTnLst>
                              <p:par>
                                <p:cTn id="4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8" fill="hold">
                            <p:stCondLst>
                              <p:cond delay="135500"/>
                            </p:stCondLst>
                            <p:childTnLst>
                              <p:par>
                                <p:cTn id="4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1" fill="hold">
                            <p:stCondLst>
                              <p:cond delay="136500"/>
                            </p:stCondLst>
                            <p:childTnLst>
                              <p:par>
                                <p:cTn id="4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4" fill="hold">
                            <p:stCondLst>
                              <p:cond delay="137500"/>
                            </p:stCondLst>
                            <p:childTnLst>
                              <p:par>
                                <p:cTn id="4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7" fill="hold">
                            <p:stCondLst>
                              <p:cond delay="138500"/>
                            </p:stCondLst>
                            <p:childTnLst>
                              <p:par>
                                <p:cTn id="4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0" fill="hold">
                            <p:stCondLst>
                              <p:cond delay="139500"/>
                            </p:stCondLst>
                            <p:childTnLst>
                              <p:par>
                                <p:cTn id="4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3" fill="hold">
                            <p:stCondLst>
                              <p:cond delay="140500"/>
                            </p:stCondLst>
                            <p:childTnLst>
                              <p:par>
                                <p:cTn id="4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6" fill="hold">
                            <p:stCondLst>
                              <p:cond delay="141500"/>
                            </p:stCondLst>
                            <p:childTnLst>
                              <p:par>
                                <p:cTn id="4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9" fill="hold">
                            <p:stCondLst>
                              <p:cond delay="142500"/>
                            </p:stCondLst>
                            <p:childTnLst>
                              <p:par>
                                <p:cTn id="4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2" fill="hold">
                            <p:stCondLst>
                              <p:cond delay="143500"/>
                            </p:stCondLst>
                            <p:childTnLst>
                              <p:par>
                                <p:cTn id="4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5" fill="hold">
                            <p:stCondLst>
                              <p:cond delay="144500"/>
                            </p:stCondLst>
                            <p:childTnLst>
                              <p:par>
                                <p:cTn id="4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8" fill="hold">
                            <p:stCondLst>
                              <p:cond delay="145500"/>
                            </p:stCondLst>
                            <p:childTnLst>
                              <p:par>
                                <p:cTn id="4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1" fill="hold">
                            <p:stCondLst>
                              <p:cond delay="146500"/>
                            </p:stCondLst>
                            <p:childTnLst>
                              <p:par>
                                <p:cTn id="4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4" fill="hold">
                            <p:stCondLst>
                              <p:cond delay="147500"/>
                            </p:stCondLst>
                            <p:childTnLst>
                              <p:par>
                                <p:cTn id="4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7" fill="hold">
                            <p:stCondLst>
                              <p:cond delay="148500"/>
                            </p:stCondLst>
                            <p:childTnLst>
                              <p:par>
                                <p:cTn id="4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0" fill="hold">
                            <p:stCondLst>
                              <p:cond delay="149500"/>
                            </p:stCondLst>
                            <p:childTnLst>
                              <p:par>
                                <p:cTn id="4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3" fill="hold">
                            <p:stCondLst>
                              <p:cond delay="150500"/>
                            </p:stCondLst>
                            <p:childTnLst>
                              <p:par>
                                <p:cTn id="4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6" fill="hold">
                            <p:stCondLst>
                              <p:cond delay="151500"/>
                            </p:stCondLst>
                            <p:childTnLst>
                              <p:par>
                                <p:cTn id="4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9" fill="hold">
                            <p:stCondLst>
                              <p:cond delay="152500"/>
                            </p:stCondLst>
                            <p:childTnLst>
                              <p:par>
                                <p:cTn id="4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2" fill="hold">
                            <p:stCondLst>
                              <p:cond delay="153500"/>
                            </p:stCondLst>
                            <p:childTnLst>
                              <p:par>
                                <p:cTn id="4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5" fill="hold">
                            <p:stCondLst>
                              <p:cond delay="154500"/>
                            </p:stCondLst>
                            <p:childTnLst>
                              <p:par>
                                <p:cTn id="4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8" fill="hold">
                            <p:stCondLst>
                              <p:cond delay="155500"/>
                            </p:stCondLst>
                            <p:childTnLst>
                              <p:par>
                                <p:cTn id="4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1" fill="hold">
                            <p:stCondLst>
                              <p:cond delay="156500"/>
                            </p:stCondLst>
                            <p:childTnLst>
                              <p:par>
                                <p:cTn id="4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4" fill="hold">
                            <p:stCondLst>
                              <p:cond delay="157500"/>
                            </p:stCondLst>
                            <p:childTnLst>
                              <p:par>
                                <p:cTn id="48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7" fill="hold">
                            <p:stCondLst>
                              <p:cond delay="158500"/>
                            </p:stCondLst>
                            <p:childTnLst>
                              <p:par>
                                <p:cTn id="48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0" fill="hold">
                            <p:stCondLst>
                              <p:cond delay="159500"/>
                            </p:stCondLst>
                            <p:childTnLst>
                              <p:par>
                                <p:cTn id="49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3" fill="hold">
                            <p:stCondLst>
                              <p:cond delay="160500"/>
                            </p:stCondLst>
                            <p:childTnLst>
                              <p:par>
                                <p:cTn id="49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6" fill="hold">
                            <p:stCondLst>
                              <p:cond delay="161500"/>
                            </p:stCondLst>
                            <p:childTnLst>
                              <p:par>
                                <p:cTn id="49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9" fill="hold">
                            <p:stCondLst>
                              <p:cond delay="162500"/>
                            </p:stCondLst>
                            <p:childTnLst>
                              <p:par>
                                <p:cTn id="50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2" fill="hold">
                            <p:stCondLst>
                              <p:cond delay="163500"/>
                            </p:stCondLst>
                            <p:childTnLst>
                              <p:par>
                                <p:cTn id="50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5" fill="hold">
                            <p:stCondLst>
                              <p:cond delay="164500"/>
                            </p:stCondLst>
                            <p:childTnLst>
                              <p:par>
                                <p:cTn id="50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8" fill="hold">
                            <p:stCondLst>
                              <p:cond delay="165500"/>
                            </p:stCondLst>
                            <p:childTnLst>
                              <p:par>
                                <p:cTn id="50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1" fill="hold">
                            <p:stCondLst>
                              <p:cond delay="166500"/>
                            </p:stCondLst>
                            <p:childTnLst>
                              <p:par>
                                <p:cTn id="5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4" fill="hold">
                            <p:stCondLst>
                              <p:cond delay="167500"/>
                            </p:stCondLst>
                            <p:childTnLst>
                              <p:par>
                                <p:cTn id="5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7" fill="hold">
                            <p:stCondLst>
                              <p:cond delay="168500"/>
                            </p:stCondLst>
                            <p:childTnLst>
                              <p:par>
                                <p:cTn id="5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0" fill="hold">
                            <p:stCondLst>
                              <p:cond delay="169500"/>
                            </p:stCondLst>
                            <p:childTnLst>
                              <p:par>
                                <p:cTn id="5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3" fill="hold">
                            <p:stCondLst>
                              <p:cond delay="170500"/>
                            </p:stCondLst>
                            <p:childTnLst>
                              <p:par>
                                <p:cTn id="5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6" fill="hold">
                            <p:stCondLst>
                              <p:cond delay="171500"/>
                            </p:stCondLst>
                            <p:childTnLst>
                              <p:par>
                                <p:cTn id="5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9" fill="hold">
                            <p:stCondLst>
                              <p:cond delay="172500"/>
                            </p:stCondLst>
                            <p:childTnLst>
                              <p:par>
                                <p:cTn id="5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2" fill="hold">
                            <p:stCondLst>
                              <p:cond delay="173500"/>
                            </p:stCondLst>
                            <p:childTnLst>
                              <p:par>
                                <p:cTn id="5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5" fill="hold">
                            <p:stCondLst>
                              <p:cond delay="174500"/>
                            </p:stCondLst>
                            <p:childTnLst>
                              <p:par>
                                <p:cTn id="5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8" fill="hold">
                            <p:stCondLst>
                              <p:cond delay="175500"/>
                            </p:stCondLst>
                            <p:childTnLst>
                              <p:par>
                                <p:cTn id="5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1" fill="hold">
                            <p:stCondLst>
                              <p:cond delay="176500"/>
                            </p:stCondLst>
                            <p:childTnLst>
                              <p:par>
                                <p:cTn id="5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4" fill="hold">
                            <p:stCondLst>
                              <p:cond delay="177500"/>
                            </p:stCondLst>
                            <p:childTnLst>
                              <p:par>
                                <p:cTn id="5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7" fill="hold">
                            <p:stCondLst>
                              <p:cond delay="178500"/>
                            </p:stCondLst>
                            <p:childTnLst>
                              <p:par>
                                <p:cTn id="5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0" fill="hold">
                            <p:stCondLst>
                              <p:cond delay="179500"/>
                            </p:stCondLst>
                            <p:childTnLst>
                              <p:par>
                                <p:cTn id="5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3" fill="hold">
                            <p:stCondLst>
                              <p:cond delay="180500"/>
                            </p:stCondLst>
                            <p:childTnLst>
                              <p:par>
                                <p:cTn id="5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6" fill="hold">
                            <p:stCondLst>
                              <p:cond delay="181500"/>
                            </p:stCondLst>
                            <p:childTnLst>
                              <p:par>
                                <p:cTn id="5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9" fill="hold">
                            <p:stCondLst>
                              <p:cond delay="182500"/>
                            </p:stCondLst>
                            <p:childTnLst>
                              <p:par>
                                <p:cTn id="5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2" fill="hold">
                            <p:stCondLst>
                              <p:cond delay="183500"/>
                            </p:stCondLst>
                            <p:childTnLst>
                              <p:par>
                                <p:cTn id="5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5" fill="hold">
                            <p:stCondLst>
                              <p:cond delay="184500"/>
                            </p:stCondLst>
                            <p:childTnLst>
                              <p:par>
                                <p:cTn id="5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8" fill="hold">
                            <p:stCondLst>
                              <p:cond delay="185500"/>
                            </p:stCondLst>
                            <p:childTnLst>
                              <p:par>
                                <p:cTn id="5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1" fill="hold">
                            <p:stCondLst>
                              <p:cond delay="186500"/>
                            </p:stCondLst>
                            <p:childTnLst>
                              <p:par>
                                <p:cTn id="5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4" fill="hold">
                            <p:stCondLst>
                              <p:cond delay="187500"/>
                            </p:stCondLst>
                            <p:childTnLst>
                              <p:par>
                                <p:cTn id="5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7" fill="hold">
                            <p:stCondLst>
                              <p:cond delay="188500"/>
                            </p:stCondLst>
                            <p:childTnLst>
                              <p:par>
                                <p:cTn id="5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0" fill="hold">
                            <p:stCondLst>
                              <p:cond delay="189500"/>
                            </p:stCondLst>
                            <p:childTnLst>
                              <p:par>
                                <p:cTn id="5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3" fill="hold">
                            <p:stCondLst>
                              <p:cond delay="190500"/>
                            </p:stCondLst>
                            <p:childTnLst>
                              <p:par>
                                <p:cTn id="5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6" fill="hold">
                            <p:stCondLst>
                              <p:cond delay="191500"/>
                            </p:stCondLst>
                            <p:childTnLst>
                              <p:par>
                                <p:cTn id="5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9" fill="hold">
                            <p:stCondLst>
                              <p:cond delay="192500"/>
                            </p:stCondLst>
                            <p:childTnLst>
                              <p:par>
                                <p:cTn id="5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2" fill="hold">
                            <p:stCondLst>
                              <p:cond delay="193500"/>
                            </p:stCondLst>
                            <p:childTnLst>
                              <p:par>
                                <p:cTn id="5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5" fill="hold">
                            <p:stCondLst>
                              <p:cond delay="194500"/>
                            </p:stCondLst>
                            <p:childTnLst>
                              <p:par>
                                <p:cTn id="5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8" fill="hold">
                            <p:stCondLst>
                              <p:cond delay="195500"/>
                            </p:stCondLst>
                            <p:childTnLst>
                              <p:par>
                                <p:cTn id="5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1" fill="hold">
                            <p:stCondLst>
                              <p:cond delay="196500"/>
                            </p:stCondLst>
                            <p:childTnLst>
                              <p:par>
                                <p:cTn id="6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4" fill="hold">
                            <p:stCondLst>
                              <p:cond delay="197500"/>
                            </p:stCondLst>
                            <p:childTnLst>
                              <p:par>
                                <p:cTn id="6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7" fill="hold">
                            <p:stCondLst>
                              <p:cond delay="198500"/>
                            </p:stCondLst>
                            <p:childTnLst>
                              <p:par>
                                <p:cTn id="6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0" fill="hold">
                            <p:stCondLst>
                              <p:cond delay="199500"/>
                            </p:stCondLst>
                            <p:childTnLst>
                              <p:par>
                                <p:cTn id="6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3" fill="hold">
                            <p:stCondLst>
                              <p:cond delay="200500"/>
                            </p:stCondLst>
                            <p:childTnLst>
                              <p:par>
                                <p:cTn id="6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6" fill="hold">
                            <p:stCondLst>
                              <p:cond delay="201500"/>
                            </p:stCondLst>
                            <p:childTnLst>
                              <p:par>
                                <p:cTn id="6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9" fill="hold">
                            <p:stCondLst>
                              <p:cond delay="202500"/>
                            </p:stCondLst>
                            <p:childTnLst>
                              <p:par>
                                <p:cTn id="6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2" fill="hold">
                            <p:stCondLst>
                              <p:cond delay="203500"/>
                            </p:stCondLst>
                            <p:childTnLst>
                              <p:par>
                                <p:cTn id="6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5" fill="hold">
                            <p:stCondLst>
                              <p:cond delay="204500"/>
                            </p:stCondLst>
                            <p:childTnLst>
                              <p:par>
                                <p:cTn id="6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8" fill="hold">
                            <p:stCondLst>
                              <p:cond delay="205500"/>
                            </p:stCondLst>
                            <p:childTnLst>
                              <p:par>
                                <p:cTn id="6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1" fill="hold">
                            <p:stCondLst>
                              <p:cond delay="206500"/>
                            </p:stCondLst>
                            <p:childTnLst>
                              <p:par>
                                <p:cTn id="6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4" fill="hold">
                            <p:stCondLst>
                              <p:cond delay="207500"/>
                            </p:stCondLst>
                            <p:childTnLst>
                              <p:par>
                                <p:cTn id="6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7" fill="hold">
                            <p:stCondLst>
                              <p:cond delay="208500"/>
                            </p:stCondLst>
                            <p:childTnLst>
                              <p:par>
                                <p:cTn id="6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0" fill="hold">
                            <p:stCondLst>
                              <p:cond delay="209500"/>
                            </p:stCondLst>
                            <p:childTnLst>
                              <p:par>
                                <p:cTn id="6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3" fill="hold">
                            <p:stCondLst>
                              <p:cond delay="210500"/>
                            </p:stCondLst>
                            <p:childTnLst>
                              <p:par>
                                <p:cTn id="6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6" fill="hold">
                            <p:stCondLst>
                              <p:cond delay="211500"/>
                            </p:stCondLst>
                            <p:childTnLst>
                              <p:par>
                                <p:cTn id="6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9" fill="hold">
                            <p:stCondLst>
                              <p:cond delay="212500"/>
                            </p:stCondLst>
                            <p:childTnLst>
                              <p:par>
                                <p:cTn id="6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2" fill="hold">
                            <p:stCondLst>
                              <p:cond delay="213500"/>
                            </p:stCondLst>
                            <p:childTnLst>
                              <p:par>
                                <p:cTn id="6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5" fill="hold">
                            <p:stCondLst>
                              <p:cond delay="214500"/>
                            </p:stCondLst>
                            <p:childTnLst>
                              <p:par>
                                <p:cTn id="6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8" fill="hold">
                            <p:stCondLst>
                              <p:cond delay="215500"/>
                            </p:stCondLst>
                            <p:childTnLst>
                              <p:par>
                                <p:cTn id="6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1" fill="hold">
                            <p:stCondLst>
                              <p:cond delay="216500"/>
                            </p:stCondLst>
                            <p:childTnLst>
                              <p:par>
                                <p:cTn id="6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4" fill="hold">
                            <p:stCondLst>
                              <p:cond delay="217500"/>
                            </p:stCondLst>
                            <p:childTnLst>
                              <p:par>
                                <p:cTn id="6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7" fill="hold">
                            <p:stCondLst>
                              <p:cond delay="218500"/>
                            </p:stCondLst>
                            <p:childTnLst>
                              <p:par>
                                <p:cTn id="6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0" fill="hold">
                            <p:stCondLst>
                              <p:cond delay="219500"/>
                            </p:stCondLst>
                            <p:childTnLst>
                              <p:par>
                                <p:cTn id="6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3" fill="hold">
                            <p:stCondLst>
                              <p:cond delay="220500"/>
                            </p:stCondLst>
                            <p:childTnLst>
                              <p:par>
                                <p:cTn id="6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6" fill="hold">
                            <p:stCondLst>
                              <p:cond delay="221500"/>
                            </p:stCondLst>
                            <p:childTnLst>
                              <p:par>
                                <p:cTn id="6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9" fill="hold">
                            <p:stCondLst>
                              <p:cond delay="222500"/>
                            </p:stCondLst>
                            <p:childTnLst>
                              <p:par>
                                <p:cTn id="6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2" fill="hold">
                            <p:stCondLst>
                              <p:cond delay="223500"/>
                            </p:stCondLst>
                            <p:childTnLst>
                              <p:par>
                                <p:cTn id="6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5" fill="hold">
                            <p:stCondLst>
                              <p:cond delay="224500"/>
                            </p:stCondLst>
                            <p:childTnLst>
                              <p:par>
                                <p:cTn id="6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8" fill="hold">
                            <p:stCondLst>
                              <p:cond delay="225500"/>
                            </p:stCondLst>
                            <p:childTnLst>
                              <p:par>
                                <p:cTn id="6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1" fill="hold">
                            <p:stCondLst>
                              <p:cond delay="226500"/>
                            </p:stCondLst>
                            <p:childTnLst>
                              <p:par>
                                <p:cTn id="6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4" fill="hold">
                            <p:stCondLst>
                              <p:cond delay="227500"/>
                            </p:stCondLst>
                            <p:childTnLst>
                              <p:par>
                                <p:cTn id="6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7" fill="hold">
                            <p:stCondLst>
                              <p:cond delay="228500"/>
                            </p:stCondLst>
                            <p:childTnLst>
                              <p:par>
                                <p:cTn id="6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0" fill="hold">
                            <p:stCondLst>
                              <p:cond delay="229500"/>
                            </p:stCondLst>
                            <p:childTnLst>
                              <p:par>
                                <p:cTn id="7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3" fill="hold">
                            <p:stCondLst>
                              <p:cond delay="230500"/>
                            </p:stCondLst>
                            <p:childTnLst>
                              <p:par>
                                <p:cTn id="7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6" fill="hold">
                            <p:stCondLst>
                              <p:cond delay="231500"/>
                            </p:stCondLst>
                            <p:childTnLst>
                              <p:par>
                                <p:cTn id="7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9" fill="hold">
                            <p:stCondLst>
                              <p:cond delay="232500"/>
                            </p:stCondLst>
                            <p:childTnLst>
                              <p:par>
                                <p:cTn id="7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2" fill="hold">
                            <p:stCondLst>
                              <p:cond delay="233500"/>
                            </p:stCondLst>
                            <p:childTnLst>
                              <p:par>
                                <p:cTn id="7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5" fill="hold">
                            <p:stCondLst>
                              <p:cond delay="234500"/>
                            </p:stCondLst>
                            <p:childTnLst>
                              <p:par>
                                <p:cTn id="7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8" fill="hold">
                            <p:stCondLst>
                              <p:cond delay="235500"/>
                            </p:stCondLst>
                            <p:childTnLst>
                              <p:par>
                                <p:cTn id="7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1" fill="hold">
                            <p:stCondLst>
                              <p:cond delay="236500"/>
                            </p:stCondLst>
                            <p:childTnLst>
                              <p:par>
                                <p:cTn id="7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4" fill="hold">
                            <p:stCondLst>
                              <p:cond delay="237500"/>
                            </p:stCondLst>
                            <p:childTnLst>
                              <p:par>
                                <p:cTn id="7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7" fill="hold">
                            <p:stCondLst>
                              <p:cond delay="238500"/>
                            </p:stCondLst>
                            <p:childTnLst>
                              <p:par>
                                <p:cTn id="7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0" fill="hold">
                            <p:stCondLst>
                              <p:cond delay="239500"/>
                            </p:stCondLst>
                            <p:childTnLst>
                              <p:par>
                                <p:cTn id="7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3" fill="hold">
                            <p:stCondLst>
                              <p:cond delay="240500"/>
                            </p:stCondLst>
                            <p:childTnLst>
                              <p:par>
                                <p:cTn id="7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6" fill="hold">
                            <p:stCondLst>
                              <p:cond delay="241500"/>
                            </p:stCondLst>
                            <p:childTnLst>
                              <p:par>
                                <p:cTn id="7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9" fill="hold">
                            <p:stCondLst>
                              <p:cond delay="242500"/>
                            </p:stCondLst>
                            <p:childTnLst>
                              <p:par>
                                <p:cTn id="7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2" fill="hold">
                            <p:stCondLst>
                              <p:cond delay="243500"/>
                            </p:stCondLst>
                            <p:childTnLst>
                              <p:par>
                                <p:cTn id="7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5" fill="hold">
                            <p:stCondLst>
                              <p:cond delay="244500"/>
                            </p:stCondLst>
                            <p:childTnLst>
                              <p:par>
                                <p:cTn id="7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8" fill="hold">
                            <p:stCondLst>
                              <p:cond delay="245500"/>
                            </p:stCondLst>
                            <p:childTnLst>
                              <p:par>
                                <p:cTn id="7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1" fill="hold">
                            <p:stCondLst>
                              <p:cond delay="246500"/>
                            </p:stCondLst>
                            <p:childTnLst>
                              <p:par>
                                <p:cTn id="7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4" fill="hold">
                            <p:stCondLst>
                              <p:cond delay="247500"/>
                            </p:stCondLst>
                            <p:childTnLst>
                              <p:par>
                                <p:cTn id="7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7" fill="hold">
                            <p:stCondLst>
                              <p:cond delay="248500"/>
                            </p:stCondLst>
                            <p:childTnLst>
                              <p:par>
                                <p:cTn id="7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0" fill="hold">
                            <p:stCondLst>
                              <p:cond delay="249500"/>
                            </p:stCondLst>
                            <p:childTnLst>
                              <p:par>
                                <p:cTn id="7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3" fill="hold">
                            <p:stCondLst>
                              <p:cond delay="250500"/>
                            </p:stCondLst>
                            <p:childTnLst>
                              <p:par>
                                <p:cTn id="7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6" fill="hold">
                            <p:stCondLst>
                              <p:cond delay="251500"/>
                            </p:stCondLst>
                            <p:childTnLst>
                              <p:par>
                                <p:cTn id="7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9" fill="hold">
                            <p:stCondLst>
                              <p:cond delay="252500"/>
                            </p:stCondLst>
                            <p:childTnLst>
                              <p:par>
                                <p:cTn id="7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2" fill="hold">
                            <p:stCondLst>
                              <p:cond delay="253500"/>
                            </p:stCondLst>
                            <p:childTnLst>
                              <p:par>
                                <p:cTn id="7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5" fill="hold">
                            <p:stCondLst>
                              <p:cond delay="254500"/>
                            </p:stCondLst>
                            <p:childTnLst>
                              <p:par>
                                <p:cTn id="7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8" fill="hold">
                            <p:stCondLst>
                              <p:cond delay="255500"/>
                            </p:stCondLst>
                            <p:childTnLst>
                              <p:par>
                                <p:cTn id="7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1" fill="hold">
                            <p:stCondLst>
                              <p:cond delay="256500"/>
                            </p:stCondLst>
                            <p:childTnLst>
                              <p:par>
                                <p:cTn id="7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4" fill="hold">
                            <p:stCondLst>
                              <p:cond delay="257500"/>
                            </p:stCondLst>
                            <p:childTnLst>
                              <p:par>
                                <p:cTn id="78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7" fill="hold">
                            <p:stCondLst>
                              <p:cond delay="258500"/>
                            </p:stCondLst>
                            <p:childTnLst>
                              <p:par>
                                <p:cTn id="78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0" fill="hold">
                            <p:stCondLst>
                              <p:cond delay="259500"/>
                            </p:stCondLst>
                            <p:childTnLst>
                              <p:par>
                                <p:cTn id="79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3" fill="hold">
                            <p:stCondLst>
                              <p:cond delay="260500"/>
                            </p:stCondLst>
                            <p:childTnLst>
                              <p:par>
                                <p:cTn id="79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6" fill="hold">
                            <p:stCondLst>
                              <p:cond delay="261500"/>
                            </p:stCondLst>
                            <p:childTnLst>
                              <p:par>
                                <p:cTn id="79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9" fill="hold">
                            <p:stCondLst>
                              <p:cond delay="262500"/>
                            </p:stCondLst>
                            <p:childTnLst>
                              <p:par>
                                <p:cTn id="80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2" fill="hold">
                            <p:stCondLst>
                              <p:cond delay="263500"/>
                            </p:stCondLst>
                            <p:childTnLst>
                              <p:par>
                                <p:cTn id="80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5" fill="hold">
                            <p:stCondLst>
                              <p:cond delay="264500"/>
                            </p:stCondLst>
                            <p:childTnLst>
                              <p:par>
                                <p:cTn id="80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8" fill="hold">
                            <p:stCondLst>
                              <p:cond delay="265500"/>
                            </p:stCondLst>
                            <p:childTnLst>
                              <p:par>
                                <p:cTn id="80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1" fill="hold">
                            <p:stCondLst>
                              <p:cond delay="266500"/>
                            </p:stCondLst>
                            <p:childTnLst>
                              <p:par>
                                <p:cTn id="8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4" fill="hold">
                            <p:stCondLst>
                              <p:cond delay="267500"/>
                            </p:stCondLst>
                            <p:childTnLst>
                              <p:par>
                                <p:cTn id="8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7" fill="hold">
                            <p:stCondLst>
                              <p:cond delay="268500"/>
                            </p:stCondLst>
                            <p:childTnLst>
                              <p:par>
                                <p:cTn id="8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0" fill="hold">
                            <p:stCondLst>
                              <p:cond delay="269500"/>
                            </p:stCondLst>
                            <p:childTnLst>
                              <p:par>
                                <p:cTn id="8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3" fill="hold">
                            <p:stCondLst>
                              <p:cond delay="270500"/>
                            </p:stCondLst>
                            <p:childTnLst>
                              <p:par>
                                <p:cTn id="8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6" fill="hold">
                            <p:stCondLst>
                              <p:cond delay="271500"/>
                            </p:stCondLst>
                            <p:childTnLst>
                              <p:par>
                                <p:cTn id="8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9" fill="hold">
                            <p:stCondLst>
                              <p:cond delay="272500"/>
                            </p:stCondLst>
                            <p:childTnLst>
                              <p:par>
                                <p:cTn id="8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2" fill="hold">
                            <p:stCondLst>
                              <p:cond delay="273500"/>
                            </p:stCondLst>
                            <p:childTnLst>
                              <p:par>
                                <p:cTn id="8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5" fill="hold">
                            <p:stCondLst>
                              <p:cond delay="274500"/>
                            </p:stCondLst>
                            <p:childTnLst>
                              <p:par>
                                <p:cTn id="8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8" fill="hold">
                            <p:stCondLst>
                              <p:cond delay="275500"/>
                            </p:stCondLst>
                            <p:childTnLst>
                              <p:par>
                                <p:cTn id="8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1" fill="hold">
                            <p:stCondLst>
                              <p:cond delay="276500"/>
                            </p:stCondLst>
                            <p:childTnLst>
                              <p:par>
                                <p:cTn id="8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4" fill="hold">
                            <p:stCondLst>
                              <p:cond delay="277500"/>
                            </p:stCondLst>
                            <p:childTnLst>
                              <p:par>
                                <p:cTn id="8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7" fill="hold">
                            <p:stCondLst>
                              <p:cond delay="278500"/>
                            </p:stCondLst>
                            <p:childTnLst>
                              <p:par>
                                <p:cTn id="8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0" fill="hold">
                            <p:stCondLst>
                              <p:cond delay="279500"/>
                            </p:stCondLst>
                            <p:childTnLst>
                              <p:par>
                                <p:cTn id="8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3" fill="hold">
                            <p:stCondLst>
                              <p:cond delay="280500"/>
                            </p:stCondLst>
                            <p:childTnLst>
                              <p:par>
                                <p:cTn id="8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6" fill="hold">
                            <p:stCondLst>
                              <p:cond delay="281500"/>
                            </p:stCondLst>
                            <p:childTnLst>
                              <p:par>
                                <p:cTn id="8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9" fill="hold">
                            <p:stCondLst>
                              <p:cond delay="282500"/>
                            </p:stCondLst>
                            <p:childTnLst>
                              <p:par>
                                <p:cTn id="8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2" fill="hold">
                            <p:stCondLst>
                              <p:cond delay="283500"/>
                            </p:stCondLst>
                            <p:childTnLst>
                              <p:par>
                                <p:cTn id="8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5" fill="hold">
                            <p:stCondLst>
                              <p:cond delay="284500"/>
                            </p:stCondLst>
                            <p:childTnLst>
                              <p:par>
                                <p:cTn id="8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8" fill="hold">
                            <p:stCondLst>
                              <p:cond delay="285500"/>
                            </p:stCondLst>
                            <p:childTnLst>
                              <p:par>
                                <p:cTn id="8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1" fill="hold">
                            <p:stCondLst>
                              <p:cond delay="286500"/>
                            </p:stCondLst>
                            <p:childTnLst>
                              <p:par>
                                <p:cTn id="8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4" fill="hold">
                            <p:stCondLst>
                              <p:cond delay="287500"/>
                            </p:stCondLst>
                            <p:childTnLst>
                              <p:par>
                                <p:cTn id="8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7" fill="hold">
                            <p:stCondLst>
                              <p:cond delay="288500"/>
                            </p:stCondLst>
                            <p:childTnLst>
                              <p:par>
                                <p:cTn id="8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0" fill="hold">
                            <p:stCondLst>
                              <p:cond delay="289500"/>
                            </p:stCondLst>
                            <p:childTnLst>
                              <p:par>
                                <p:cTn id="8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3" fill="hold">
                            <p:stCondLst>
                              <p:cond delay="290500"/>
                            </p:stCondLst>
                            <p:childTnLst>
                              <p:par>
                                <p:cTn id="8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6" fill="hold">
                            <p:stCondLst>
                              <p:cond delay="291500"/>
                            </p:stCondLst>
                            <p:childTnLst>
                              <p:par>
                                <p:cTn id="8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9" fill="hold">
                            <p:stCondLst>
                              <p:cond delay="292500"/>
                            </p:stCondLst>
                            <p:childTnLst>
                              <p:par>
                                <p:cTn id="8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2" fill="hold">
                            <p:stCondLst>
                              <p:cond delay="293500"/>
                            </p:stCondLst>
                            <p:childTnLst>
                              <p:par>
                                <p:cTn id="8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5" fill="hold">
                            <p:stCondLst>
                              <p:cond delay="294500"/>
                            </p:stCondLst>
                            <p:childTnLst>
                              <p:par>
                                <p:cTn id="8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8" fill="hold">
                            <p:stCondLst>
                              <p:cond delay="295500"/>
                            </p:stCondLst>
                            <p:childTnLst>
                              <p:par>
                                <p:cTn id="8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1" fill="hold">
                            <p:stCondLst>
                              <p:cond delay="296500"/>
                            </p:stCondLst>
                            <p:childTnLst>
                              <p:par>
                                <p:cTn id="9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4" fill="hold">
                            <p:stCondLst>
                              <p:cond delay="297500"/>
                            </p:stCondLst>
                            <p:childTnLst>
                              <p:par>
                                <p:cTn id="9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7" fill="hold">
                            <p:stCondLst>
                              <p:cond delay="298500"/>
                            </p:stCondLst>
                            <p:childTnLst>
                              <p:par>
                                <p:cTn id="9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0" fill="hold">
                            <p:stCondLst>
                              <p:cond delay="299500"/>
                            </p:stCondLst>
                            <p:childTnLst>
                              <p:par>
                                <p:cTn id="9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3" fill="hold">
                            <p:stCondLst>
                              <p:cond delay="300500"/>
                            </p:stCondLst>
                            <p:childTnLst>
                              <p:par>
                                <p:cTn id="9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"/>
                  </p:tgtEl>
                </p:cond>
              </p:nextCondLst>
            </p:seq>
          </p:childTnLst>
        </p:cTn>
      </p:par>
    </p:tnLst>
    <p:bldLst>
      <p:bldP spid="12" grpId="0"/>
      <p:bldP spid="10" grpId="0" animBg="1"/>
      <p:bldP spid="11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4" grpId="0" animBg="1"/>
      <p:bldP spid="205" grpId="0" animBg="1"/>
      <p:bldP spid="206" grpId="0" animBg="1"/>
      <p:bldP spid="207" grpId="0" animBg="1"/>
      <p:bldP spid="208" grpId="0" animBg="1"/>
      <p:bldP spid="209" grpId="0" animBg="1"/>
      <p:bldP spid="210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222" grpId="0" animBg="1"/>
      <p:bldP spid="223" grpId="0" animBg="1"/>
      <p:bldP spid="224" grpId="0" animBg="1"/>
      <p:bldP spid="225" grpId="0" animBg="1"/>
      <p:bldP spid="226" grpId="0" animBg="1"/>
      <p:bldP spid="227" grpId="0" animBg="1"/>
      <p:bldP spid="228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5" grpId="0" animBg="1"/>
      <p:bldP spid="236" grpId="0" animBg="1"/>
      <p:bldP spid="237" grpId="0" animBg="1"/>
      <p:bldP spid="238" grpId="0" animBg="1"/>
      <p:bldP spid="239" grpId="0" animBg="1"/>
      <p:bldP spid="240" grpId="0" animBg="1"/>
      <p:bldP spid="241" grpId="0" animBg="1"/>
      <p:bldP spid="242" grpId="0" animBg="1"/>
      <p:bldP spid="243" grpId="0" animBg="1"/>
      <p:bldP spid="244" grpId="0" animBg="1"/>
      <p:bldP spid="245" grpId="0" animBg="1"/>
      <p:bldP spid="246" grpId="0" animBg="1"/>
      <p:bldP spid="247" grpId="0" animBg="1"/>
      <p:bldP spid="248" grpId="0" animBg="1"/>
      <p:bldP spid="249" grpId="0" animBg="1"/>
      <p:bldP spid="250" grpId="0" animBg="1"/>
      <p:bldP spid="251" grpId="0" animBg="1"/>
      <p:bldP spid="252" grpId="0" animBg="1"/>
      <p:bldP spid="253" grpId="0" animBg="1"/>
      <p:bldP spid="254" grpId="0" animBg="1"/>
      <p:bldP spid="255" grpId="0" animBg="1"/>
      <p:bldP spid="256" grpId="0" animBg="1"/>
      <p:bldP spid="257" grpId="0" animBg="1"/>
      <p:bldP spid="258" grpId="0" animBg="1"/>
      <p:bldP spid="259" grpId="0" animBg="1"/>
      <p:bldP spid="260" grpId="0" animBg="1"/>
      <p:bldP spid="261" grpId="0" animBg="1"/>
      <p:bldP spid="262" grpId="0" animBg="1"/>
      <p:bldP spid="263" grpId="0" animBg="1"/>
      <p:bldP spid="264" grpId="0" animBg="1"/>
      <p:bldP spid="265" grpId="0" animBg="1"/>
      <p:bldP spid="266" grpId="0" animBg="1"/>
      <p:bldP spid="267" grpId="0" animBg="1"/>
      <p:bldP spid="268" grpId="0" animBg="1"/>
      <p:bldP spid="269" grpId="0" animBg="1"/>
      <p:bldP spid="270" grpId="0" animBg="1"/>
      <p:bldP spid="271" grpId="0" animBg="1"/>
      <p:bldP spid="272" grpId="0" animBg="1"/>
      <p:bldP spid="273" grpId="0" animBg="1"/>
      <p:bldP spid="274" grpId="0" animBg="1"/>
      <p:bldP spid="275" grpId="0" animBg="1"/>
      <p:bldP spid="276" grpId="0" animBg="1"/>
      <p:bldP spid="277" grpId="0" animBg="1"/>
      <p:bldP spid="278" grpId="0" animBg="1"/>
      <p:bldP spid="279" grpId="0" animBg="1"/>
      <p:bldP spid="280" grpId="0" animBg="1"/>
      <p:bldP spid="281" grpId="0" animBg="1"/>
      <p:bldP spid="282" grpId="0" animBg="1"/>
      <p:bldP spid="283" grpId="0" animBg="1"/>
      <p:bldP spid="284" grpId="0" animBg="1"/>
      <p:bldP spid="285" grpId="0" animBg="1"/>
      <p:bldP spid="286" grpId="0" animBg="1"/>
      <p:bldP spid="287" grpId="0" animBg="1"/>
      <p:bldP spid="288" grpId="0" animBg="1"/>
      <p:bldP spid="289" grpId="0" animBg="1"/>
      <p:bldP spid="290" grpId="0" animBg="1"/>
      <p:bldP spid="291" grpId="0" animBg="1"/>
      <p:bldP spid="292" grpId="0" animBg="1"/>
      <p:bldP spid="293" grpId="0" animBg="1"/>
      <p:bldP spid="294" grpId="0" animBg="1"/>
      <p:bldP spid="295" grpId="0" animBg="1"/>
      <p:bldP spid="296" grpId="0" animBg="1"/>
      <p:bldP spid="297" grpId="0" animBg="1"/>
      <p:bldP spid="298" grpId="0" animBg="1"/>
      <p:bldP spid="299" grpId="0" animBg="1"/>
      <p:bldP spid="300" grpId="0" animBg="1"/>
      <p:bldP spid="301" grpId="0" animBg="1"/>
      <p:bldP spid="302" grpId="0" animBg="1"/>
      <p:bldP spid="303" grpId="0" animBg="1"/>
      <p:bldP spid="304" grpId="0" animBg="1"/>
      <p:bldP spid="305" grpId="0" animBg="1"/>
      <p:bldP spid="306" grpId="0" animBg="1"/>
      <p:bldP spid="307" grpId="0" animBg="1"/>
      <p:bldP spid="308" grpId="0" animBg="1"/>
      <p:bldP spid="309" grpId="0" animBg="1"/>
      <p:bldP spid="310" grpId="0" animBg="1"/>
      <p:bldP spid="311" grpId="0" animBg="1"/>
      <p:bldP spid="312" grpId="0" animBg="1"/>
      <p:bldP spid="313" grpId="0" animBg="1"/>
      <p:bldP spid="31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6361188"/>
              </p:ext>
            </p:extLst>
          </p:nvPr>
        </p:nvGraphicFramePr>
        <p:xfrm>
          <a:off x="381000" y="57151"/>
          <a:ext cx="2075537" cy="350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4" name="Equation" r:id="rId3" imgW="2425680" imgH="4114800" progId="Equation.DSMT4">
                  <p:embed/>
                </p:oleObj>
              </mc:Choice>
              <mc:Fallback>
                <p:oleObj name="Equation" r:id="rId3" imgW="2425680" imgH="41148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" y="57151"/>
                        <a:ext cx="2075537" cy="3505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6513319"/>
              </p:ext>
            </p:extLst>
          </p:nvPr>
        </p:nvGraphicFramePr>
        <p:xfrm>
          <a:off x="4165600" y="-25400"/>
          <a:ext cx="3938588" cy="5168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5" name="Equation" r:id="rId5" imgW="4902120" imgH="6451560" progId="Equation.DSMT4">
                  <p:embed/>
                </p:oleObj>
              </mc:Choice>
              <mc:Fallback>
                <p:oleObj name="Equation" r:id="rId5" imgW="4902120" imgH="645156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65600" y="-25400"/>
                        <a:ext cx="3938588" cy="5168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2448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6644563"/>
              </p:ext>
            </p:extLst>
          </p:nvPr>
        </p:nvGraphicFramePr>
        <p:xfrm>
          <a:off x="838200" y="361950"/>
          <a:ext cx="7639050" cy="450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1" name="Equation" r:id="rId3" imgW="7657920" imgH="4470120" progId="Equation.DSMT4">
                  <p:embed/>
                </p:oleObj>
              </mc:Choice>
              <mc:Fallback>
                <p:oleObj name="Equation" r:id="rId3" imgW="7657920" imgH="447012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361950"/>
                        <a:ext cx="7639050" cy="4502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1931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3493325"/>
              </p:ext>
            </p:extLst>
          </p:nvPr>
        </p:nvGraphicFramePr>
        <p:xfrm>
          <a:off x="0" y="33338"/>
          <a:ext cx="3759200" cy="83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3" name="Equation" r:id="rId3" imgW="3759120" imgH="838080" progId="Equation.DSMT4">
                  <p:embed/>
                </p:oleObj>
              </mc:Choice>
              <mc:Fallback>
                <p:oleObj name="Equation" r:id="rId3" imgW="3759120" imgH="83808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3338"/>
                        <a:ext cx="3759200" cy="831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4925059"/>
              </p:ext>
            </p:extLst>
          </p:nvPr>
        </p:nvGraphicFramePr>
        <p:xfrm>
          <a:off x="355600" y="895350"/>
          <a:ext cx="5130800" cy="944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4" name="Equation" r:id="rId5" imgW="5130720" imgH="952200" progId="Equation.DSMT4">
                  <p:embed/>
                </p:oleObj>
              </mc:Choice>
              <mc:Fallback>
                <p:oleObj name="Equation" r:id="rId5" imgW="5130720" imgH="9522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600" y="895350"/>
                        <a:ext cx="5130800" cy="944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8310255"/>
              </p:ext>
            </p:extLst>
          </p:nvPr>
        </p:nvGraphicFramePr>
        <p:xfrm>
          <a:off x="355600" y="1809750"/>
          <a:ext cx="7188200" cy="1008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5" name="Equation" r:id="rId7" imgW="7188120" imgH="1015920" progId="Equation.DSMT4">
                  <p:embed/>
                </p:oleObj>
              </mc:Choice>
              <mc:Fallback>
                <p:oleObj name="Equation" r:id="rId7" imgW="7188120" imgH="101592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600" y="1809750"/>
                        <a:ext cx="7188200" cy="1008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1087888"/>
              </p:ext>
            </p:extLst>
          </p:nvPr>
        </p:nvGraphicFramePr>
        <p:xfrm>
          <a:off x="342900" y="3230563"/>
          <a:ext cx="6134100" cy="944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6" name="Equation" r:id="rId9" imgW="6134040" imgH="952200" progId="Equation.DSMT4">
                  <p:embed/>
                </p:oleObj>
              </mc:Choice>
              <mc:Fallback>
                <p:oleObj name="Equation" r:id="rId9" imgW="6134040" imgH="9522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900" y="3230563"/>
                        <a:ext cx="6134100" cy="944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371E579D-6775-D77B-2F81-C71C56D604B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9502481"/>
              </p:ext>
            </p:extLst>
          </p:nvPr>
        </p:nvGraphicFramePr>
        <p:xfrm>
          <a:off x="3683000" y="4157662"/>
          <a:ext cx="35560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7" name="Equation" r:id="rId11" imgW="3555720" imgH="952200" progId="Equation.DSMT4">
                  <p:embed/>
                </p:oleObj>
              </mc:Choice>
              <mc:Fallback>
                <p:oleObj name="Equation" r:id="rId11" imgW="3555720" imgH="952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683000" y="4157662"/>
                        <a:ext cx="35560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1931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/>
          <p:cNvSpPr/>
          <p:nvPr/>
        </p:nvSpPr>
        <p:spPr>
          <a:xfrm>
            <a:off x="609600" y="514350"/>
            <a:ext cx="3235960" cy="318516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pic>
        <p:nvPicPr>
          <p:cNvPr id="4" name="Hình ảnh 3" descr="Ảnh có chứa văn bản, đồ chơi, đồ họa véc-tơ, danh thiếp&#10;&#10;Mô tả được tạo tự độ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25" y="2676087"/>
            <a:ext cx="2320220" cy="2234972"/>
          </a:xfrm>
          <a:prstGeom prst="rect">
            <a:avLst/>
          </a:prstGeom>
        </p:spPr>
      </p:pic>
      <p:sp>
        <p:nvSpPr>
          <p:cNvPr id="2" name="TextBox 10"/>
          <p:cNvSpPr txBox="1"/>
          <p:nvPr/>
        </p:nvSpPr>
        <p:spPr>
          <a:xfrm>
            <a:off x="4075090" y="1815147"/>
            <a:ext cx="2438400" cy="5835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VẬN DỤNG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200" y="13335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Dạng 1 : Thực hiện phép tính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6200" y="615375"/>
            <a:ext cx="9067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Loại 3 : Áp dụng tính chất phép cộng các phân thức để tính nhanh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6200" y="1605975"/>
            <a:ext cx="6858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Bài tập : Rút gọn biểu thức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9839699"/>
              </p:ext>
            </p:extLst>
          </p:nvPr>
        </p:nvGraphicFramePr>
        <p:xfrm>
          <a:off x="1147762" y="2046288"/>
          <a:ext cx="4719638" cy="86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6" name="Equation" r:id="rId3" imgW="4711680" imgH="876240" progId="Equation.DSMT4">
                  <p:embed/>
                </p:oleObj>
              </mc:Choice>
              <mc:Fallback>
                <p:oleObj name="Equation" r:id="rId3" imgW="4711680" imgH="87624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7762" y="2046288"/>
                        <a:ext cx="4719638" cy="869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8602662"/>
              </p:ext>
            </p:extLst>
          </p:nvPr>
        </p:nvGraphicFramePr>
        <p:xfrm>
          <a:off x="1143000" y="3194050"/>
          <a:ext cx="5481638" cy="97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7" name="Equation" r:id="rId5" imgW="5473440" imgH="977760" progId="Equation.DSMT4">
                  <p:embed/>
                </p:oleObj>
              </mc:Choice>
              <mc:Fallback>
                <p:oleObj name="Equation" r:id="rId5" imgW="5473440" imgH="97776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3194050"/>
                        <a:ext cx="5481638" cy="977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6663928" y="1981483"/>
            <a:ext cx="2327672" cy="232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6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7085298"/>
              </p:ext>
            </p:extLst>
          </p:nvPr>
        </p:nvGraphicFramePr>
        <p:xfrm>
          <a:off x="246062" y="1109663"/>
          <a:ext cx="5011738" cy="971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83" name="Equation" r:id="rId3" imgW="5003640" imgH="965160" progId="Equation.DSMT4">
                  <p:embed/>
                </p:oleObj>
              </mc:Choice>
              <mc:Fallback>
                <p:oleObj name="Equation" r:id="rId3" imgW="5003640" imgH="965160" progId="Equation.DSMT4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6062" y="1109663"/>
                        <a:ext cx="5011738" cy="971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3037160"/>
              </p:ext>
            </p:extLst>
          </p:nvPr>
        </p:nvGraphicFramePr>
        <p:xfrm>
          <a:off x="228600" y="2235200"/>
          <a:ext cx="2819400" cy="86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84" name="Equation" r:id="rId5" imgW="2819160" imgH="876240" progId="Equation.DSMT4">
                  <p:embed/>
                </p:oleObj>
              </mc:Choice>
              <mc:Fallback>
                <p:oleObj name="Equation" r:id="rId5" imgW="2819160" imgH="876240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" y="2235200"/>
                        <a:ext cx="2819400" cy="869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9924463"/>
              </p:ext>
            </p:extLst>
          </p:nvPr>
        </p:nvGraphicFramePr>
        <p:xfrm>
          <a:off x="3048000" y="2241550"/>
          <a:ext cx="2379662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85" name="Equation" r:id="rId7" imgW="2387520" imgH="1091880" progId="Equation.DSMT4">
                  <p:embed/>
                </p:oleObj>
              </mc:Choice>
              <mc:Fallback>
                <p:oleObj name="Equation" r:id="rId7" imgW="2387520" imgH="1091880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0" y="2241550"/>
                        <a:ext cx="2379662" cy="1092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3007348"/>
              </p:ext>
            </p:extLst>
          </p:nvPr>
        </p:nvGraphicFramePr>
        <p:xfrm>
          <a:off x="1066800" y="3460750"/>
          <a:ext cx="197485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86" name="Equation" r:id="rId9" imgW="1968480" imgH="863280" progId="Equation.DSMT4">
                  <p:embed/>
                </p:oleObj>
              </mc:Choice>
              <mc:Fallback>
                <p:oleObj name="Equation" r:id="rId9" imgW="1968480" imgH="863280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3460750"/>
                        <a:ext cx="1974850" cy="863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95066998"/>
              </p:ext>
            </p:extLst>
          </p:nvPr>
        </p:nvGraphicFramePr>
        <p:xfrm>
          <a:off x="3117850" y="3460750"/>
          <a:ext cx="146685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87" name="Equation" r:id="rId11" imgW="1460160" imgH="863280" progId="Equation.DSMT4">
                  <p:embed/>
                </p:oleObj>
              </mc:Choice>
              <mc:Fallback>
                <p:oleObj name="Equation" r:id="rId11" imgW="1460160" imgH="863280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17850" y="3460750"/>
                        <a:ext cx="1466850" cy="863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0" y="5143500"/>
          <a:ext cx="124777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88" name="Equation" r:id="rId13" imgW="1244600" imgH="482600" progId="Equation.DSMT4">
                  <p:embed/>
                </p:oleObj>
              </mc:Choice>
              <mc:Fallback>
                <p:oleObj name="Equation" r:id="rId13" imgW="1244600" imgH="4826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5143500"/>
                        <a:ext cx="1247775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/>
        </p:nvGraphicFramePr>
        <p:xfrm>
          <a:off x="0" y="5629275"/>
          <a:ext cx="1028700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89" name="Equation" r:id="rId15" imgW="1028254" imgH="444307" progId="Equation.DSMT4">
                  <p:embed/>
                </p:oleObj>
              </mc:Choice>
              <mc:Fallback>
                <p:oleObj name="Equation" r:id="rId15" imgW="1028254" imgH="444307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5629275"/>
                        <a:ext cx="1028700" cy="447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/>
        </p:nvGraphicFramePr>
        <p:xfrm>
          <a:off x="0" y="6076950"/>
          <a:ext cx="733425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90" name="Equation" r:id="rId17" imgW="736280" imgH="444307" progId="Equation.DSMT4">
                  <p:embed/>
                </p:oleObj>
              </mc:Choice>
              <mc:Fallback>
                <p:oleObj name="Equation" r:id="rId17" imgW="736280" imgH="444307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076950"/>
                        <a:ext cx="733425" cy="447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/>
        </p:nvGraphicFramePr>
        <p:xfrm>
          <a:off x="0" y="6524625"/>
          <a:ext cx="79057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91" name="Equation" r:id="rId19" imgW="787058" imgH="482391" progId="Equation.DSMT4">
                  <p:embed/>
                </p:oleObj>
              </mc:Choice>
              <mc:Fallback>
                <p:oleObj name="Equation" r:id="rId19" imgW="787058" imgH="482391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524625"/>
                        <a:ext cx="790575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/>
        </p:nvGraphicFramePr>
        <p:xfrm>
          <a:off x="0" y="7010400"/>
          <a:ext cx="333375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92" name="Equation" r:id="rId21" imgW="330057" imgH="165028" progId="Equation.DSMT4">
                  <p:embed/>
                </p:oleObj>
              </mc:Choice>
              <mc:Fallback>
                <p:oleObj name="Equation" r:id="rId21" imgW="330057" imgH="165028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7010400"/>
                        <a:ext cx="333375" cy="161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0" y="8858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0" y="1371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0" y="18002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0" y="23336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0" y="27527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0" y="36290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0" y="4572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ectangle 26"/>
          <p:cNvSpPr>
            <a:spLocks noChangeArrowheads="1"/>
          </p:cNvSpPr>
          <p:nvPr/>
        </p:nvSpPr>
        <p:spPr bwMode="auto">
          <a:xfrm>
            <a:off x="0" y="51435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Rectangle 27"/>
          <p:cNvSpPr>
            <a:spLocks noChangeArrowheads="1"/>
          </p:cNvSpPr>
          <p:nvPr/>
        </p:nvSpPr>
        <p:spPr bwMode="auto">
          <a:xfrm>
            <a:off x="0" y="56292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ectangle 28"/>
          <p:cNvSpPr>
            <a:spLocks noChangeArrowheads="1"/>
          </p:cNvSpPr>
          <p:nvPr/>
        </p:nvSpPr>
        <p:spPr bwMode="auto">
          <a:xfrm>
            <a:off x="0" y="6076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Rectangle 29"/>
          <p:cNvSpPr>
            <a:spLocks noChangeArrowheads="1"/>
          </p:cNvSpPr>
          <p:nvPr/>
        </p:nvSpPr>
        <p:spPr bwMode="auto">
          <a:xfrm>
            <a:off x="0" y="65246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Rectangle 30"/>
          <p:cNvSpPr>
            <a:spLocks noChangeArrowheads="1"/>
          </p:cNvSpPr>
          <p:nvPr/>
        </p:nvSpPr>
        <p:spPr bwMode="auto">
          <a:xfrm>
            <a:off x="0" y="7010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Rectangle 31"/>
          <p:cNvSpPr>
            <a:spLocks noChangeArrowheads="1"/>
          </p:cNvSpPr>
          <p:nvPr/>
        </p:nvSpPr>
        <p:spPr bwMode="auto">
          <a:xfrm>
            <a:off x="0" y="71723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3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98623161"/>
              </p:ext>
            </p:extLst>
          </p:nvPr>
        </p:nvGraphicFramePr>
        <p:xfrm>
          <a:off x="152400" y="133350"/>
          <a:ext cx="4719637" cy="86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93" name="Equation" r:id="rId23" imgW="4711680" imgH="876240" progId="Equation.DSMT4">
                  <p:embed/>
                </p:oleObj>
              </mc:Choice>
              <mc:Fallback>
                <p:oleObj name="Equation" r:id="rId23" imgW="4711680" imgH="87624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133350"/>
                        <a:ext cx="4719637" cy="869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5181600" y="895350"/>
            <a:ext cx="3962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 Nhận xét về các mẫu của phân thức trong phép tính.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486400" y="1504950"/>
            <a:ext cx="3962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 Để thực hiện phép tính một cách nhanh nhất ta làm thế nào.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181600" y="3211890"/>
            <a:ext cx="3962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Tương tự các bạn về nhà làm ý b của bài</a:t>
            </a:r>
          </a:p>
        </p:txBody>
      </p:sp>
    </p:spTree>
    <p:extLst>
      <p:ext uri="{BB962C8B-B14F-4D97-AF65-F5344CB8AC3E}">
        <p14:creationId xmlns:p14="http://schemas.microsoft.com/office/powerpoint/2010/main" val="1770131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5" grpId="1"/>
      <p:bldP spid="36" grpId="0"/>
      <p:bldP spid="36" grpId="1"/>
      <p:bldP spid="3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152400" y="133350"/>
            <a:ext cx="7772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HƯỚNG DẪN VỀ NHÀ</a:t>
            </a:r>
            <a:endParaRPr lang="en-US" sz="3600" dirty="0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1000" y="1068215"/>
            <a:ext cx="8305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nhớ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trừ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trừ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mẫu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- Hoàn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dụng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9, 10, 11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SBT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36</a:t>
            </a:r>
          </a:p>
        </p:txBody>
      </p:sp>
    </p:spTree>
    <p:extLst>
      <p:ext uri="{BB962C8B-B14F-4D97-AF65-F5344CB8AC3E}">
        <p14:creationId xmlns:p14="http://schemas.microsoft.com/office/powerpoint/2010/main" val="13524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1978</TotalTime>
  <Words>1646</Words>
  <Application>Microsoft Office PowerPoint</Application>
  <PresentationFormat>On-screen Show (16:9)</PresentationFormat>
  <Paragraphs>834</Paragraphs>
  <Slides>40</Slides>
  <Notes>14</Notes>
  <HiddenSlides>1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0" baseType="lpstr">
      <vt:lpstr>Arial</vt:lpstr>
      <vt:lpstr>Calibri</vt:lpstr>
      <vt:lpstr>Century Gothic</vt:lpstr>
      <vt:lpstr>Courier New</vt:lpstr>
      <vt:lpstr>Palatino Linotype</vt:lpstr>
      <vt:lpstr>Tahoma</vt:lpstr>
      <vt:lpstr>Times New Roman</vt:lpstr>
      <vt:lpstr>Office Theme</vt:lpstr>
      <vt:lpstr>Executive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Bản trình bày PowerPoint</dc:title>
  <dc:creator>Thuan Nguyen Thi My</dc:creator>
  <cp:lastModifiedBy>phiatruoclabautroi.nangsom@gmail.com</cp:lastModifiedBy>
  <cp:revision>431</cp:revision>
  <dcterms:created xsi:type="dcterms:W3CDTF">2021-07-22T17:31:00Z</dcterms:created>
  <dcterms:modified xsi:type="dcterms:W3CDTF">2023-08-07T09:53:23Z</dcterms:modified>
</cp:coreProperties>
</file>