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media/audio4.wav" ContentType="audio/wav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570" r:id="rId3"/>
    <p:sldId id="281" r:id="rId4"/>
    <p:sldId id="282" r:id="rId5"/>
    <p:sldId id="497" r:id="rId6"/>
    <p:sldId id="456" r:id="rId7"/>
    <p:sldId id="260" r:id="rId8"/>
    <p:sldId id="591" r:id="rId9"/>
    <p:sldId id="592" r:id="rId10"/>
    <p:sldId id="326" r:id="rId11"/>
    <p:sldId id="574" r:id="rId12"/>
    <p:sldId id="593" r:id="rId13"/>
    <p:sldId id="483" r:id="rId14"/>
    <p:sldId id="577" r:id="rId15"/>
    <p:sldId id="594" r:id="rId16"/>
    <p:sldId id="595" r:id="rId17"/>
    <p:sldId id="596" r:id="rId18"/>
    <p:sldId id="599" r:id="rId19"/>
    <p:sldId id="598" r:id="rId20"/>
    <p:sldId id="600" r:id="rId21"/>
    <p:sldId id="602" r:id="rId22"/>
    <p:sldId id="484" r:id="rId23"/>
    <p:sldId id="270" r:id="rId24"/>
    <p:sldId id="269" r:id="rId25"/>
    <p:sldId id="609" r:id="rId26"/>
    <p:sldId id="603" r:id="rId27"/>
    <p:sldId id="604" r:id="rId28"/>
    <p:sldId id="606" r:id="rId29"/>
    <p:sldId id="607" r:id="rId30"/>
    <p:sldId id="543" r:id="rId31"/>
    <p:sldId id="579" r:id="rId32"/>
    <p:sldId id="610" r:id="rId33"/>
    <p:sldId id="576" r:id="rId34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an Nguyen Thi My" initials="TNTM" lastIdx="1" clrIdx="0">
    <p:extLst>
      <p:ext uri="{19B8F6BF-5375-455C-9EA6-DF929625EA0E}">
        <p15:presenceInfo xmlns:p15="http://schemas.microsoft.com/office/powerpoint/2012/main" userId="Thuan Nguyen Thi My" providerId="None"/>
      </p:ext>
    </p:extLst>
  </p:cmAuthor>
  <p:cmAuthor id="2" name="ADMIN" initials="A" lastIdx="2" clrIdx="1"/>
  <p:cmAuthor id="3" name="Trang Trang" initials="TT" lastIdx="11" clrIdx="2">
    <p:extLst>
      <p:ext uri="{19B8F6BF-5375-455C-9EA6-DF929625EA0E}">
        <p15:presenceInfo xmlns:p15="http://schemas.microsoft.com/office/powerpoint/2012/main" userId="078209a654c3eb9a" providerId="Windows Live"/>
      </p:ext>
    </p:extLst>
  </p:cmAuthor>
  <p:cmAuthor id="4" name="Administrator" initials="A" lastIdx="1" clrIdx="3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023C"/>
    <a:srgbClr val="0000FF"/>
    <a:srgbClr val="DE4654"/>
    <a:srgbClr val="8BCD43"/>
    <a:srgbClr val="54304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92" d="100"/>
          <a:sy n="92" d="100"/>
        </p:scale>
        <p:origin x="252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20T16:32:25.245" idx="1">
    <p:pos x="10" y="10"/>
    <p:text>thầy đổi thành phông time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20T16:36:39.807" idx="7">
    <p:pos x="5036" y="1180"/>
    <p:text>Phông chữ time thầy nhé</p:text>
    <p:extLst>
      <p:ext uri="{C676402C-5697-4E1C-873F-D02D1690AC5C}">
        <p15:threadingInfo xmlns:p15="http://schemas.microsoft.com/office/powerpoint/2012/main" timeZoneBias="-4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dirty="0"/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/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/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600" dirty="0"/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Sách</a:t>
          </a:r>
          <a:r>
            <a: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khoa, </a:t>
          </a:r>
          <a:r>
            <a:rPr 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tài</a:t>
          </a:r>
          <a:r>
            <a: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liệu</a:t>
          </a:r>
          <a:r>
            <a: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liên</a:t>
          </a:r>
          <a:r>
            <a: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quan</a:t>
          </a:r>
          <a:r>
            <a: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…</a:t>
          </a:r>
          <a:endParaRPr lang="en-US" sz="3200" dirty="0">
            <a:latin typeface="+mj-lt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/>
        </a:p>
      </dgm:t>
    </dgm:pt>
    <dgm:pt modelId="{E1F6625C-DEE5-4E81-9E17-CE182C3F5B83}">
      <dgm:prSet phldrT="[Text]" custT="1"/>
      <dgm:spPr/>
      <dgm:t>
        <a:bodyPr/>
        <a:lstStyle/>
        <a:p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nhóm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phiếu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36AAC359-CE2D-49C3-8DCE-CD6A0AB76C47}" type="parTrans" cxnId="{16414EC6-8CBC-4C11-938D-F4D86DEAFD64}">
      <dgm:prSet/>
      <dgm:spPr/>
      <dgm:t>
        <a:bodyPr/>
        <a:lstStyle/>
        <a:p>
          <a:endParaRPr lang="en-US"/>
        </a:p>
      </dgm:t>
    </dgm:pt>
    <dgm:pt modelId="{C1C3EF18-84B5-4FA0-8B06-B82A0F1FB869}" type="sibTrans" cxnId="{16414EC6-8CBC-4C11-938D-F4D86DEAFD64}">
      <dgm:prSet/>
      <dgm:spPr/>
      <dgm:t>
        <a:bodyPr/>
        <a:lstStyle/>
        <a:p>
          <a:endParaRPr lang="en-US"/>
        </a:p>
      </dgm:t>
    </dgm:pt>
    <dgm:pt modelId="{D71F825F-8A65-4BDA-BC7A-08775CC4F943}">
      <dgm:prSet phldrT="[Text]"/>
      <dgm:spPr/>
      <dgm:t>
        <a:bodyPr/>
        <a:lstStyle/>
        <a:p>
          <a:endParaRPr lang="en-US" sz="2100" dirty="0"/>
        </a:p>
      </dgm:t>
    </dgm:pt>
    <dgm:pt modelId="{340B0917-AE02-47E8-991A-57C2FEF6B492}" type="parTrans" cxnId="{949833C7-880F-431F-9337-C36D09FD7E69}">
      <dgm:prSet/>
      <dgm:spPr/>
      <dgm:t>
        <a:bodyPr/>
        <a:lstStyle/>
        <a:p>
          <a:endParaRPr lang="en-US"/>
        </a:p>
      </dgm:t>
    </dgm:pt>
    <dgm:pt modelId="{EEA8AB36-2CE6-4B2C-BE03-742C9EF0AE15}" type="sibTrans" cxnId="{949833C7-880F-431F-9337-C36D09FD7E69}">
      <dgm:prSet/>
      <dgm:spPr/>
      <dgm:t>
        <a:bodyPr/>
        <a:lstStyle/>
        <a:p>
          <a:endParaRPr lang="en-US"/>
        </a:p>
      </dgm:t>
    </dgm:pt>
    <dgm:pt modelId="{C4E7A609-8234-431F-827D-D996CE63DDA8}">
      <dgm:prSet phldrT="[Text]" custT="1"/>
      <dgm:spPr/>
      <dgm:t>
        <a:bodyPr/>
        <a:lstStyle/>
        <a:p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3919A61A-E080-4C0C-BE03-B604CA355F8C}" type="parTrans" cxnId="{1474CEEF-D814-426F-A85D-B9A5ECF09269}">
      <dgm:prSet/>
      <dgm:spPr/>
      <dgm:t>
        <a:bodyPr/>
        <a:lstStyle/>
        <a:p>
          <a:endParaRPr lang="en-US"/>
        </a:p>
      </dgm:t>
    </dgm:pt>
    <dgm:pt modelId="{2484F7BC-55BD-458F-A9AA-A6AA5AAC0711}" type="sibTrans" cxnId="{1474CEEF-D814-426F-A85D-B9A5ECF09269}">
      <dgm:prSet/>
      <dgm:spPr/>
      <dgm:t>
        <a:bodyPr/>
        <a:lstStyle/>
        <a:p>
          <a:endParaRPr lang="en-US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</dgm:pt>
    <dgm:pt modelId="{0DFB8EA2-E9F4-4E7D-B5BF-ABC527E44C63}" type="pres">
      <dgm:prSet presAssocID="{8E595FF9-7F13-4589-ADB1-A98CFA417FE8}" presName="childText" presStyleLbl="revTx" presStyleIdx="0" presStyleCnt="2">
        <dgm:presLayoutVars>
          <dgm:bulletEnabled val="1"/>
        </dgm:presLayoutVars>
      </dgm:prSet>
      <dgm:spPr/>
    </dgm:pt>
    <dgm:pt modelId="{D2408717-B530-41AC-B5CE-E14FAEC5B062}" type="pres">
      <dgm:prSet presAssocID="{3B33AAEF-2BF8-4EBB-A3B1-62835B5C81BF}" presName="parentText" presStyleLbl="node1" presStyleIdx="1" presStyleCnt="2" custLinFactNeighborX="-1250" custLinFactNeighborY="-14176">
        <dgm:presLayoutVars>
          <dgm:chMax val="0"/>
          <dgm:bulletEnabled val="1"/>
        </dgm:presLayoutVars>
      </dgm:prSet>
      <dgm:spPr/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D4D75E30-4B78-4946-8E43-D2A67A5959C0}" srcId="{3B33AAEF-2BF8-4EBB-A3B1-62835B5C81BF}" destId="{704E6F5A-9DD3-4463-B617-DAC4CB1475BA}" srcOrd="1" destOrd="0" parTransId="{527A9CE6-AF4E-472F-AD59-A231136EB5D9}" sibTransId="{3EE0876E-E618-456F-81E9-FBAA95CF7E2B}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770E6D75-2589-4F18-8B25-2642615E4FB6}" type="presOf" srcId="{E1F6625C-DEE5-4E81-9E17-CE182C3F5B83}" destId="{0DFB8EA2-E9F4-4E7D-B5BF-ABC527E44C63}" srcOrd="0" destOrd="1" presId="urn:microsoft.com/office/officeart/2005/8/layout/vList2"/>
    <dgm:cxn modelId="{16414EC6-8CBC-4C11-938D-F4D86DEAFD64}" srcId="{8E595FF9-7F13-4589-ADB1-A98CFA417FE8}" destId="{E1F6625C-DEE5-4E81-9E17-CE182C3F5B83}" srcOrd="1" destOrd="0" parTransId="{36AAC359-CE2D-49C3-8DCE-CD6A0AB76C47}" sibTransId="{C1C3EF18-84B5-4FA0-8B06-B82A0F1FB869}"/>
    <dgm:cxn modelId="{949833C7-880F-431F-9337-C36D09FD7E69}" srcId="{8E595FF9-7F13-4589-ADB1-A98CFA417FE8}" destId="{D71F825F-8A65-4BDA-BC7A-08775CC4F943}" srcOrd="2" destOrd="0" parTransId="{340B0917-AE02-47E8-991A-57C2FEF6B492}" sibTransId="{EEA8AB36-2CE6-4B2C-BE03-742C9EF0AE15}"/>
    <dgm:cxn modelId="{87094CD5-ADE4-4ECA-A86D-FEF1C697A28F}" type="presOf" srcId="{C4E7A609-8234-431F-827D-D996CE63DDA8}" destId="{8F3B6D51-6576-4847-95F8-097004C88A78}" srcOrd="0" destOrd="0" presId="urn:microsoft.com/office/officeart/2005/8/layout/vList2"/>
    <dgm:cxn modelId="{BA5B9CD6-AF1A-4D79-8DC3-9ED6964CB5F5}" type="presOf" srcId="{D71F825F-8A65-4BDA-BC7A-08775CC4F943}" destId="{0DFB8EA2-E9F4-4E7D-B5BF-ABC527E44C63}" srcOrd="0" destOrd="2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31096CDC-920C-4489-BD01-670DA5CE15D5}" type="presOf" srcId="{704E6F5A-9DD3-4463-B617-DAC4CB1475BA}" destId="{8F3B6D51-6576-4847-95F8-097004C88A78}" srcOrd="0" destOrd="1" presId="urn:microsoft.com/office/officeart/2005/8/layout/vList2"/>
    <dgm:cxn modelId="{1474CEEF-D814-426F-A85D-B9A5ECF09269}" srcId="{3B33AAEF-2BF8-4EBB-A3B1-62835B5C81BF}" destId="{C4E7A609-8234-431F-827D-D996CE63DDA8}" srcOrd="0" destOrd="0" parTransId="{3919A61A-E080-4C0C-BE03-B604CA355F8C}" sibTransId="{2484F7BC-55BD-458F-A9AA-A6AA5AAC0711}"/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10950"/>
          <a:ext cx="6096000" cy="754118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kern="1200" dirty="0"/>
        </a:p>
      </dsp:txBody>
      <dsp:txXfrm>
        <a:off x="36813" y="47763"/>
        <a:ext cx="6022374" cy="680492"/>
      </dsp:txXfrm>
    </dsp:sp>
    <dsp:sp modelId="{0DFB8EA2-E9F4-4E7D-B5BF-ABC527E44C63}">
      <dsp:nvSpPr>
        <dsp:cNvPr id="0" name=""/>
        <dsp:cNvSpPr/>
      </dsp:nvSpPr>
      <dsp:spPr>
        <a:xfrm>
          <a:off x="0" y="756629"/>
          <a:ext cx="6096000" cy="137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nhóm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phiếu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100" kern="1200" dirty="0"/>
        </a:p>
      </dsp:txBody>
      <dsp:txXfrm>
        <a:off x="0" y="756629"/>
        <a:ext cx="6096000" cy="1374640"/>
      </dsp:txXfrm>
    </dsp:sp>
    <dsp:sp modelId="{D2408717-B530-41AC-B5CE-E14FAEC5B062}">
      <dsp:nvSpPr>
        <dsp:cNvPr id="0" name=""/>
        <dsp:cNvSpPr/>
      </dsp:nvSpPr>
      <dsp:spPr>
        <a:xfrm>
          <a:off x="0" y="1924937"/>
          <a:ext cx="6096000" cy="754118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600" kern="1200" dirty="0"/>
        </a:p>
      </dsp:txBody>
      <dsp:txXfrm>
        <a:off x="36813" y="1961750"/>
        <a:ext cx="6022374" cy="680492"/>
      </dsp:txXfrm>
    </dsp:sp>
    <dsp:sp modelId="{8F3B6D51-6576-4847-95F8-097004C88A78}">
      <dsp:nvSpPr>
        <dsp:cNvPr id="0" name=""/>
        <dsp:cNvSpPr/>
      </dsp:nvSpPr>
      <dsp:spPr>
        <a:xfrm>
          <a:off x="0" y="2885387"/>
          <a:ext cx="6096000" cy="14555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Sách</a:t>
          </a:r>
          <a:r>
            <a:rPr 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khoa, </a:t>
          </a:r>
          <a:r>
            <a:rPr 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tài</a:t>
          </a:r>
          <a:r>
            <a:rPr 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liệu</a:t>
          </a:r>
          <a:r>
            <a:rPr 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liên</a:t>
          </a:r>
          <a:r>
            <a:rPr 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quan</a:t>
          </a:r>
          <a:r>
            <a:rPr 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…</a:t>
          </a:r>
          <a:endParaRPr lang="en-US" sz="3200" kern="1200" dirty="0">
            <a:latin typeface="+mj-lt"/>
          </a:endParaRPr>
        </a:p>
      </dsp:txBody>
      <dsp:txXfrm>
        <a:off x="0" y="2885387"/>
        <a:ext cx="6096000" cy="14555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A3592-FEF6-4F18-A34B-F0E5D14EE5C6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86841-B6E9-4602-99D2-E5DE71145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2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4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15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2250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5955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8840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026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696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672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29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94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49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31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4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659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723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57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1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09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897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6BE5A3A-290B-4650-8837-C7DF6B09D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FAAB943A-05E5-4DBB-9439-4AA9AB58B9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vi-VN"/>
              <a:t>Bấm để chỉnh sửa kiểu tiêu đề phụ của Bản cái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937A2A3E-C51E-4812-928F-9F6EDF7D6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E7793D6-E57D-4A32-9BA2-23F3DF08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58CFE39-66CB-4FC5-B2FF-60BABF3E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68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284C8E96-EA78-40BF-BDB6-5AD323A5C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B1FAEDDC-B817-4EED-9D53-E7D15904C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7E5799D-AEA1-46D7-9F99-374B9CA01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1E9E9318-9CF6-4ACA-A5CE-86634953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FD000B7-C01C-4DE0-BFB4-7BE0BE314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453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41D6E89E-E412-49B0-BE62-F2EE4A2B2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681F4A66-C7C1-48F5-AAB5-5A374166A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DCD16AEB-16D5-42CA-9537-FAD06C886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5110061A-2295-4F39-894F-8BF3905A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84EAFA22-2B3E-47BF-8F5E-F64F8650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02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9761EA5-4D33-4A36-8325-0AFDE806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9285093-E273-47EC-8BFD-2D378C93B7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E200BCDF-53F2-4681-B896-B97C759BB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B86C5409-E40F-4002-9C0B-84C74584F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03742CB6-7BBC-4CCA-A49E-F4B0DB855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A4BB5FB3-9A75-4DFD-82CE-F2954A16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450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A5CC030-E22D-4C7E-B82F-6C746FBEE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AA1C16AB-9FFB-4D1E-9898-18C98397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B848FA3B-CE27-4FB9-967B-9D7414F8D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Văn bản 4">
            <a:extLst>
              <a:ext uri="{FF2B5EF4-FFF2-40B4-BE49-F238E27FC236}">
                <a16:creationId xmlns:a16="http://schemas.microsoft.com/office/drawing/2014/main" id="{A3946EAB-6249-4D4C-BE84-13FD26323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hỗ dành sẵn cho Nội dung 5">
            <a:extLst>
              <a:ext uri="{FF2B5EF4-FFF2-40B4-BE49-F238E27FC236}">
                <a16:creationId xmlns:a16="http://schemas.microsoft.com/office/drawing/2014/main" id="{0CB35F50-BC3C-4EE3-8A42-9DE4B0D930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7" name="Chỗ dành sẵn cho Ngày tháng 6">
            <a:extLst>
              <a:ext uri="{FF2B5EF4-FFF2-40B4-BE49-F238E27FC236}">
                <a16:creationId xmlns:a16="http://schemas.microsoft.com/office/drawing/2014/main" id="{054FDB98-3C96-4BC5-8100-EFDBD032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8" name="Chỗ dành sẵn cho Chân trang 7">
            <a:extLst>
              <a:ext uri="{FF2B5EF4-FFF2-40B4-BE49-F238E27FC236}">
                <a16:creationId xmlns:a16="http://schemas.microsoft.com/office/drawing/2014/main" id="{CE02A3A8-70AB-4CBC-B228-8EE92B606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271F50C4-EB83-47B1-B971-F20016E9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60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1DD26466-4061-4AEE-A69B-CB196B06D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04544B7C-8624-48E3-9CF2-AFFE26A3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C1F059B1-CAD6-423E-A9CD-390BFB12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EA24A03B-D71E-48E8-A1BE-FD13DDD6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4063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>
            <a:extLst>
              <a:ext uri="{FF2B5EF4-FFF2-40B4-BE49-F238E27FC236}">
                <a16:creationId xmlns:a16="http://schemas.microsoft.com/office/drawing/2014/main" id="{D6476802-3A7D-45C0-A6D8-6AA8567F3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3" name="Chỗ dành sẵn cho Chân trang 2">
            <a:extLst>
              <a:ext uri="{FF2B5EF4-FFF2-40B4-BE49-F238E27FC236}">
                <a16:creationId xmlns:a16="http://schemas.microsoft.com/office/drawing/2014/main" id="{1B13712D-5B04-4E6A-8A0F-5C289249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CA2E22E9-1CDF-4FDC-AAE0-4533882ED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6177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C277932-5BE4-45E5-AC8E-FACA9EA33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7281689-A220-4734-AC81-35FC709D0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1C09AB8-6206-4767-ADA0-0F5BFE4C7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2DF5A107-BA2F-4CEF-9B32-74906C30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1C10382E-E862-41C1-A96E-11E22F41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6D0F9C6B-8592-414D-89CA-B1BFD2E6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74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00DA8BF-E5D9-46F3-BF21-BD1845030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Hình ảnh 2">
            <a:extLst>
              <a:ext uri="{FF2B5EF4-FFF2-40B4-BE49-F238E27FC236}">
                <a16:creationId xmlns:a16="http://schemas.microsoft.com/office/drawing/2014/main" id="{C43884FC-7CB4-4A84-8786-D3B218280D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292C80B-F672-4040-9ED6-176F3D427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6776CA2F-89E0-48FF-B7DB-B7435BE2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2580E76E-FA8D-4FBC-BCFF-C35B8797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CEBF6CBD-9D8A-44F6-BEBD-EA780CC7C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301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6D26D3B-4D83-4901-B953-D52E007DF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921C6C4-6DBC-4E30-97B6-5A0B683E9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C76BC1D8-FBB1-44B4-AD6C-9A98F65D0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106A809-2D05-4F49-A350-721D1F61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ED31A982-DCE9-4452-B352-F525A3C40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0913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>
            <a:extLst>
              <a:ext uri="{FF2B5EF4-FFF2-40B4-BE49-F238E27FC236}">
                <a16:creationId xmlns:a16="http://schemas.microsoft.com/office/drawing/2014/main" id="{48643E9C-D4D0-4C27-9B92-8E7B64182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78D2274-438C-4DFA-AB47-D2EC50A5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1F6C0C3D-3E8C-4FA2-9C4A-FB6A74AB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B2C93262-3164-4660-9FF4-3F62E2AFF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C2037D9B-155D-4BA7-B28F-D052B396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8271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 userDrawn="1"/>
        </p:nvSpPr>
        <p:spPr>
          <a:xfrm>
            <a:off x="355607" y="200029"/>
            <a:ext cx="8432786" cy="4743443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: 圆角 11"/>
          <p:cNvSpPr/>
          <p:nvPr userDrawn="1"/>
        </p:nvSpPr>
        <p:spPr>
          <a:xfrm>
            <a:off x="483433" y="303976"/>
            <a:ext cx="8139659" cy="449958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0" name="矩形: 圆角 59"/>
          <p:cNvSpPr/>
          <p:nvPr userDrawn="1"/>
        </p:nvSpPr>
        <p:spPr>
          <a:xfrm>
            <a:off x="530276" y="342860"/>
            <a:ext cx="8046000" cy="4428000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13" name="矩形: 一个圆顶角，剪去另一个顶角 12"/>
          <p:cNvSpPr/>
          <p:nvPr userDrawn="1"/>
        </p:nvSpPr>
        <p:spPr>
          <a:xfrm rot="5400000" flipV="1">
            <a:off x="52277" y="64877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718661" y="100489"/>
            <a:ext cx="7612380" cy="461010"/>
            <a:chOff x="1509" y="211"/>
            <a:chExt cx="15984" cy="968"/>
          </a:xfrm>
        </p:grpSpPr>
        <p:sp>
          <p:nvSpPr>
            <p:cNvPr id="42" name="流程图: 接点 41"/>
            <p:cNvSpPr/>
            <p:nvPr/>
          </p:nvSpPr>
          <p:spPr>
            <a:xfrm>
              <a:off x="1509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3" name="空心弧 18"/>
            <p:cNvSpPr/>
            <p:nvPr/>
          </p:nvSpPr>
          <p:spPr>
            <a:xfrm rot="5400000">
              <a:off x="1469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4" name="流程图: 接点 43"/>
            <p:cNvSpPr/>
            <p:nvPr/>
          </p:nvSpPr>
          <p:spPr>
            <a:xfrm>
              <a:off x="3378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5" name="空心弧 18"/>
            <p:cNvSpPr/>
            <p:nvPr/>
          </p:nvSpPr>
          <p:spPr>
            <a:xfrm rot="5400000">
              <a:off x="3338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6" name="流程图: 接点 45"/>
            <p:cNvSpPr/>
            <p:nvPr/>
          </p:nvSpPr>
          <p:spPr>
            <a:xfrm>
              <a:off x="5211" y="725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7" name="空心弧 18"/>
            <p:cNvSpPr/>
            <p:nvPr/>
          </p:nvSpPr>
          <p:spPr>
            <a:xfrm rot="5400000">
              <a:off x="5171" y="29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8" name="流程图: 接点 47"/>
            <p:cNvSpPr/>
            <p:nvPr/>
          </p:nvSpPr>
          <p:spPr>
            <a:xfrm>
              <a:off x="7391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9" name="空心弧 18"/>
            <p:cNvSpPr/>
            <p:nvPr/>
          </p:nvSpPr>
          <p:spPr>
            <a:xfrm rot="5400000">
              <a:off x="7351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0" name="流程图: 接点 49"/>
            <p:cNvSpPr/>
            <p:nvPr/>
          </p:nvSpPr>
          <p:spPr>
            <a:xfrm>
              <a:off x="9260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1" name="空心弧 18"/>
            <p:cNvSpPr/>
            <p:nvPr/>
          </p:nvSpPr>
          <p:spPr>
            <a:xfrm rot="5400000">
              <a:off x="9220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2" name="流程图: 接点 51"/>
            <p:cNvSpPr/>
            <p:nvPr/>
          </p:nvSpPr>
          <p:spPr>
            <a:xfrm>
              <a:off x="11093" y="722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3" name="空心弧 18"/>
            <p:cNvSpPr/>
            <p:nvPr/>
          </p:nvSpPr>
          <p:spPr>
            <a:xfrm rot="5400000">
              <a:off x="11053" y="297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4" name="流程图: 接点 53"/>
            <p:cNvSpPr/>
            <p:nvPr/>
          </p:nvSpPr>
          <p:spPr>
            <a:xfrm>
              <a:off x="13203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5" name="空心弧 18"/>
            <p:cNvSpPr/>
            <p:nvPr/>
          </p:nvSpPr>
          <p:spPr>
            <a:xfrm rot="5400000">
              <a:off x="13162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6" name="流程图: 接点 55"/>
            <p:cNvSpPr/>
            <p:nvPr/>
          </p:nvSpPr>
          <p:spPr>
            <a:xfrm>
              <a:off x="15071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7" name="空心弧 18"/>
            <p:cNvSpPr/>
            <p:nvPr/>
          </p:nvSpPr>
          <p:spPr>
            <a:xfrm rot="5400000">
              <a:off x="15031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8" name="流程图: 接点 57"/>
            <p:cNvSpPr/>
            <p:nvPr/>
          </p:nvSpPr>
          <p:spPr>
            <a:xfrm>
              <a:off x="16905" y="714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9" name="空心弧 18"/>
            <p:cNvSpPr/>
            <p:nvPr/>
          </p:nvSpPr>
          <p:spPr>
            <a:xfrm rot="5400000">
              <a:off x="16864" y="28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</p:grpSp>
      <p:sp>
        <p:nvSpPr>
          <p:cNvPr id="65" name="矩形: 一个圆顶角，剪去另一个顶角 64"/>
          <p:cNvSpPr/>
          <p:nvPr userDrawn="1"/>
        </p:nvSpPr>
        <p:spPr>
          <a:xfrm rot="5400000" flipV="1">
            <a:off x="52277" y="136265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6" name="矩形: 一个圆顶角，剪去另一个顶角 65"/>
          <p:cNvSpPr/>
          <p:nvPr userDrawn="1"/>
        </p:nvSpPr>
        <p:spPr>
          <a:xfrm rot="16200000" flipV="1">
            <a:off x="8400350" y="2040258"/>
            <a:ext cx="675000" cy="324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7" name="矩形: 一个圆顶角，剪去另一个顶角 66"/>
          <p:cNvSpPr/>
          <p:nvPr userDrawn="1"/>
        </p:nvSpPr>
        <p:spPr>
          <a:xfrm rot="16200000" flipV="1">
            <a:off x="8373350" y="278114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8" name="矩形: 一个圆顶角，剪去另一个顶角 67"/>
          <p:cNvSpPr/>
          <p:nvPr userDrawn="1"/>
        </p:nvSpPr>
        <p:spPr>
          <a:xfrm rot="16200000" flipV="1">
            <a:off x="8373350" y="349502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9" name="矩形: 一个圆顶角，剪去另一个顶角 68"/>
          <p:cNvSpPr/>
          <p:nvPr userDrawn="1"/>
        </p:nvSpPr>
        <p:spPr>
          <a:xfrm rot="16200000" flipV="1">
            <a:off x="8373350" y="4208914"/>
            <a:ext cx="675000" cy="270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0642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8DDCE-A2E0-4ED5-91D6-A39DA716103D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18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Tiêu đề 1">
            <a:extLst>
              <a:ext uri="{FF2B5EF4-FFF2-40B4-BE49-F238E27FC236}">
                <a16:creationId xmlns:a16="http://schemas.microsoft.com/office/drawing/2014/main" id="{2BC07D31-4B56-4456-B116-34D421119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3194F17A-712D-4687-B4B7-996AFB00A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78CCD1E4-6DA5-4A95-A4B6-EECB6CDD60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9C4D9-BB03-4C0C-9630-F5D180F654E4}" type="datetimeFigureOut">
              <a:rPr lang="en-US" smtClean="0"/>
              <a:t>8/5/2023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FB198DB4-ACDF-494E-933C-55FE66AC6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F8B1083-D58F-4699-A741-E7EA53845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11.png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9.png"/><Relationship Id="rId5" Type="http://schemas.openxmlformats.org/officeDocument/2006/relationships/image" Target="../media/image5.jpe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19.wmf"/><Relationship Id="rId7" Type="http://schemas.openxmlformats.org/officeDocument/2006/relationships/image" Target="../media/image21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22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28.wmf"/><Relationship Id="rId3" Type="http://schemas.openxmlformats.org/officeDocument/2006/relationships/image" Target="../media/image23.wmf"/><Relationship Id="rId7" Type="http://schemas.openxmlformats.org/officeDocument/2006/relationships/image" Target="../media/image25.wmf"/><Relationship Id="rId12" Type="http://schemas.openxmlformats.org/officeDocument/2006/relationships/oleObject" Target="../embeddings/oleObject10.bin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27.wmf"/><Relationship Id="rId5" Type="http://schemas.openxmlformats.org/officeDocument/2006/relationships/image" Target="../media/image24.wmf"/><Relationship Id="rId15" Type="http://schemas.openxmlformats.org/officeDocument/2006/relationships/image" Target="../media/image29.wmf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26.wmf"/><Relationship Id="rId14" Type="http://schemas.openxmlformats.org/officeDocument/2006/relationships/oleObject" Target="../embeddings/oleObject11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oleObject" Target="../embeddings/oleObject15.bin"/><Relationship Id="rId18" Type="http://schemas.openxmlformats.org/officeDocument/2006/relationships/oleObject" Target="../embeddings/oleObject17.bin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39.wmf"/><Relationship Id="rId7" Type="http://schemas.openxmlformats.org/officeDocument/2006/relationships/hyperlink" Target="https://www.publicdomainpictures.net/en/view-image.php?image=317882&amp;picture=abstract-background" TargetMode="External"/><Relationship Id="rId12" Type="http://schemas.openxmlformats.org/officeDocument/2006/relationships/image" Target="../media/image34.wmf"/><Relationship Id="rId17" Type="http://schemas.openxmlformats.org/officeDocument/2006/relationships/image" Target="../media/image37.png"/><Relationship Id="rId2" Type="http://schemas.openxmlformats.org/officeDocument/2006/relationships/video" Target="../media/media1.mp4"/><Relationship Id="rId16" Type="http://schemas.openxmlformats.org/officeDocument/2006/relationships/image" Target="../media/image36.wmf"/><Relationship Id="rId20" Type="http://schemas.openxmlformats.org/officeDocument/2006/relationships/oleObject" Target="../embeddings/oleObject18.bin"/><Relationship Id="rId1" Type="http://schemas.microsoft.com/office/2007/relationships/media" Target="../media/media1.mp4"/><Relationship Id="rId6" Type="http://schemas.openxmlformats.org/officeDocument/2006/relationships/image" Target="../media/image31.jpeg"/><Relationship Id="rId11" Type="http://schemas.openxmlformats.org/officeDocument/2006/relationships/oleObject" Target="../embeddings/oleObject14.bin"/><Relationship Id="rId5" Type="http://schemas.openxmlformats.org/officeDocument/2006/relationships/image" Target="../media/image30.wmf"/><Relationship Id="rId15" Type="http://schemas.openxmlformats.org/officeDocument/2006/relationships/oleObject" Target="../embeddings/oleObject16.bin"/><Relationship Id="rId23" Type="http://schemas.openxmlformats.org/officeDocument/2006/relationships/image" Target="../media/image40.wmf"/><Relationship Id="rId10" Type="http://schemas.openxmlformats.org/officeDocument/2006/relationships/image" Target="../media/image33.wmf"/><Relationship Id="rId19" Type="http://schemas.openxmlformats.org/officeDocument/2006/relationships/image" Target="../media/image38.wmf"/><Relationship Id="rId4" Type="http://schemas.openxmlformats.org/officeDocument/2006/relationships/oleObject" Target="../embeddings/oleObject12.bin"/><Relationship Id="rId9" Type="http://schemas.openxmlformats.org/officeDocument/2006/relationships/oleObject" Target="../embeddings/oleObject13.bin"/><Relationship Id="rId14" Type="http://schemas.openxmlformats.org/officeDocument/2006/relationships/image" Target="../media/image35.wmf"/><Relationship Id="rId22" Type="http://schemas.openxmlformats.org/officeDocument/2006/relationships/oleObject" Target="../embeddings/oleObject19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13" Type="http://schemas.openxmlformats.org/officeDocument/2006/relationships/image" Target="../media/image46.wmf"/><Relationship Id="rId18" Type="http://schemas.openxmlformats.org/officeDocument/2006/relationships/oleObject" Target="../embeddings/oleObject28.bin"/><Relationship Id="rId3" Type="http://schemas.openxmlformats.org/officeDocument/2006/relationships/image" Target="../media/image41.wmf"/><Relationship Id="rId21" Type="http://schemas.openxmlformats.org/officeDocument/2006/relationships/image" Target="../media/image50.wmf"/><Relationship Id="rId7" Type="http://schemas.openxmlformats.org/officeDocument/2006/relationships/image" Target="../media/image43.wmf"/><Relationship Id="rId12" Type="http://schemas.openxmlformats.org/officeDocument/2006/relationships/oleObject" Target="../embeddings/oleObject25.bin"/><Relationship Id="rId17" Type="http://schemas.openxmlformats.org/officeDocument/2006/relationships/image" Target="../media/image48.wmf"/><Relationship Id="rId25" Type="http://schemas.openxmlformats.org/officeDocument/2006/relationships/image" Target="../media/image52.wmf"/><Relationship Id="rId2" Type="http://schemas.openxmlformats.org/officeDocument/2006/relationships/oleObject" Target="../embeddings/oleObject20.bin"/><Relationship Id="rId16" Type="http://schemas.openxmlformats.org/officeDocument/2006/relationships/oleObject" Target="../embeddings/oleObject27.bin"/><Relationship Id="rId20" Type="http://schemas.openxmlformats.org/officeDocument/2006/relationships/oleObject" Target="../embeddings/oleObject29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22.bin"/><Relationship Id="rId11" Type="http://schemas.openxmlformats.org/officeDocument/2006/relationships/image" Target="../media/image45.wmf"/><Relationship Id="rId24" Type="http://schemas.openxmlformats.org/officeDocument/2006/relationships/oleObject" Target="../embeddings/oleObject31.bin"/><Relationship Id="rId5" Type="http://schemas.openxmlformats.org/officeDocument/2006/relationships/image" Target="../media/image42.wmf"/><Relationship Id="rId15" Type="http://schemas.openxmlformats.org/officeDocument/2006/relationships/image" Target="../media/image47.wmf"/><Relationship Id="rId23" Type="http://schemas.openxmlformats.org/officeDocument/2006/relationships/image" Target="../media/image51.wmf"/><Relationship Id="rId10" Type="http://schemas.openxmlformats.org/officeDocument/2006/relationships/oleObject" Target="../embeddings/oleObject24.bin"/><Relationship Id="rId19" Type="http://schemas.openxmlformats.org/officeDocument/2006/relationships/image" Target="../media/image49.wmf"/><Relationship Id="rId4" Type="http://schemas.openxmlformats.org/officeDocument/2006/relationships/oleObject" Target="../embeddings/oleObject21.bin"/><Relationship Id="rId9" Type="http://schemas.openxmlformats.org/officeDocument/2006/relationships/image" Target="../media/image44.wmf"/><Relationship Id="rId14" Type="http://schemas.openxmlformats.org/officeDocument/2006/relationships/oleObject" Target="../embeddings/oleObject26.bin"/><Relationship Id="rId22" Type="http://schemas.openxmlformats.org/officeDocument/2006/relationships/oleObject" Target="../embeddings/oleObject30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13" Type="http://schemas.openxmlformats.org/officeDocument/2006/relationships/image" Target="../media/image58.wmf"/><Relationship Id="rId3" Type="http://schemas.openxmlformats.org/officeDocument/2006/relationships/image" Target="../media/image53.wmf"/><Relationship Id="rId7" Type="http://schemas.openxmlformats.org/officeDocument/2006/relationships/image" Target="../media/image55.wmf"/><Relationship Id="rId12" Type="http://schemas.openxmlformats.org/officeDocument/2006/relationships/oleObject" Target="../embeddings/oleObject37.bin"/><Relationship Id="rId2" Type="http://schemas.openxmlformats.org/officeDocument/2006/relationships/oleObject" Target="../embeddings/oleObject32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34.bin"/><Relationship Id="rId11" Type="http://schemas.openxmlformats.org/officeDocument/2006/relationships/image" Target="../media/image57.wmf"/><Relationship Id="rId5" Type="http://schemas.openxmlformats.org/officeDocument/2006/relationships/image" Target="../media/image54.wmf"/><Relationship Id="rId10" Type="http://schemas.openxmlformats.org/officeDocument/2006/relationships/oleObject" Target="../embeddings/oleObject36.bin"/><Relationship Id="rId4" Type="http://schemas.openxmlformats.org/officeDocument/2006/relationships/oleObject" Target="../embeddings/oleObject33.bin"/><Relationship Id="rId9" Type="http://schemas.openxmlformats.org/officeDocument/2006/relationships/image" Target="../media/image56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13" Type="http://schemas.openxmlformats.org/officeDocument/2006/relationships/image" Target="../media/image64.wmf"/><Relationship Id="rId3" Type="http://schemas.openxmlformats.org/officeDocument/2006/relationships/image" Target="../media/image59.wmf"/><Relationship Id="rId7" Type="http://schemas.openxmlformats.org/officeDocument/2006/relationships/image" Target="../media/image61.wmf"/><Relationship Id="rId12" Type="http://schemas.openxmlformats.org/officeDocument/2006/relationships/oleObject" Target="../embeddings/oleObject43.bin"/><Relationship Id="rId2" Type="http://schemas.openxmlformats.org/officeDocument/2006/relationships/oleObject" Target="../embeddings/oleObject38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40.bin"/><Relationship Id="rId11" Type="http://schemas.openxmlformats.org/officeDocument/2006/relationships/image" Target="../media/image63.wmf"/><Relationship Id="rId5" Type="http://schemas.openxmlformats.org/officeDocument/2006/relationships/image" Target="../media/image60.wmf"/><Relationship Id="rId10" Type="http://schemas.openxmlformats.org/officeDocument/2006/relationships/oleObject" Target="../embeddings/oleObject42.bin"/><Relationship Id="rId4" Type="http://schemas.openxmlformats.org/officeDocument/2006/relationships/oleObject" Target="../embeddings/oleObject39.bin"/><Relationship Id="rId9" Type="http://schemas.openxmlformats.org/officeDocument/2006/relationships/image" Target="../media/image62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13" Type="http://schemas.openxmlformats.org/officeDocument/2006/relationships/image" Target="../media/image70.wmf"/><Relationship Id="rId18" Type="http://schemas.openxmlformats.org/officeDocument/2006/relationships/oleObject" Target="../embeddings/oleObject50.bin"/><Relationship Id="rId26" Type="http://schemas.openxmlformats.org/officeDocument/2006/relationships/image" Target="../media/image77.jpeg"/><Relationship Id="rId3" Type="http://schemas.openxmlformats.org/officeDocument/2006/relationships/image" Target="../media/image65.jpeg"/><Relationship Id="rId21" Type="http://schemas.openxmlformats.org/officeDocument/2006/relationships/image" Target="../media/image74.wmf"/><Relationship Id="rId7" Type="http://schemas.openxmlformats.org/officeDocument/2006/relationships/image" Target="../media/image67.wmf"/><Relationship Id="rId12" Type="http://schemas.openxmlformats.org/officeDocument/2006/relationships/oleObject" Target="../embeddings/oleObject47.bin"/><Relationship Id="rId17" Type="http://schemas.openxmlformats.org/officeDocument/2006/relationships/image" Target="../media/image72.wmf"/><Relationship Id="rId25" Type="http://schemas.openxmlformats.org/officeDocument/2006/relationships/image" Target="../media/image76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49.bin"/><Relationship Id="rId20" Type="http://schemas.openxmlformats.org/officeDocument/2006/relationships/oleObject" Target="../embeddings/oleObject51.bin"/><Relationship Id="rId1" Type="http://schemas.openxmlformats.org/officeDocument/2006/relationships/video" Target="https://www.youtube.com/embed/BeEYtLfddLM?feature=oembed" TargetMode="External"/><Relationship Id="rId6" Type="http://schemas.openxmlformats.org/officeDocument/2006/relationships/oleObject" Target="../embeddings/oleObject44.bin"/><Relationship Id="rId11" Type="http://schemas.openxmlformats.org/officeDocument/2006/relationships/image" Target="../media/image69.wmf"/><Relationship Id="rId24" Type="http://schemas.openxmlformats.org/officeDocument/2006/relationships/oleObject" Target="../embeddings/oleObject53.bin"/><Relationship Id="rId5" Type="http://schemas.openxmlformats.org/officeDocument/2006/relationships/image" Target="../media/image66.png"/><Relationship Id="rId15" Type="http://schemas.openxmlformats.org/officeDocument/2006/relationships/image" Target="../media/image71.wmf"/><Relationship Id="rId23" Type="http://schemas.openxmlformats.org/officeDocument/2006/relationships/image" Target="../media/image75.wmf"/><Relationship Id="rId10" Type="http://schemas.openxmlformats.org/officeDocument/2006/relationships/oleObject" Target="../embeddings/oleObject46.bin"/><Relationship Id="rId19" Type="http://schemas.openxmlformats.org/officeDocument/2006/relationships/image" Target="../media/image73.wmf"/><Relationship Id="rId4" Type="http://schemas.openxmlformats.org/officeDocument/2006/relationships/hyperlink" Target="http://www.allwhitebackground.com/colorful-background-images.html" TargetMode="External"/><Relationship Id="rId9" Type="http://schemas.openxmlformats.org/officeDocument/2006/relationships/image" Target="../media/image68.wmf"/><Relationship Id="rId14" Type="http://schemas.openxmlformats.org/officeDocument/2006/relationships/oleObject" Target="../embeddings/oleObject48.bin"/><Relationship Id="rId22" Type="http://schemas.openxmlformats.org/officeDocument/2006/relationships/oleObject" Target="../embeddings/oleObject52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8.xml"/><Relationship Id="rId3" Type="http://schemas.openxmlformats.org/officeDocument/2006/relationships/slideLayout" Target="../slideLayouts/slideLayout2.xml"/><Relationship Id="rId7" Type="http://schemas.openxmlformats.org/officeDocument/2006/relationships/slide" Target="slide27.xml"/><Relationship Id="rId12" Type="http://schemas.openxmlformats.org/officeDocument/2006/relationships/slide" Target="slide29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slide" Target="slide26.xml"/><Relationship Id="rId11" Type="http://schemas.openxmlformats.org/officeDocument/2006/relationships/image" Target="../media/image83.png"/><Relationship Id="rId5" Type="http://schemas.openxmlformats.org/officeDocument/2006/relationships/slide" Target="slide25.xml"/><Relationship Id="rId10" Type="http://schemas.openxmlformats.org/officeDocument/2006/relationships/image" Target="../media/image82.gif"/><Relationship Id="rId4" Type="http://schemas.openxmlformats.org/officeDocument/2006/relationships/slide" Target="slide24.xml"/><Relationship Id="rId9" Type="http://schemas.openxmlformats.org/officeDocument/2006/relationships/image" Target="../media/image81.gif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87.png"/><Relationship Id="rId18" Type="http://schemas.openxmlformats.org/officeDocument/2006/relationships/oleObject" Target="../embeddings/oleObject55.bin"/><Relationship Id="rId26" Type="http://schemas.openxmlformats.org/officeDocument/2006/relationships/oleObject" Target="../embeddings/oleObject59.bin"/><Relationship Id="rId3" Type="http://schemas.openxmlformats.org/officeDocument/2006/relationships/audio" Target="../media/audio1.wav"/><Relationship Id="rId21" Type="http://schemas.openxmlformats.org/officeDocument/2006/relationships/image" Target="../media/image92.wmf"/><Relationship Id="rId7" Type="http://schemas.openxmlformats.org/officeDocument/2006/relationships/image" Target="../media/image84.png"/><Relationship Id="rId12" Type="http://schemas.microsoft.com/office/2007/relationships/hdphoto" Target="../media/hdphoto3.wdp"/><Relationship Id="rId17" Type="http://schemas.openxmlformats.org/officeDocument/2006/relationships/image" Target="../media/image90.wmf"/><Relationship Id="rId25" Type="http://schemas.openxmlformats.org/officeDocument/2006/relationships/image" Target="../media/image94.wmf"/><Relationship Id="rId2" Type="http://schemas.openxmlformats.org/officeDocument/2006/relationships/notesSlide" Target="../notesSlides/notesSlide5.xml"/><Relationship Id="rId16" Type="http://schemas.openxmlformats.org/officeDocument/2006/relationships/oleObject" Target="../embeddings/oleObject54.bin"/><Relationship Id="rId20" Type="http://schemas.openxmlformats.org/officeDocument/2006/relationships/oleObject" Target="../embeddings/oleObject56.bin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image" Target="../media/image86.png"/><Relationship Id="rId24" Type="http://schemas.openxmlformats.org/officeDocument/2006/relationships/oleObject" Target="../embeddings/oleObject58.bin"/><Relationship Id="rId5" Type="http://schemas.openxmlformats.org/officeDocument/2006/relationships/audio" Target="../media/audio3.wav"/><Relationship Id="rId15" Type="http://schemas.openxmlformats.org/officeDocument/2006/relationships/image" Target="../media/image89.png"/><Relationship Id="rId23" Type="http://schemas.openxmlformats.org/officeDocument/2006/relationships/image" Target="../media/image93.wmf"/><Relationship Id="rId28" Type="http://schemas.openxmlformats.org/officeDocument/2006/relationships/slide" Target="slide23.xml"/><Relationship Id="rId10" Type="http://schemas.microsoft.com/office/2007/relationships/hdphoto" Target="../media/hdphoto2.wdp"/><Relationship Id="rId19" Type="http://schemas.openxmlformats.org/officeDocument/2006/relationships/image" Target="../media/image91.wmf"/><Relationship Id="rId4" Type="http://schemas.openxmlformats.org/officeDocument/2006/relationships/audio" Target="../media/audio2.wav"/><Relationship Id="rId9" Type="http://schemas.openxmlformats.org/officeDocument/2006/relationships/image" Target="../media/image85.png"/><Relationship Id="rId14" Type="http://schemas.openxmlformats.org/officeDocument/2006/relationships/image" Target="../media/image88.png"/><Relationship Id="rId22" Type="http://schemas.openxmlformats.org/officeDocument/2006/relationships/oleObject" Target="../embeddings/oleObject57.bin"/><Relationship Id="rId27" Type="http://schemas.openxmlformats.org/officeDocument/2006/relationships/image" Target="../media/image95.wmf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87.png"/><Relationship Id="rId18" Type="http://schemas.openxmlformats.org/officeDocument/2006/relationships/oleObject" Target="../embeddings/oleObject61.bin"/><Relationship Id="rId26" Type="http://schemas.openxmlformats.org/officeDocument/2006/relationships/oleObject" Target="../embeddings/oleObject65.bin"/><Relationship Id="rId3" Type="http://schemas.openxmlformats.org/officeDocument/2006/relationships/audio" Target="../media/audio1.wav"/><Relationship Id="rId21" Type="http://schemas.openxmlformats.org/officeDocument/2006/relationships/image" Target="../media/image98.wmf"/><Relationship Id="rId7" Type="http://schemas.openxmlformats.org/officeDocument/2006/relationships/image" Target="../media/image84.png"/><Relationship Id="rId12" Type="http://schemas.microsoft.com/office/2007/relationships/hdphoto" Target="../media/hdphoto3.wdp"/><Relationship Id="rId17" Type="http://schemas.openxmlformats.org/officeDocument/2006/relationships/image" Target="../media/image96.wmf"/><Relationship Id="rId25" Type="http://schemas.openxmlformats.org/officeDocument/2006/relationships/image" Target="../media/image100.wmf"/><Relationship Id="rId2" Type="http://schemas.openxmlformats.org/officeDocument/2006/relationships/notesSlide" Target="../notesSlides/notesSlide6.xml"/><Relationship Id="rId16" Type="http://schemas.openxmlformats.org/officeDocument/2006/relationships/oleObject" Target="../embeddings/oleObject60.bin"/><Relationship Id="rId20" Type="http://schemas.openxmlformats.org/officeDocument/2006/relationships/oleObject" Target="../embeddings/oleObject62.bin"/><Relationship Id="rId29" Type="http://schemas.openxmlformats.org/officeDocument/2006/relationships/image" Target="../media/image102.wmf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image" Target="../media/image86.png"/><Relationship Id="rId24" Type="http://schemas.openxmlformats.org/officeDocument/2006/relationships/oleObject" Target="../embeddings/oleObject64.bin"/><Relationship Id="rId5" Type="http://schemas.openxmlformats.org/officeDocument/2006/relationships/audio" Target="../media/audio3.wav"/><Relationship Id="rId15" Type="http://schemas.openxmlformats.org/officeDocument/2006/relationships/image" Target="../media/image89.png"/><Relationship Id="rId23" Type="http://schemas.openxmlformats.org/officeDocument/2006/relationships/image" Target="../media/image99.wmf"/><Relationship Id="rId28" Type="http://schemas.openxmlformats.org/officeDocument/2006/relationships/oleObject" Target="../embeddings/oleObject66.bin"/><Relationship Id="rId10" Type="http://schemas.microsoft.com/office/2007/relationships/hdphoto" Target="../media/hdphoto2.wdp"/><Relationship Id="rId19" Type="http://schemas.openxmlformats.org/officeDocument/2006/relationships/image" Target="../media/image97.wmf"/><Relationship Id="rId4" Type="http://schemas.openxmlformats.org/officeDocument/2006/relationships/audio" Target="../media/audio2.wav"/><Relationship Id="rId9" Type="http://schemas.openxmlformats.org/officeDocument/2006/relationships/image" Target="../media/image85.png"/><Relationship Id="rId14" Type="http://schemas.openxmlformats.org/officeDocument/2006/relationships/image" Target="../media/image88.png"/><Relationship Id="rId22" Type="http://schemas.openxmlformats.org/officeDocument/2006/relationships/oleObject" Target="../embeddings/oleObject63.bin"/><Relationship Id="rId27" Type="http://schemas.openxmlformats.org/officeDocument/2006/relationships/image" Target="../media/image101.wmf"/><Relationship Id="rId30" Type="http://schemas.openxmlformats.org/officeDocument/2006/relationships/slide" Target="slide23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87.png"/><Relationship Id="rId18" Type="http://schemas.openxmlformats.org/officeDocument/2006/relationships/oleObject" Target="../embeddings/oleObject68.bin"/><Relationship Id="rId26" Type="http://schemas.openxmlformats.org/officeDocument/2006/relationships/slide" Target="slide23.xml"/><Relationship Id="rId3" Type="http://schemas.openxmlformats.org/officeDocument/2006/relationships/audio" Target="../media/audio1.wav"/><Relationship Id="rId21" Type="http://schemas.openxmlformats.org/officeDocument/2006/relationships/image" Target="../media/image105.wmf"/><Relationship Id="rId7" Type="http://schemas.openxmlformats.org/officeDocument/2006/relationships/image" Target="../media/image84.png"/><Relationship Id="rId12" Type="http://schemas.microsoft.com/office/2007/relationships/hdphoto" Target="../media/hdphoto3.wdp"/><Relationship Id="rId17" Type="http://schemas.openxmlformats.org/officeDocument/2006/relationships/image" Target="../media/image103.wmf"/><Relationship Id="rId25" Type="http://schemas.openxmlformats.org/officeDocument/2006/relationships/image" Target="../media/image107.wmf"/><Relationship Id="rId2" Type="http://schemas.openxmlformats.org/officeDocument/2006/relationships/notesSlide" Target="../notesSlides/notesSlide7.xml"/><Relationship Id="rId16" Type="http://schemas.openxmlformats.org/officeDocument/2006/relationships/oleObject" Target="../embeddings/oleObject67.bin"/><Relationship Id="rId20" Type="http://schemas.openxmlformats.org/officeDocument/2006/relationships/oleObject" Target="../embeddings/oleObject69.bin"/><Relationship Id="rId29" Type="http://schemas.openxmlformats.org/officeDocument/2006/relationships/comments" Target="../comments/comment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image" Target="../media/image86.png"/><Relationship Id="rId24" Type="http://schemas.openxmlformats.org/officeDocument/2006/relationships/oleObject" Target="../embeddings/oleObject71.bin"/><Relationship Id="rId5" Type="http://schemas.openxmlformats.org/officeDocument/2006/relationships/audio" Target="../media/audio3.wav"/><Relationship Id="rId15" Type="http://schemas.openxmlformats.org/officeDocument/2006/relationships/image" Target="../media/image89.png"/><Relationship Id="rId23" Type="http://schemas.openxmlformats.org/officeDocument/2006/relationships/image" Target="../media/image106.wmf"/><Relationship Id="rId28" Type="http://schemas.openxmlformats.org/officeDocument/2006/relationships/image" Target="../media/image108.wmf"/><Relationship Id="rId10" Type="http://schemas.microsoft.com/office/2007/relationships/hdphoto" Target="../media/hdphoto2.wdp"/><Relationship Id="rId19" Type="http://schemas.openxmlformats.org/officeDocument/2006/relationships/image" Target="../media/image104.wmf"/><Relationship Id="rId4" Type="http://schemas.openxmlformats.org/officeDocument/2006/relationships/audio" Target="../media/audio2.wav"/><Relationship Id="rId9" Type="http://schemas.openxmlformats.org/officeDocument/2006/relationships/image" Target="../media/image85.png"/><Relationship Id="rId14" Type="http://schemas.openxmlformats.org/officeDocument/2006/relationships/image" Target="../media/image88.png"/><Relationship Id="rId22" Type="http://schemas.openxmlformats.org/officeDocument/2006/relationships/oleObject" Target="../embeddings/oleObject70.bin"/><Relationship Id="rId27" Type="http://schemas.openxmlformats.org/officeDocument/2006/relationships/oleObject" Target="../embeddings/oleObject72.bin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87.png"/><Relationship Id="rId18" Type="http://schemas.openxmlformats.org/officeDocument/2006/relationships/oleObject" Target="../embeddings/oleObject74.bin"/><Relationship Id="rId26" Type="http://schemas.openxmlformats.org/officeDocument/2006/relationships/slide" Target="slide23.xml"/><Relationship Id="rId3" Type="http://schemas.openxmlformats.org/officeDocument/2006/relationships/audio" Target="../media/audio1.wav"/><Relationship Id="rId21" Type="http://schemas.openxmlformats.org/officeDocument/2006/relationships/image" Target="../media/image111.wmf"/><Relationship Id="rId7" Type="http://schemas.openxmlformats.org/officeDocument/2006/relationships/image" Target="../media/image84.png"/><Relationship Id="rId12" Type="http://schemas.microsoft.com/office/2007/relationships/hdphoto" Target="../media/hdphoto3.wdp"/><Relationship Id="rId17" Type="http://schemas.openxmlformats.org/officeDocument/2006/relationships/image" Target="../media/image109.wmf"/><Relationship Id="rId25" Type="http://schemas.openxmlformats.org/officeDocument/2006/relationships/image" Target="../media/image113.wmf"/><Relationship Id="rId2" Type="http://schemas.openxmlformats.org/officeDocument/2006/relationships/notesSlide" Target="../notesSlides/notesSlide8.xml"/><Relationship Id="rId16" Type="http://schemas.openxmlformats.org/officeDocument/2006/relationships/oleObject" Target="../embeddings/oleObject73.bin"/><Relationship Id="rId20" Type="http://schemas.openxmlformats.org/officeDocument/2006/relationships/oleObject" Target="../embeddings/oleObject75.bin"/><Relationship Id="rId29" Type="http://schemas.openxmlformats.org/officeDocument/2006/relationships/image" Target="../media/image114.wmf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image" Target="../media/image86.png"/><Relationship Id="rId24" Type="http://schemas.openxmlformats.org/officeDocument/2006/relationships/oleObject" Target="../embeddings/oleObject77.bin"/><Relationship Id="rId5" Type="http://schemas.openxmlformats.org/officeDocument/2006/relationships/audio" Target="../media/audio3.wav"/><Relationship Id="rId15" Type="http://schemas.openxmlformats.org/officeDocument/2006/relationships/image" Target="../media/image89.png"/><Relationship Id="rId23" Type="http://schemas.openxmlformats.org/officeDocument/2006/relationships/image" Target="../media/image112.wmf"/><Relationship Id="rId28" Type="http://schemas.openxmlformats.org/officeDocument/2006/relationships/oleObject" Target="../embeddings/oleObject79.bin"/><Relationship Id="rId10" Type="http://schemas.microsoft.com/office/2007/relationships/hdphoto" Target="../media/hdphoto2.wdp"/><Relationship Id="rId19" Type="http://schemas.openxmlformats.org/officeDocument/2006/relationships/image" Target="../media/image110.wmf"/><Relationship Id="rId31" Type="http://schemas.openxmlformats.org/officeDocument/2006/relationships/image" Target="../media/image115.wmf"/><Relationship Id="rId4" Type="http://schemas.openxmlformats.org/officeDocument/2006/relationships/audio" Target="../media/audio2.wav"/><Relationship Id="rId9" Type="http://schemas.openxmlformats.org/officeDocument/2006/relationships/image" Target="../media/image85.png"/><Relationship Id="rId14" Type="http://schemas.openxmlformats.org/officeDocument/2006/relationships/image" Target="../media/image88.png"/><Relationship Id="rId22" Type="http://schemas.openxmlformats.org/officeDocument/2006/relationships/oleObject" Target="../embeddings/oleObject76.bin"/><Relationship Id="rId27" Type="http://schemas.openxmlformats.org/officeDocument/2006/relationships/oleObject" Target="../embeddings/oleObject78.bin"/><Relationship Id="rId30" Type="http://schemas.openxmlformats.org/officeDocument/2006/relationships/oleObject" Target="../embeddings/oleObject80.bin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87.png"/><Relationship Id="rId18" Type="http://schemas.openxmlformats.org/officeDocument/2006/relationships/oleObject" Target="../embeddings/oleObject82.bin"/><Relationship Id="rId26" Type="http://schemas.openxmlformats.org/officeDocument/2006/relationships/slide" Target="slide23.xml"/><Relationship Id="rId3" Type="http://schemas.openxmlformats.org/officeDocument/2006/relationships/audio" Target="../media/audio1.wav"/><Relationship Id="rId21" Type="http://schemas.openxmlformats.org/officeDocument/2006/relationships/image" Target="../media/image118.wmf"/><Relationship Id="rId7" Type="http://schemas.openxmlformats.org/officeDocument/2006/relationships/image" Target="../media/image84.png"/><Relationship Id="rId12" Type="http://schemas.microsoft.com/office/2007/relationships/hdphoto" Target="../media/hdphoto3.wdp"/><Relationship Id="rId17" Type="http://schemas.openxmlformats.org/officeDocument/2006/relationships/image" Target="../media/image116.wmf"/><Relationship Id="rId25" Type="http://schemas.openxmlformats.org/officeDocument/2006/relationships/image" Target="../media/image120.wmf"/><Relationship Id="rId2" Type="http://schemas.openxmlformats.org/officeDocument/2006/relationships/notesSlide" Target="../notesSlides/notesSlide9.xml"/><Relationship Id="rId16" Type="http://schemas.openxmlformats.org/officeDocument/2006/relationships/oleObject" Target="../embeddings/oleObject81.bin"/><Relationship Id="rId20" Type="http://schemas.openxmlformats.org/officeDocument/2006/relationships/oleObject" Target="../embeddings/oleObject83.bin"/><Relationship Id="rId29" Type="http://schemas.openxmlformats.org/officeDocument/2006/relationships/oleObject" Target="../embeddings/oleObject87.bin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image" Target="../media/image86.png"/><Relationship Id="rId24" Type="http://schemas.openxmlformats.org/officeDocument/2006/relationships/oleObject" Target="../embeddings/oleObject85.bin"/><Relationship Id="rId32" Type="http://schemas.openxmlformats.org/officeDocument/2006/relationships/image" Target="../media/image123.wmf"/><Relationship Id="rId5" Type="http://schemas.openxmlformats.org/officeDocument/2006/relationships/audio" Target="../media/audio3.wav"/><Relationship Id="rId15" Type="http://schemas.openxmlformats.org/officeDocument/2006/relationships/image" Target="../media/image89.png"/><Relationship Id="rId23" Type="http://schemas.openxmlformats.org/officeDocument/2006/relationships/image" Target="../media/image119.wmf"/><Relationship Id="rId28" Type="http://schemas.openxmlformats.org/officeDocument/2006/relationships/image" Target="../media/image121.wmf"/><Relationship Id="rId10" Type="http://schemas.microsoft.com/office/2007/relationships/hdphoto" Target="../media/hdphoto2.wdp"/><Relationship Id="rId19" Type="http://schemas.openxmlformats.org/officeDocument/2006/relationships/image" Target="../media/image117.wmf"/><Relationship Id="rId31" Type="http://schemas.openxmlformats.org/officeDocument/2006/relationships/oleObject" Target="../embeddings/oleObject88.bin"/><Relationship Id="rId4" Type="http://schemas.openxmlformats.org/officeDocument/2006/relationships/audio" Target="../media/audio2.wav"/><Relationship Id="rId9" Type="http://schemas.openxmlformats.org/officeDocument/2006/relationships/image" Target="../media/image85.png"/><Relationship Id="rId14" Type="http://schemas.openxmlformats.org/officeDocument/2006/relationships/image" Target="../media/image88.png"/><Relationship Id="rId22" Type="http://schemas.openxmlformats.org/officeDocument/2006/relationships/oleObject" Target="../embeddings/oleObject84.bin"/><Relationship Id="rId27" Type="http://schemas.openxmlformats.org/officeDocument/2006/relationships/oleObject" Target="../embeddings/oleObject86.bin"/><Relationship Id="rId30" Type="http://schemas.openxmlformats.org/officeDocument/2006/relationships/image" Target="../media/image122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png"/><Relationship Id="rId3" Type="http://schemas.openxmlformats.org/officeDocument/2006/relationships/image" Target="../media/image124.png"/><Relationship Id="rId7" Type="http://schemas.openxmlformats.org/officeDocument/2006/relationships/image" Target="../media/image133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2.png"/><Relationship Id="rId5" Type="http://schemas.openxmlformats.org/officeDocument/2006/relationships/image" Target="../media/image131.png"/><Relationship Id="rId4" Type="http://schemas.openxmlformats.org/officeDocument/2006/relationships/image" Target="../media/image126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7"/>
            <a:ext cx="7252232" cy="514349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4" cy="51435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717592"/>
            <a:ext cx="913942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411931" y="3013265"/>
            <a:ext cx="8732069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Duy Luan</a:t>
            </a: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1: Hoàng Thu Trang</a:t>
            </a: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2: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Hồng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Thuỷ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2285" y="1962661"/>
            <a:ext cx="91394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2287" y="4612578"/>
            <a:ext cx="91348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2285" y="222914"/>
            <a:ext cx="914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21438861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18511" y="116225"/>
            <a:ext cx="3086103" cy="285365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335593" y="913118"/>
            <a:ext cx="2914977" cy="596823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07610569"/>
              </p:ext>
            </p:extLst>
          </p:nvPr>
        </p:nvGraphicFramePr>
        <p:xfrm>
          <a:off x="2590800" y="666750"/>
          <a:ext cx="60960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09105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349" r="20345" b="-4"/>
          <a:stretch/>
        </p:blipFill>
        <p:spPr>
          <a:xfrm>
            <a:off x="865220" y="2088496"/>
            <a:ext cx="2050385" cy="2327672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7382" r="20120" b="2"/>
          <a:stretch/>
        </p:blipFill>
        <p:spPr>
          <a:xfrm>
            <a:off x="2593600" y="1428751"/>
            <a:ext cx="3433139" cy="343313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36012" r="14448" b="2"/>
          <a:stretch/>
        </p:blipFill>
        <p:spPr>
          <a:xfrm>
            <a:off x="5670374" y="1838768"/>
            <a:ext cx="2455455" cy="2798034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494" y="1531858"/>
            <a:ext cx="2327672" cy="2327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5600701" y="1981483"/>
            <a:ext cx="2327672" cy="2327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70" y="2057401"/>
            <a:ext cx="1561730" cy="156173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40931" y="138645"/>
            <a:ext cx="2327672" cy="205038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238560" y="568546"/>
            <a:ext cx="2050385" cy="5204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34363" y="626477"/>
            <a:ext cx="2025572" cy="13854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65973" y="60855"/>
            <a:ext cx="2025572" cy="13854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86500" y="381975"/>
            <a:ext cx="2176461" cy="138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725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1545" y="129116"/>
            <a:ext cx="3177228" cy="371475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1672921" y="4358151"/>
            <a:ext cx="6089167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CÁC HOẠT ĐỘNG</a:t>
            </a:r>
            <a:endParaRPr lang="vi-VN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216500" y="1196500"/>
            <a:ext cx="2050090" cy="1061828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61411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Mở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đầu</a:t>
              </a:r>
              <a:endPara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3955055" y="330361"/>
            <a:ext cx="2810138" cy="1531489"/>
            <a:chOff x="5714125" y="780700"/>
            <a:chExt cx="3028822" cy="1862735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162013" cy="160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Hình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thành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kiến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endPara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6476956" y="1123371"/>
            <a:ext cx="2271617" cy="1061828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Luyện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tập</a:t>
              </a:r>
              <a:endPara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3397892" y="1733550"/>
            <a:ext cx="1707508" cy="903298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5675243" y="2428277"/>
            <a:ext cx="2271617" cy="1061829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Vận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dụng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3335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428750" y="628650"/>
            <a:ext cx="3143250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593265" y="1863382"/>
            <a:ext cx="173133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Mở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đầu</a:t>
            </a:r>
            <a:endParaRPr lang="en-US" sz="3600" dirty="0"/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5276850" y="2633787"/>
            <a:ext cx="2305049" cy="223148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44939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0"/>
          <p:cNvSpPr>
            <a:spLocks noChangeArrowheads="1"/>
          </p:cNvSpPr>
          <p:nvPr/>
        </p:nvSpPr>
        <p:spPr bwMode="auto">
          <a:xfrm>
            <a:off x="0" y="13921"/>
            <a:ext cx="6858000" cy="6858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1295400" y="89049"/>
            <a:ext cx="44767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KIỂM TRA BÀI CŨ</a:t>
            </a:r>
          </a:p>
        </p:txBody>
      </p:sp>
      <p:sp>
        <p:nvSpPr>
          <p:cNvPr id="3077" name="Rectangle 4"/>
          <p:cNvSpPr>
            <a:spLocks noChangeArrowheads="1"/>
          </p:cNvSpPr>
          <p:nvPr/>
        </p:nvSpPr>
        <p:spPr bwMode="auto">
          <a:xfrm>
            <a:off x="1143001" y="87380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10632" y="963887"/>
            <a:ext cx="905716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pt-BR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1. </a:t>
            </a:r>
            <a:r>
              <a:rPr lang="nl-NL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Nêu quy tắc nhân hai phân số. Viết công thức tổng quát?</a:t>
            </a:r>
            <a:endParaRPr lang="en-US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775" y="2498305"/>
            <a:ext cx="89780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632" y="2006104"/>
            <a:ext cx="1665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5C9C42D-9295-0681-D326-3BD67647FAFF}"/>
                  </a:ext>
                </a:extLst>
              </p:cNvPr>
              <p:cNvSpPr txBox="1"/>
              <p:nvPr/>
            </p:nvSpPr>
            <p:spPr>
              <a:xfrm>
                <a:off x="2743200" y="3617181"/>
                <a:ext cx="2286000" cy="9845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∙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d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  <m:r>
                            <m:rPr>
                              <m:nor/>
                            </m:rPr>
                            <a:rPr lang="en-US" sz="34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m:rPr>
                              <m:nor/>
                            </m:rPr>
                            <a:rPr lang="en-US" sz="34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  <m:r>
                            <m:rPr>
                              <m:nor/>
                            </m:rPr>
                            <a:rPr lang="en-US" sz="34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m:rPr>
                              <m:nor/>
                            </m:rPr>
                            <a:rPr lang="en-US" sz="34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d</m:t>
                          </m:r>
                        </m:den>
                      </m:f>
                    </m:oMath>
                  </m:oMathPara>
                </a14:m>
                <a:endParaRPr lang="en-US" sz="3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5C9C42D-9295-0681-D326-3BD67647FA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3200" y="3617181"/>
                <a:ext cx="2286000" cy="98456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616132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  <p:bldP spid="9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0"/>
          <p:cNvSpPr>
            <a:spLocks noChangeArrowheads="1"/>
          </p:cNvSpPr>
          <p:nvPr/>
        </p:nvSpPr>
        <p:spPr bwMode="auto">
          <a:xfrm>
            <a:off x="0" y="13921"/>
            <a:ext cx="6858000" cy="6858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1295400" y="89049"/>
            <a:ext cx="447675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KIỂM TRA BÀI CŨ</a:t>
            </a:r>
          </a:p>
        </p:txBody>
      </p:sp>
      <p:sp>
        <p:nvSpPr>
          <p:cNvPr id="3077" name="Rectangle 4"/>
          <p:cNvSpPr>
            <a:spLocks noChangeArrowheads="1"/>
          </p:cNvSpPr>
          <p:nvPr/>
        </p:nvSpPr>
        <p:spPr bwMode="auto">
          <a:xfrm>
            <a:off x="1143001" y="87380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10632" y="721684"/>
            <a:ext cx="905716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pt-BR" altLang="en-US" sz="3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2. </a:t>
            </a:r>
            <a:r>
              <a:rPr lang="nl-NL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công thức tổng quát tính chất cơ bản của phép nhân phân số?</a:t>
            </a:r>
            <a:endParaRPr lang="en-US" sz="3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32" y="2191192"/>
            <a:ext cx="24248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nl-NL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Giao hoán:</a:t>
            </a:r>
            <a:endParaRPr lang="en-US" sz="3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441" y="1698079"/>
            <a:ext cx="16657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452F300-4D18-9150-72A0-17B09E8E4AEE}"/>
              </a:ext>
            </a:extLst>
          </p:cNvPr>
          <p:cNvSpPr txBox="1"/>
          <p:nvPr/>
        </p:nvSpPr>
        <p:spPr>
          <a:xfrm>
            <a:off x="0" y="3299060"/>
            <a:ext cx="24248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nl-NL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Kết hợp:</a:t>
            </a:r>
            <a:endParaRPr lang="en-US" sz="3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6724103-2861-9DD3-297E-430D1E07C43C}"/>
              </a:ext>
            </a:extLst>
          </p:cNvPr>
          <p:cNvCxnSpPr/>
          <p:nvPr/>
        </p:nvCxnSpPr>
        <p:spPr>
          <a:xfrm>
            <a:off x="4440866" y="2277583"/>
            <a:ext cx="0" cy="272682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22156F77-27D6-1B56-7DBB-03B1115F0C5C}"/>
              </a:ext>
            </a:extLst>
          </p:cNvPr>
          <p:cNvSpPr txBox="1"/>
          <p:nvPr/>
        </p:nvSpPr>
        <p:spPr>
          <a:xfrm>
            <a:off x="4419600" y="2180117"/>
            <a:ext cx="46346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nl-NL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Phân phối của phép nhân đối với phép cộng:</a:t>
            </a:r>
            <a:endParaRPr lang="en-US" sz="3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B15BE53-6186-3942-F009-9691C61DE245}"/>
              </a:ext>
            </a:extLst>
          </p:cNvPr>
          <p:cNvSpPr txBox="1"/>
          <p:nvPr/>
        </p:nvSpPr>
        <p:spPr>
          <a:xfrm>
            <a:off x="4399505" y="4337420"/>
            <a:ext cx="28394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nl-NL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Nhân với số 1:</a:t>
            </a:r>
            <a:endParaRPr lang="en-US" sz="3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A31E7C9-C1EB-214C-AA2D-759CCB0375DD}"/>
                  </a:ext>
                </a:extLst>
              </p:cNvPr>
              <p:cNvSpPr txBox="1"/>
              <p:nvPr/>
            </p:nvSpPr>
            <p:spPr>
              <a:xfrm>
                <a:off x="2002582" y="2086356"/>
                <a:ext cx="2188418" cy="9845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⋅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d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d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⋅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</m:den>
                      </m:f>
                    </m:oMath>
                  </m:oMathPara>
                </a14:m>
                <a:endParaRPr lang="en-US" sz="3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A31E7C9-C1EB-214C-AA2D-759CCB0375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582" y="2086356"/>
                <a:ext cx="2188418" cy="9845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F75FE9F-E309-C501-F91B-A2C137B1F2DC}"/>
                  </a:ext>
                </a:extLst>
              </p:cNvPr>
              <p:cNvSpPr txBox="1"/>
              <p:nvPr/>
            </p:nvSpPr>
            <p:spPr>
              <a:xfrm>
                <a:off x="106396" y="3845116"/>
                <a:ext cx="4084604" cy="9847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3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3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sz="3400" i="0">
                                  <a:solidFill>
                                    <a:srgbClr val="FF0000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a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3400" i="0">
                                  <a:solidFill>
                                    <a:srgbClr val="FF0000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b</m:t>
                              </m:r>
                            </m:den>
                          </m:f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⋅</m:t>
                          </m:r>
                          <m:f>
                            <m:fPr>
                              <m:ctrlPr>
                                <a:rPr lang="en-US" sz="3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sz="3400" i="0">
                                  <a:solidFill>
                                    <a:srgbClr val="FF0000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c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3400" i="0">
                                  <a:solidFill>
                                    <a:srgbClr val="FF0000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d</m:t>
                              </m:r>
                            </m:den>
                          </m:f>
                        </m:e>
                      </m:d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⋅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e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f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⋅</m:t>
                      </m:r>
                      <m:d>
                        <m:d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3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sz="3400" i="0">
                                  <a:solidFill>
                                    <a:srgbClr val="FF0000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c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3400" i="0">
                                  <a:solidFill>
                                    <a:srgbClr val="FF0000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d</m:t>
                              </m:r>
                            </m:den>
                          </m:f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⋅</m:t>
                          </m:r>
                          <m:f>
                            <m:fPr>
                              <m:ctrlPr>
                                <a:rPr lang="en-US" sz="3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sz="3400" i="0">
                                  <a:solidFill>
                                    <a:srgbClr val="FF0000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e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3400" i="0">
                                  <a:solidFill>
                                    <a:srgbClr val="FF0000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f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3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F75FE9F-E309-C501-F91B-A2C137B1F2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96" y="3845116"/>
                <a:ext cx="4084604" cy="98475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3CFD984-824C-E6FF-2D48-E45F0A72CC99}"/>
                  </a:ext>
                </a:extLst>
              </p:cNvPr>
              <p:cNvSpPr txBox="1"/>
              <p:nvPr/>
            </p:nvSpPr>
            <p:spPr>
              <a:xfrm>
                <a:off x="4406747" y="3163659"/>
                <a:ext cx="4737253" cy="9847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⋅</m:t>
                      </m:r>
                      <m:d>
                        <m:d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3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sz="3400" i="0">
                                  <a:solidFill>
                                    <a:srgbClr val="FF0000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c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3400" i="0">
                                  <a:solidFill>
                                    <a:srgbClr val="FF0000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d</m:t>
                              </m:r>
                            </m:den>
                          </m:f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3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sz="3400" i="0">
                                  <a:solidFill>
                                    <a:srgbClr val="FF0000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e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3400" i="0">
                                  <a:solidFill>
                                    <a:srgbClr val="FF0000"/>
                                  </a:solidFill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f</m:t>
                              </m:r>
                            </m:den>
                          </m:f>
                        </m:e>
                      </m:d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⋅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d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⋅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e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f</m:t>
                          </m:r>
                        </m:den>
                      </m:f>
                    </m:oMath>
                  </m:oMathPara>
                </a14:m>
                <a:endParaRPr lang="en-US" sz="3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3CFD984-824C-E6FF-2D48-E45F0A72CC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6747" y="3163659"/>
                <a:ext cx="4737253" cy="98475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E47415F7-5472-3567-3767-A52E86D831DD}"/>
                  </a:ext>
                </a:extLst>
              </p:cNvPr>
              <p:cNvSpPr txBox="1"/>
              <p:nvPr/>
            </p:nvSpPr>
            <p:spPr>
              <a:xfrm>
                <a:off x="7130669" y="4193984"/>
                <a:ext cx="1556130" cy="9845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⋅1=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</m:den>
                      </m:f>
                    </m:oMath>
                  </m:oMathPara>
                </a14:m>
                <a:endParaRPr lang="en-US" sz="3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E47415F7-5472-3567-3767-A52E86D831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0669" y="4193984"/>
                <a:ext cx="1556130" cy="9845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0927878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  <p:bldP spid="9" grpId="0"/>
      <p:bldP spid="3" grpId="0"/>
      <p:bldP spid="17" grpId="0"/>
      <p:bldP spid="23" grpId="0"/>
      <p:bldP spid="26" grpId="0"/>
      <p:bldP spid="6" grpId="0"/>
      <p:bldP spid="11" grpId="0"/>
      <p:bldP spid="15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0"/>
          <p:cNvSpPr>
            <a:spLocks noChangeArrowheads="1"/>
          </p:cNvSpPr>
          <p:nvPr/>
        </p:nvSpPr>
        <p:spPr bwMode="auto">
          <a:xfrm>
            <a:off x="0" y="13921"/>
            <a:ext cx="6858000" cy="6858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1295400" y="89049"/>
            <a:ext cx="44767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KIỂM TRA BÀI CŨ</a:t>
            </a:r>
          </a:p>
        </p:txBody>
      </p:sp>
      <p:sp>
        <p:nvSpPr>
          <p:cNvPr id="3077" name="Rectangle 4"/>
          <p:cNvSpPr>
            <a:spLocks noChangeArrowheads="1"/>
          </p:cNvSpPr>
          <p:nvPr/>
        </p:nvSpPr>
        <p:spPr bwMode="auto">
          <a:xfrm>
            <a:off x="1143001" y="87380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10633" y="963887"/>
            <a:ext cx="576151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pt-BR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1. </a:t>
            </a:r>
            <a:r>
              <a:rPr lang="nl-NL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Nêu quy tắc nhân hai phân số. Viết công thức tổng quát?</a:t>
            </a:r>
            <a:endParaRPr lang="en-US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775" y="2498305"/>
            <a:ext cx="55490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632" y="2006104"/>
            <a:ext cx="1665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20DAACAF-CE4C-A9CA-3216-D2DE59AD578B}"/>
              </a:ext>
            </a:extLst>
          </p:cNvPr>
          <p:cNvSpPr/>
          <p:nvPr/>
        </p:nvSpPr>
        <p:spPr>
          <a:xfrm>
            <a:off x="5684272" y="797884"/>
            <a:ext cx="3415427" cy="2819401"/>
          </a:xfrm>
          <a:prstGeom prst="cloudCallout">
            <a:avLst>
              <a:gd name="adj1" fmla="val -66596"/>
              <a:gd name="adj2" fmla="val 7079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l-NL" sz="3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900667-7FA3-DEF2-4A0B-A7BF60BA75E3}"/>
              </a:ext>
            </a:extLst>
          </p:cNvPr>
          <p:cNvSpPr txBox="1"/>
          <p:nvPr/>
        </p:nvSpPr>
        <p:spPr>
          <a:xfrm>
            <a:off x="5958218" y="1139312"/>
            <a:ext cx="283845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sz="32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 hãy dự đoán phép nhân hai phân thức đại số?</a:t>
            </a:r>
            <a:endParaRPr lang="en-US" sz="32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18D39A5-A7AE-C8DE-C7C3-BCBAB1F3C603}"/>
                  </a:ext>
                </a:extLst>
              </p:cNvPr>
              <p:cNvSpPr txBox="1"/>
              <p:nvPr/>
            </p:nvSpPr>
            <p:spPr>
              <a:xfrm>
                <a:off x="1991298" y="3900201"/>
                <a:ext cx="2286000" cy="9845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∙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d</m:t>
                          </m:r>
                        </m:den>
                      </m:f>
                      <m:r>
                        <m:rPr>
                          <m:nor/>
                        </m:rPr>
                        <a:rPr lang="en-US" sz="3400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  <m:r>
                            <m:rPr>
                              <m:nor/>
                            </m:rPr>
                            <a:rPr lang="en-US" sz="34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m:rPr>
                              <m:nor/>
                            </m:rPr>
                            <a:rPr lang="en-US" sz="34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  <m:r>
                            <m:rPr>
                              <m:nor/>
                            </m:rPr>
                            <a:rPr lang="en-US" sz="34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m:rPr>
                              <m:nor/>
                            </m:rPr>
                            <a:rPr lang="en-US" sz="34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34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d</m:t>
                          </m:r>
                        </m:den>
                      </m:f>
                    </m:oMath>
                  </m:oMathPara>
                </a14:m>
                <a:endParaRPr lang="en-US" sz="3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18D39A5-A7AE-C8DE-C7C3-BCBAB1F3C6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298" y="3900201"/>
                <a:ext cx="2286000" cy="98456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127937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196514" y="1837524"/>
            <a:ext cx="574708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PHÉP NHÂN PHÉP CHIA </a:t>
            </a:r>
          </a:p>
          <a:p>
            <a:pPr algn="ctr"/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PHÂN THỨC ĐẠI SỐ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230831" y="1234362"/>
            <a:ext cx="13516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3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1546625" y="636342"/>
            <a:ext cx="5183150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405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PHÂN THỨC ĐẠI SỐ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2EA59C7-7EED-485B-A9ED-438A79DA8CB3}"/>
              </a:ext>
            </a:extLst>
          </p:cNvPr>
          <p:cNvSpPr/>
          <p:nvPr/>
        </p:nvSpPr>
        <p:spPr>
          <a:xfrm>
            <a:off x="258083" y="143647"/>
            <a:ext cx="2509341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3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CHƯƠNG II</a:t>
            </a:r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2028868" y="3257550"/>
            <a:ext cx="1768754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1)</a:t>
            </a:r>
            <a:endParaRPr lang="vi-VN" sz="4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6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8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251793" y="-4875"/>
            <a:ext cx="23622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endParaRPr lang="en-US" sz="3200" dirty="0">
              <a:solidFill>
                <a:prstClr val="black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06E436-41D0-405C-2C39-655EA0DFEEEA}"/>
              </a:ext>
            </a:extLst>
          </p:cNvPr>
          <p:cNvSpPr txBox="1"/>
          <p:nvPr/>
        </p:nvSpPr>
        <p:spPr>
          <a:xfrm>
            <a:off x="0" y="244987"/>
            <a:ext cx="90678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kiến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HS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925984-07F9-6947-316E-7BA622051B09}"/>
              </a:ext>
            </a:extLst>
          </p:cNvPr>
          <p:cNvSpPr txBox="1"/>
          <p:nvPr/>
        </p:nvSpPr>
        <p:spPr>
          <a:xfrm>
            <a:off x="7970" y="1923156"/>
            <a:ext cx="9059830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năng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*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HS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HS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5690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251793" y="-4875"/>
            <a:ext cx="23622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endParaRPr lang="en-US" sz="3200" dirty="0">
              <a:solidFill>
                <a:prstClr val="black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925984-07F9-6947-316E-7BA622051B09}"/>
              </a:ext>
            </a:extLst>
          </p:cNvPr>
          <p:cNvSpPr txBox="1"/>
          <p:nvPr/>
        </p:nvSpPr>
        <p:spPr>
          <a:xfrm>
            <a:off x="95250" y="361950"/>
            <a:ext cx="8873315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năng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*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thù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nl-N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Thực hiện phép nhân hai phân thức, sử dụng tính chất của phép nhân, tính toán nhanh, hợp lí, chính xác.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DB7E0F-0435-4215-80FF-BB6321AC5FFE}"/>
              </a:ext>
            </a:extLst>
          </p:cNvPr>
          <p:cNvSpPr txBox="1"/>
          <p:nvPr/>
        </p:nvSpPr>
        <p:spPr>
          <a:xfrm>
            <a:off x="86389" y="372583"/>
            <a:ext cx="8960145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Trung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6753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0" y="996043"/>
            <a:ext cx="3237355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963976" y="1802888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thành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kiến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endParaRPr lang="en-US" sz="3600" dirty="0">
              <a:solidFill>
                <a:prstClr val="black"/>
              </a:solidFill>
            </a:endParaRPr>
          </a:p>
        </p:txBody>
      </p:sp>
      <p:pic>
        <p:nvPicPr>
          <p:cNvPr id="4" name="Hình ảnh 3" descr="Ảnh có chứa văn bản, bảng trắng&#10;&#10;Mô tả được tạo tự động">
            <a:extLst>
              <a:ext uri="{FF2B5EF4-FFF2-40B4-BE49-F238E27FC236}">
                <a16:creationId xmlns:a16="http://schemas.microsoft.com/office/drawing/2014/main" id="{887EE42C-D077-4645-BBF8-B59F43E89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073" y="2674299"/>
            <a:ext cx="2186740" cy="2186740"/>
          </a:xfrm>
          <a:prstGeom prst="rect">
            <a:avLst/>
          </a:prstGeom>
        </p:spPr>
      </p:pic>
      <p:sp>
        <p:nvSpPr>
          <p:cNvPr id="6" name="Google Shape;157;p20">
            <a:extLst>
              <a:ext uri="{FF2B5EF4-FFF2-40B4-BE49-F238E27FC236}">
                <a16:creationId xmlns:a16="http://schemas.microsoft.com/office/drawing/2014/main" id="{549CE1D0-6956-4876-8361-E0F1378BD373}"/>
              </a:ext>
            </a:extLst>
          </p:cNvPr>
          <p:cNvSpPr/>
          <p:nvPr/>
        </p:nvSpPr>
        <p:spPr>
          <a:xfrm>
            <a:off x="3963976" y="695755"/>
            <a:ext cx="1063185" cy="600576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7" name="Google Shape;163;p20">
            <a:extLst>
              <a:ext uri="{FF2B5EF4-FFF2-40B4-BE49-F238E27FC236}">
                <a16:creationId xmlns:a16="http://schemas.microsoft.com/office/drawing/2014/main" id="{9EF570CD-1298-405C-894A-213B5893CEEA}"/>
              </a:ext>
            </a:extLst>
          </p:cNvPr>
          <p:cNvSpPr/>
          <p:nvPr/>
        </p:nvSpPr>
        <p:spPr>
          <a:xfrm>
            <a:off x="4996984" y="454668"/>
            <a:ext cx="522521" cy="295194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8" name="Google Shape;157;p20">
            <a:extLst>
              <a:ext uri="{FF2B5EF4-FFF2-40B4-BE49-F238E27FC236}">
                <a16:creationId xmlns:a16="http://schemas.microsoft.com/office/drawing/2014/main" id="{73F07BD9-D0A3-45DF-92E3-95CBDA06D588}"/>
              </a:ext>
            </a:extLst>
          </p:cNvPr>
          <p:cNvSpPr/>
          <p:nvPr/>
        </p:nvSpPr>
        <p:spPr>
          <a:xfrm>
            <a:off x="5661293" y="864603"/>
            <a:ext cx="1283501" cy="685007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</p:spTree>
    <p:extLst>
      <p:ext uri="{BB962C8B-B14F-4D97-AF65-F5344CB8AC3E}">
        <p14:creationId xmlns:p14="http://schemas.microsoft.com/office/powerpoint/2010/main" val="214892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2402" y="57150"/>
            <a:ext cx="84999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PHÉP NHÂN CÁC PHÂN THỨC ĐẠI SỐ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2B5BBA-4086-436C-F33D-D4F596C76603}"/>
              </a:ext>
            </a:extLst>
          </p:cNvPr>
          <p:cNvSpPr txBox="1"/>
          <p:nvPr/>
        </p:nvSpPr>
        <p:spPr>
          <a:xfrm>
            <a:off x="34408" y="562210"/>
            <a:ext cx="84999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Quy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BDBBE137-B06D-E942-AA63-6F5D5480F26C}"/>
              </a:ext>
            </a:extLst>
          </p:cNvPr>
          <p:cNvSpPr/>
          <p:nvPr/>
        </p:nvSpPr>
        <p:spPr>
          <a:xfrm>
            <a:off x="4724400" y="1146985"/>
            <a:ext cx="4385192" cy="3024965"/>
          </a:xfrm>
          <a:prstGeom prst="cloudCallout">
            <a:avLst>
              <a:gd name="adj1" fmla="val -78055"/>
              <a:gd name="adj2" fmla="val 72693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FA6DA7-5FC6-0F74-193F-E765865CC3A3}"/>
              </a:ext>
            </a:extLst>
          </p:cNvPr>
          <p:cNvSpPr txBox="1"/>
          <p:nvPr/>
        </p:nvSpPr>
        <p:spPr>
          <a:xfrm>
            <a:off x="5029200" y="1536082"/>
            <a:ext cx="389683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mở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tự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tắc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hãy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nêu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tắc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A861B0-8C31-7906-09B2-ECE95C060599}"/>
              </a:ext>
            </a:extLst>
          </p:cNvPr>
          <p:cNvSpPr txBox="1"/>
          <p:nvPr/>
        </p:nvSpPr>
        <p:spPr>
          <a:xfrm>
            <a:off x="53165" y="1072575"/>
            <a:ext cx="89916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EC9DACC-C03E-4269-628F-6D4CA60838F4}"/>
              </a:ext>
            </a:extLst>
          </p:cNvPr>
          <p:cNvSpPr txBox="1"/>
          <p:nvPr/>
        </p:nvSpPr>
        <p:spPr>
          <a:xfrm>
            <a:off x="0" y="3087443"/>
            <a:ext cx="18705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ý: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78A7961-AB67-D26B-E7C6-31AD8D535928}"/>
              </a:ext>
            </a:extLst>
          </p:cNvPr>
          <p:cNvSpPr txBox="1"/>
          <p:nvPr/>
        </p:nvSpPr>
        <p:spPr>
          <a:xfrm>
            <a:off x="53165" y="3619053"/>
            <a:ext cx="89916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rút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1068C79-247F-EC1C-6CA9-7E78C2D8687B}"/>
                  </a:ext>
                </a:extLst>
              </p:cNvPr>
              <p:cNvSpPr txBox="1"/>
              <p:nvPr/>
            </p:nvSpPr>
            <p:spPr>
              <a:xfrm>
                <a:off x="1352952" y="2125567"/>
                <a:ext cx="1755889" cy="10143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2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20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20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</m:den>
                      </m:f>
                      <m:r>
                        <m:rPr>
                          <m:nor/>
                        </m:rPr>
                        <a:rPr lang="en-US" sz="3200" i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⋅</m:t>
                      </m:r>
                      <m:f>
                        <m:fPr>
                          <m:ctrlP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20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20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D</m:t>
                          </m:r>
                        </m:den>
                      </m:f>
                      <m:r>
                        <a:rPr lang="en-US" sz="320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1068C79-247F-EC1C-6CA9-7E78C2D868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2952" y="2125567"/>
                <a:ext cx="1755889" cy="101431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64E723C-2104-132F-9A4F-7517FA159DDE}"/>
                  </a:ext>
                </a:extLst>
              </p:cNvPr>
              <p:cNvSpPr txBox="1"/>
              <p:nvPr/>
            </p:nvSpPr>
            <p:spPr>
              <a:xfrm>
                <a:off x="2742281" y="2125567"/>
                <a:ext cx="1257300" cy="10143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2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. </m:t>
                          </m:r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B</m:t>
                          </m:r>
                          <m:r>
                            <m:rPr>
                              <m:nor/>
                            </m:rPr>
                            <a:rPr lang="en-US" sz="3200" b="0" i="0" smtClean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. </m:t>
                          </m:r>
                          <m:r>
                            <m:rPr>
                              <m:nor/>
                            </m:rPr>
                            <a:rPr lang="en-US" sz="3200" i="0">
                              <a:solidFill>
                                <a:srgbClr val="FF0000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D</m:t>
                          </m:r>
                        </m:den>
                      </m:f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64E723C-2104-132F-9A4F-7517FA159D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2281" y="2125567"/>
                <a:ext cx="1257300" cy="101431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2458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4" grpId="0" animBg="1"/>
      <p:bldP spid="4" grpId="1" animBg="1"/>
      <p:bldP spid="7" grpId="0"/>
      <p:bldP spid="7" grpId="1"/>
      <p:bldP spid="8" grpId="0"/>
      <p:bldP spid="13" grpId="0"/>
      <p:bldP spid="14" grpId="0"/>
      <p:bldP spid="6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6DB539D-768D-30D2-3162-16D1A5CE88F6}"/>
              </a:ext>
            </a:extLst>
          </p:cNvPr>
          <p:cNvSpPr txBox="1"/>
          <p:nvPr/>
        </p:nvSpPr>
        <p:spPr>
          <a:xfrm>
            <a:off x="2579550" y="1859380"/>
            <a:ext cx="654079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28F8CB-FBE5-DB88-27EE-23DB47F80C42}"/>
              </a:ext>
            </a:extLst>
          </p:cNvPr>
          <p:cNvSpPr txBox="1"/>
          <p:nvPr/>
        </p:nvSpPr>
        <p:spPr>
          <a:xfrm>
            <a:off x="76200" y="443"/>
            <a:ext cx="562816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92E9A3F5-E3AE-4886-02BA-4589466B9C6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6761693"/>
              </p:ext>
            </p:extLst>
          </p:nvPr>
        </p:nvGraphicFramePr>
        <p:xfrm>
          <a:off x="22034" y="524983"/>
          <a:ext cx="27051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705040" imgH="1079280" progId="Equation.DSMT4">
                  <p:embed/>
                </p:oleObj>
              </mc:Choice>
              <mc:Fallback>
                <p:oleObj name="Equation" r:id="rId2" imgW="2705040" imgH="107928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92E9A3F5-E3AE-4886-02BA-4589466B9C6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034" y="524983"/>
                        <a:ext cx="2705100" cy="107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BA8CA7CE-01C7-D24C-C4DD-4A107BAD30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4697801"/>
              </p:ext>
            </p:extLst>
          </p:nvPr>
        </p:nvGraphicFramePr>
        <p:xfrm>
          <a:off x="256602" y="1684510"/>
          <a:ext cx="23241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323800" imgH="1244520" progId="Equation.DSMT4">
                  <p:embed/>
                </p:oleObj>
              </mc:Choice>
              <mc:Fallback>
                <p:oleObj name="Equation" r:id="rId4" imgW="2323800" imgH="124452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BA8CA7CE-01C7-D24C-C4DD-4A107BAD301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6602" y="1684510"/>
                        <a:ext cx="2324100" cy="1244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0EC04526-C0FF-D06E-CE7D-5D45A4D22C1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7028250"/>
              </p:ext>
            </p:extLst>
          </p:nvPr>
        </p:nvGraphicFramePr>
        <p:xfrm>
          <a:off x="208404" y="3015699"/>
          <a:ext cx="232410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323800" imgH="1180800" progId="Equation.DSMT4">
                  <p:embed/>
                </p:oleObj>
              </mc:Choice>
              <mc:Fallback>
                <p:oleObj name="Equation" r:id="rId6" imgW="2323800" imgH="118080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0EC04526-C0FF-D06E-CE7D-5D45A4D22C1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08404" y="3015699"/>
                        <a:ext cx="2324100" cy="1181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753F8852-35B3-8EA7-086B-CF97A8F2413B}"/>
              </a:ext>
            </a:extLst>
          </p:cNvPr>
          <p:cNvSpPr txBox="1"/>
          <p:nvPr/>
        </p:nvSpPr>
        <p:spPr>
          <a:xfrm>
            <a:off x="2603205" y="3139120"/>
            <a:ext cx="608359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mẫu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7604562-3C19-58C9-2C75-B9587F69619E}"/>
              </a:ext>
            </a:extLst>
          </p:cNvPr>
          <p:cNvSpPr txBox="1"/>
          <p:nvPr/>
        </p:nvSpPr>
        <p:spPr>
          <a:xfrm>
            <a:off x="2603206" y="4204082"/>
            <a:ext cx="65407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(chia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cả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mẫu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chung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36861ED9-E380-138C-7E6A-6EC9F7439A9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4043620"/>
              </p:ext>
            </p:extLst>
          </p:nvPr>
        </p:nvGraphicFramePr>
        <p:xfrm>
          <a:off x="1422369" y="4450758"/>
          <a:ext cx="5842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83920" imgH="330120" progId="Equation.DSMT4">
                  <p:embed/>
                </p:oleObj>
              </mc:Choice>
              <mc:Fallback>
                <p:oleObj name="Equation" r:id="rId8" imgW="583920" imgH="33012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36861ED9-E380-138C-7E6A-6EC9F7439A9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422369" y="4450758"/>
                        <a:ext cx="584200" cy="330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9161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6DB539D-768D-30D2-3162-16D1A5CE88F6}"/>
              </a:ext>
            </a:extLst>
          </p:cNvPr>
          <p:cNvSpPr txBox="1"/>
          <p:nvPr/>
        </p:nvSpPr>
        <p:spPr>
          <a:xfrm>
            <a:off x="3275977" y="2342697"/>
            <a:ext cx="58024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28F8CB-FBE5-DB88-27EE-23DB47F80C42}"/>
              </a:ext>
            </a:extLst>
          </p:cNvPr>
          <p:cNvSpPr txBox="1"/>
          <p:nvPr/>
        </p:nvSpPr>
        <p:spPr>
          <a:xfrm>
            <a:off x="65568" y="443"/>
            <a:ext cx="5105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3F8852-35B3-8EA7-086B-CF97A8F2413B}"/>
              </a:ext>
            </a:extLst>
          </p:cNvPr>
          <p:cNvSpPr txBox="1"/>
          <p:nvPr/>
        </p:nvSpPr>
        <p:spPr>
          <a:xfrm>
            <a:off x="3223439" y="3288996"/>
            <a:ext cx="53871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7604562-3C19-58C9-2C75-B9587F69619E}"/>
              </a:ext>
            </a:extLst>
          </p:cNvPr>
          <p:cNvSpPr txBox="1"/>
          <p:nvPr/>
        </p:nvSpPr>
        <p:spPr>
          <a:xfrm>
            <a:off x="3176742" y="4303739"/>
            <a:ext cx="58024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(chia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cả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chung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8E8ECA49-2407-B69B-B682-2B7529F3032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7900695"/>
              </p:ext>
            </p:extLst>
          </p:nvPr>
        </p:nvGraphicFramePr>
        <p:xfrm>
          <a:off x="193675" y="450552"/>
          <a:ext cx="34417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441600" imgH="901440" progId="Equation.DSMT4">
                  <p:embed/>
                </p:oleObj>
              </mc:Choice>
              <mc:Fallback>
                <p:oleObj name="Equation" r:id="rId2" imgW="3441600" imgH="90144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8E8ECA49-2407-B69B-B682-2B7529F3032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3675" y="450552"/>
                        <a:ext cx="3441700" cy="901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371C496D-7EAF-8ACF-364E-32C93AC8AD2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769871"/>
              </p:ext>
            </p:extLst>
          </p:nvPr>
        </p:nvGraphicFramePr>
        <p:xfrm>
          <a:off x="185184" y="1335875"/>
          <a:ext cx="31750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174840" imgH="901440" progId="Equation.DSMT4">
                  <p:embed/>
                </p:oleObj>
              </mc:Choice>
              <mc:Fallback>
                <p:oleObj name="Equation" r:id="rId4" imgW="3174840" imgH="90144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371C496D-7EAF-8ACF-364E-32C93AC8AD2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5184" y="1335875"/>
                        <a:ext cx="3175000" cy="901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E95AC0B6-0EBB-702C-0B46-457244950918}"/>
              </a:ext>
            </a:extLst>
          </p:cNvPr>
          <p:cNvSpPr txBox="1"/>
          <p:nvPr/>
        </p:nvSpPr>
        <p:spPr>
          <a:xfrm>
            <a:off x="3441698" y="1265717"/>
            <a:ext cx="560129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)</a:t>
            </a:r>
          </a:p>
        </p:txBody>
      </p:sp>
      <p:graphicFrame>
        <p:nvGraphicFramePr>
          <p:cNvPr id="29" name="Object 28">
            <a:extLst>
              <a:ext uri="{FF2B5EF4-FFF2-40B4-BE49-F238E27FC236}">
                <a16:creationId xmlns:a16="http://schemas.microsoft.com/office/drawing/2014/main" id="{7DC14D61-C55B-5BF4-CFD8-E584C61003F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4261593"/>
              </p:ext>
            </p:extLst>
          </p:nvPr>
        </p:nvGraphicFramePr>
        <p:xfrm>
          <a:off x="192269" y="2249222"/>
          <a:ext cx="27051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705040" imgH="965160" progId="Equation.DSMT4">
                  <p:embed/>
                </p:oleObj>
              </mc:Choice>
              <mc:Fallback>
                <p:oleObj name="Equation" r:id="rId6" imgW="2705040" imgH="965160" progId="Equation.DSMT4">
                  <p:embed/>
                  <p:pic>
                    <p:nvPicPr>
                      <p:cNvPr id="29" name="Object 28">
                        <a:extLst>
                          <a:ext uri="{FF2B5EF4-FFF2-40B4-BE49-F238E27FC236}">
                            <a16:creationId xmlns:a16="http://schemas.microsoft.com/office/drawing/2014/main" id="{7DC14D61-C55B-5BF4-CFD8-E584C61003F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2269" y="2249222"/>
                        <a:ext cx="2705100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>
            <a:extLst>
              <a:ext uri="{FF2B5EF4-FFF2-40B4-BE49-F238E27FC236}">
                <a16:creationId xmlns:a16="http://schemas.microsoft.com/office/drawing/2014/main" id="{C66F2BB7-3CBD-6C9D-ACB5-04D3A0DB846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5935194"/>
              </p:ext>
            </p:extLst>
          </p:nvPr>
        </p:nvGraphicFramePr>
        <p:xfrm>
          <a:off x="1450808" y="4272930"/>
          <a:ext cx="14224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422360" imgH="901440" progId="Equation.DSMT4">
                  <p:embed/>
                </p:oleObj>
              </mc:Choice>
              <mc:Fallback>
                <p:oleObj name="Equation" r:id="rId8" imgW="1422360" imgH="901440" progId="Equation.DSMT4">
                  <p:embed/>
                  <p:pic>
                    <p:nvPicPr>
                      <p:cNvPr id="32" name="Object 31">
                        <a:extLst>
                          <a:ext uri="{FF2B5EF4-FFF2-40B4-BE49-F238E27FC236}">
                            <a16:creationId xmlns:a16="http://schemas.microsoft.com/office/drawing/2014/main" id="{C66F2BB7-3CBD-6C9D-ACB5-04D3A0DB846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450808" y="4272930"/>
                        <a:ext cx="1422400" cy="901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D05CF27C-FE2A-37DA-2DA3-CC304E3DFF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5210596"/>
              </p:ext>
            </p:extLst>
          </p:nvPr>
        </p:nvGraphicFramePr>
        <p:xfrm>
          <a:off x="181639" y="3222909"/>
          <a:ext cx="27051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705040" imgH="1066680" progId="Equation.DSMT4">
                  <p:embed/>
                </p:oleObj>
              </mc:Choice>
              <mc:Fallback>
                <p:oleObj name="Equation" r:id="rId10" imgW="2705040" imgH="1066680" progId="Equation.DSMT4">
                  <p:embed/>
                  <p:pic>
                    <p:nvPicPr>
                      <p:cNvPr id="33" name="Object 32">
                        <a:extLst>
                          <a:ext uri="{FF2B5EF4-FFF2-40B4-BE49-F238E27FC236}">
                            <a16:creationId xmlns:a16="http://schemas.microsoft.com/office/drawing/2014/main" id="{D05CF27C-FE2A-37DA-2DA3-CC304E3DFF0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81639" y="3222909"/>
                        <a:ext cx="2705100" cy="1066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7C206C80-64DE-B9A1-309A-8DFB7A616EF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9143249"/>
              </p:ext>
            </p:extLst>
          </p:nvPr>
        </p:nvGraphicFramePr>
        <p:xfrm>
          <a:off x="5906003" y="1445621"/>
          <a:ext cx="7493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749160" imgH="330120" progId="Equation.DSMT4">
                  <p:embed/>
                </p:oleObj>
              </mc:Choice>
              <mc:Fallback>
                <p:oleObj name="Equation" r:id="rId12" imgW="749160" imgH="33012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7C206C80-64DE-B9A1-309A-8DFB7A616EF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906003" y="1445621"/>
                        <a:ext cx="749300" cy="330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3DB0F3FF-4A4C-D683-9044-BF56171E857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5610931"/>
              </p:ext>
            </p:extLst>
          </p:nvPr>
        </p:nvGraphicFramePr>
        <p:xfrm>
          <a:off x="6119717" y="1820767"/>
          <a:ext cx="1397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39680" imgH="304560" progId="Equation.DSMT4">
                  <p:embed/>
                </p:oleObj>
              </mc:Choice>
              <mc:Fallback>
                <p:oleObj name="Equation" r:id="rId14" imgW="139680" imgH="30456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3DB0F3FF-4A4C-D683-9044-BF56171E85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119717" y="1820767"/>
                        <a:ext cx="139700" cy="304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429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4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28F8CB-FBE5-DB88-27EE-23DB47F80C42}"/>
              </a:ext>
            </a:extLst>
          </p:cNvPr>
          <p:cNvSpPr txBox="1"/>
          <p:nvPr/>
        </p:nvSpPr>
        <p:spPr>
          <a:xfrm>
            <a:off x="65568" y="443"/>
            <a:ext cx="60304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33F2D514-C9E5-BCEA-2D39-10D6C173A34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6563591"/>
              </p:ext>
            </p:extLst>
          </p:nvPr>
        </p:nvGraphicFramePr>
        <p:xfrm>
          <a:off x="228600" y="742950"/>
          <a:ext cx="33909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390840" imgH="888840" progId="Equation.DSMT4">
                  <p:embed/>
                </p:oleObj>
              </mc:Choice>
              <mc:Fallback>
                <p:oleObj name="Equation" r:id="rId4" imgW="3390840" imgH="88884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33F2D514-C9E5-BCEA-2D39-10D6C173A34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8600" y="742950"/>
                        <a:ext cx="3390900" cy="889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7F902521-39F9-183B-4132-45D8BC685DB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20349" r="20345" b="-4"/>
          <a:stretch/>
        </p:blipFill>
        <p:spPr>
          <a:xfrm>
            <a:off x="7848600" y="-1"/>
            <a:ext cx="1295400" cy="1428751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53E26FD-490C-3356-AF98-433EA1ED8D8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047" y="107133"/>
            <a:ext cx="1076752" cy="1040953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62A09B7-C049-49EF-5EDC-6E403F6A40AA}"/>
              </a:ext>
            </a:extLst>
          </p:cNvPr>
          <p:cNvCxnSpPr/>
          <p:nvPr/>
        </p:nvCxnSpPr>
        <p:spPr>
          <a:xfrm>
            <a:off x="4330998" y="1297616"/>
            <a:ext cx="0" cy="378696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0D0E0F4F-36AF-6616-F957-D5850525E07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1138284"/>
              </p:ext>
            </p:extLst>
          </p:nvPr>
        </p:nvGraphicFramePr>
        <p:xfrm>
          <a:off x="4445000" y="742950"/>
          <a:ext cx="3556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555720" imgH="838080" progId="Equation.DSMT4">
                  <p:embed/>
                </p:oleObj>
              </mc:Choice>
              <mc:Fallback>
                <p:oleObj name="Equation" r:id="rId9" imgW="3555720" imgH="83808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0D0E0F4F-36AF-6616-F957-D5850525E07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445000" y="742950"/>
                        <a:ext cx="35560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A8FB64D6-E63C-C3D6-DFA1-D9240FDAA07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9721179"/>
              </p:ext>
            </p:extLst>
          </p:nvPr>
        </p:nvGraphicFramePr>
        <p:xfrm>
          <a:off x="266700" y="1776448"/>
          <a:ext cx="3657600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3657600" imgH="1168200" progId="Equation.DSMT4">
                  <p:embed/>
                </p:oleObj>
              </mc:Choice>
              <mc:Fallback>
                <p:oleObj name="Equation" r:id="rId11" imgW="3657600" imgH="116820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A8FB64D6-E63C-C3D6-DFA1-D9240FDAA07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66700" y="1776448"/>
                        <a:ext cx="3657600" cy="1168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07F73576-7A81-229A-A177-FF35DBD1815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7383131"/>
              </p:ext>
            </p:extLst>
          </p:nvPr>
        </p:nvGraphicFramePr>
        <p:xfrm>
          <a:off x="268288" y="2935288"/>
          <a:ext cx="3746500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3746160" imgH="1193760" progId="Equation.DSMT4">
                  <p:embed/>
                </p:oleObj>
              </mc:Choice>
              <mc:Fallback>
                <p:oleObj name="Equation" r:id="rId13" imgW="3746160" imgH="1193760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07F73576-7A81-229A-A177-FF35DBD1815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68288" y="2935288"/>
                        <a:ext cx="3746500" cy="1193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0180B84A-1B3D-C0F3-F7CB-ADEC876643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3235562"/>
              </p:ext>
            </p:extLst>
          </p:nvPr>
        </p:nvGraphicFramePr>
        <p:xfrm>
          <a:off x="1428750" y="4140200"/>
          <a:ext cx="9906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990360" imgH="838080" progId="Equation.DSMT4">
                  <p:embed/>
                </p:oleObj>
              </mc:Choice>
              <mc:Fallback>
                <p:oleObj name="Equation" r:id="rId15" imgW="990360" imgH="83808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0180B84A-1B3D-C0F3-F7CB-ADEC876643E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428750" y="4140200"/>
                        <a:ext cx="9906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" name="Đồng hồ đếm ngược 3 phút">
            <a:hlinkClick r:id="" action="ppaction://media"/>
            <a:extLst>
              <a:ext uri="{FF2B5EF4-FFF2-40B4-BE49-F238E27FC236}">
                <a16:creationId xmlns:a16="http://schemas.microsoft.com/office/drawing/2014/main" id="{BE07FAFC-55B8-1978-BD8A-E1D06EE7F1F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7932214" y="4589480"/>
            <a:ext cx="1220646" cy="554020"/>
          </a:xfrm>
          <a:prstGeom prst="rect">
            <a:avLst/>
          </a:prstGeom>
        </p:spPr>
      </p:pic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24E142EC-F1C5-CD49-385E-3F8593C2287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8821519"/>
              </p:ext>
            </p:extLst>
          </p:nvPr>
        </p:nvGraphicFramePr>
        <p:xfrm>
          <a:off x="4582923" y="1773864"/>
          <a:ext cx="23749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2374560" imgH="990360" progId="Equation.DSMT4">
                  <p:embed/>
                </p:oleObj>
              </mc:Choice>
              <mc:Fallback>
                <p:oleObj name="Equation" r:id="rId18" imgW="2374560" imgH="990360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24E142EC-F1C5-CD49-385E-3F8593C2287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582923" y="1773864"/>
                        <a:ext cx="2374900" cy="990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1DAEF577-F851-17EF-9E5A-BAED7C169FC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9448139"/>
              </p:ext>
            </p:extLst>
          </p:nvPr>
        </p:nvGraphicFramePr>
        <p:xfrm>
          <a:off x="4585876" y="2890838"/>
          <a:ext cx="17018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1701720" imgH="1091880" progId="Equation.DSMT4">
                  <p:embed/>
                </p:oleObj>
              </mc:Choice>
              <mc:Fallback>
                <p:oleObj name="Equation" r:id="rId20" imgW="1701720" imgH="1091880" progId="Equation.DSMT4">
                  <p:embed/>
                  <p:pic>
                    <p:nvPicPr>
                      <p:cNvPr id="20" name="Object 19">
                        <a:extLst>
                          <a:ext uri="{FF2B5EF4-FFF2-40B4-BE49-F238E27FC236}">
                            <a16:creationId xmlns:a16="http://schemas.microsoft.com/office/drawing/2014/main" id="{1DAEF577-F851-17EF-9E5A-BAED7C169FC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4585876" y="2890838"/>
                        <a:ext cx="1701800" cy="1092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FB58B5E4-E49E-4B6B-2DD8-AF7745F3188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6241619"/>
              </p:ext>
            </p:extLst>
          </p:nvPr>
        </p:nvGraphicFramePr>
        <p:xfrm>
          <a:off x="4638155" y="4108450"/>
          <a:ext cx="15367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1536480" imgH="901440" progId="Equation.DSMT4">
                  <p:embed/>
                </p:oleObj>
              </mc:Choice>
              <mc:Fallback>
                <p:oleObj name="Equation" r:id="rId22" imgW="1536480" imgH="901440" progId="Equation.DSMT4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FB58B5E4-E49E-4B6B-2DD8-AF7745F3188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4638155" y="4108450"/>
                        <a:ext cx="1536700" cy="901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6154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54" fill="hold" display="0">
                  <p:stCondLst>
                    <p:cond delay="indefinite"/>
                  </p:stCondLst>
                </p:cTn>
                <p:tgtEl>
                  <p:spTgt spid="18"/>
                </p:tgtEl>
              </p:cMediaNode>
            </p:video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32B5BBA-4086-436C-F33D-D4F596C76603}"/>
              </a:ext>
            </a:extLst>
          </p:cNvPr>
          <p:cNvSpPr txBox="1"/>
          <p:nvPr/>
        </p:nvSpPr>
        <p:spPr>
          <a:xfrm>
            <a:off x="-80041" y="-28741"/>
            <a:ext cx="84999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BDBBE137-B06D-E942-AA63-6F5D5480F26C}"/>
              </a:ext>
            </a:extLst>
          </p:cNvPr>
          <p:cNvSpPr/>
          <p:nvPr/>
        </p:nvSpPr>
        <p:spPr>
          <a:xfrm>
            <a:off x="4572000" y="369492"/>
            <a:ext cx="4535227" cy="3650058"/>
          </a:xfrm>
          <a:prstGeom prst="cloudCallout">
            <a:avLst>
              <a:gd name="adj1" fmla="val -92122"/>
              <a:gd name="adj2" fmla="val 33076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FA6DA7-5FC6-0F74-193F-E765865CC3A3}"/>
              </a:ext>
            </a:extLst>
          </p:cNvPr>
          <p:cNvSpPr txBox="1"/>
          <p:nvPr/>
        </p:nvSpPr>
        <p:spPr>
          <a:xfrm>
            <a:off x="4910468" y="806725"/>
            <a:ext cx="389683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A861B0-8C31-7906-09B2-ECE95C060599}"/>
              </a:ext>
            </a:extLst>
          </p:cNvPr>
          <p:cNvSpPr txBox="1"/>
          <p:nvPr/>
        </p:nvSpPr>
        <p:spPr>
          <a:xfrm>
            <a:off x="10633" y="472649"/>
            <a:ext cx="232808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Giao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C2E6E7CB-40E0-E70B-2C75-A1271BC82B7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300798"/>
              </p:ext>
            </p:extLst>
          </p:nvPr>
        </p:nvGraphicFramePr>
        <p:xfrm>
          <a:off x="2133600" y="459416"/>
          <a:ext cx="11176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17440" imgH="825480" progId="Equation.DSMT4">
                  <p:embed/>
                </p:oleObj>
              </mc:Choice>
              <mc:Fallback>
                <p:oleObj name="Equation" r:id="rId2" imgW="1117440" imgH="82548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C2E6E7CB-40E0-E70B-2C75-A1271BC82B7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33600" y="459416"/>
                        <a:ext cx="1117600" cy="825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B425307C-D5D4-C1E2-4951-B85B48E79E03}"/>
              </a:ext>
            </a:extLst>
          </p:cNvPr>
          <p:cNvSpPr txBox="1"/>
          <p:nvPr/>
        </p:nvSpPr>
        <p:spPr>
          <a:xfrm>
            <a:off x="-1" y="1286530"/>
            <a:ext cx="232808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C4FEA217-88B9-9016-F848-48C8E70C941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0027957"/>
              </p:ext>
            </p:extLst>
          </p:nvPr>
        </p:nvGraphicFramePr>
        <p:xfrm>
          <a:off x="1663700" y="1272216"/>
          <a:ext cx="20701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070000" imgH="939600" progId="Equation.DSMT4">
                  <p:embed/>
                </p:oleObj>
              </mc:Choice>
              <mc:Fallback>
                <p:oleObj name="Equation" r:id="rId4" imgW="2070000" imgH="9396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C4FEA217-88B9-9016-F848-48C8E70C941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63700" y="1272216"/>
                        <a:ext cx="20701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723B9F50-4C06-AD59-ECA1-B46FFAAE914F}"/>
              </a:ext>
            </a:extLst>
          </p:cNvPr>
          <p:cNvSpPr txBox="1"/>
          <p:nvPr/>
        </p:nvSpPr>
        <p:spPr>
          <a:xfrm>
            <a:off x="3985" y="2114097"/>
            <a:ext cx="57021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phối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phép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cộng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AB2D7E6A-E058-81C9-A943-1F113AAF954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8031808"/>
              </p:ext>
            </p:extLst>
          </p:nvPr>
        </p:nvGraphicFramePr>
        <p:xfrm>
          <a:off x="1524000" y="2495550"/>
          <a:ext cx="22098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209680" imgH="939600" progId="Equation.DSMT4">
                  <p:embed/>
                </p:oleObj>
              </mc:Choice>
              <mc:Fallback>
                <p:oleObj name="Equation" r:id="rId6" imgW="2209680" imgH="939600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AB2D7E6A-E058-81C9-A943-1F113AAF954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24000" y="2495550"/>
                        <a:ext cx="22098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2937E963-6B3D-4899-617E-178603D4E412}"/>
              </a:ext>
            </a:extLst>
          </p:cNvPr>
          <p:cNvSpPr txBox="1"/>
          <p:nvPr/>
        </p:nvSpPr>
        <p:spPr>
          <a:xfrm>
            <a:off x="14170" y="3378051"/>
            <a:ext cx="30125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83A46E0C-8744-7EC8-141A-965A1B9F50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4226827"/>
              </p:ext>
            </p:extLst>
          </p:nvPr>
        </p:nvGraphicFramePr>
        <p:xfrm>
          <a:off x="2698601" y="3365649"/>
          <a:ext cx="9017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901440" imgH="825480" progId="Equation.DSMT4">
                  <p:embed/>
                </p:oleObj>
              </mc:Choice>
              <mc:Fallback>
                <p:oleObj name="Equation" r:id="rId8" imgW="901440" imgH="82548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83A46E0C-8744-7EC8-141A-965A1B9F500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698601" y="3365649"/>
                        <a:ext cx="901700" cy="825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>
            <a:extLst>
              <a:ext uri="{FF2B5EF4-FFF2-40B4-BE49-F238E27FC236}">
                <a16:creationId xmlns:a16="http://schemas.microsoft.com/office/drawing/2014/main" id="{69FA39F1-88CB-B4E6-526C-33E902522B5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2763028"/>
              </p:ext>
            </p:extLst>
          </p:nvPr>
        </p:nvGraphicFramePr>
        <p:xfrm>
          <a:off x="3429000" y="474410"/>
          <a:ext cx="8382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838080" imgH="825480" progId="Equation.DSMT4">
                  <p:embed/>
                </p:oleObj>
              </mc:Choice>
              <mc:Fallback>
                <p:oleObj name="Equation" r:id="rId10" imgW="838080" imgH="825480" progId="Equation.DSMT4">
                  <p:embed/>
                  <p:pic>
                    <p:nvPicPr>
                      <p:cNvPr id="27" name="Object 26">
                        <a:extLst>
                          <a:ext uri="{FF2B5EF4-FFF2-40B4-BE49-F238E27FC236}">
                            <a16:creationId xmlns:a16="http://schemas.microsoft.com/office/drawing/2014/main" id="{69FA39F1-88CB-B4E6-526C-33E902522B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429000" y="474410"/>
                        <a:ext cx="838200" cy="825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>
            <a:extLst>
              <a:ext uri="{FF2B5EF4-FFF2-40B4-BE49-F238E27FC236}">
                <a16:creationId xmlns:a16="http://schemas.microsoft.com/office/drawing/2014/main" id="{4D3F12BA-A360-3AB6-203B-792FCDFECA3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8492234"/>
              </p:ext>
            </p:extLst>
          </p:nvPr>
        </p:nvGraphicFramePr>
        <p:xfrm>
          <a:off x="3403600" y="895350"/>
          <a:ext cx="711200" cy="8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711000" imgH="88560" progId="Equation.DSMT4">
                  <p:embed/>
                </p:oleObj>
              </mc:Choice>
              <mc:Fallback>
                <p:oleObj name="Equation" r:id="rId12" imgW="711000" imgH="88560" progId="Equation.DSMT4">
                  <p:embed/>
                  <p:pic>
                    <p:nvPicPr>
                      <p:cNvPr id="28" name="Object 27">
                        <a:extLst>
                          <a:ext uri="{FF2B5EF4-FFF2-40B4-BE49-F238E27FC236}">
                            <a16:creationId xmlns:a16="http://schemas.microsoft.com/office/drawing/2014/main" id="{4D3F12BA-A360-3AB6-203B-792FCDFECA3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403600" y="895350"/>
                        <a:ext cx="711200" cy="88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>
            <a:extLst>
              <a:ext uri="{FF2B5EF4-FFF2-40B4-BE49-F238E27FC236}">
                <a16:creationId xmlns:a16="http://schemas.microsoft.com/office/drawing/2014/main" id="{4DC52174-2080-0BFA-6B79-F054C797EC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304146"/>
              </p:ext>
            </p:extLst>
          </p:nvPr>
        </p:nvGraphicFramePr>
        <p:xfrm>
          <a:off x="3810000" y="1720850"/>
          <a:ext cx="711200" cy="8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711000" imgH="88560" progId="Equation.DSMT4">
                  <p:embed/>
                </p:oleObj>
              </mc:Choice>
              <mc:Fallback>
                <p:oleObj name="Equation" r:id="rId14" imgW="711000" imgH="88560" progId="Equation.DSMT4">
                  <p:embed/>
                  <p:pic>
                    <p:nvPicPr>
                      <p:cNvPr id="29" name="Object 28">
                        <a:extLst>
                          <a:ext uri="{FF2B5EF4-FFF2-40B4-BE49-F238E27FC236}">
                            <a16:creationId xmlns:a16="http://schemas.microsoft.com/office/drawing/2014/main" id="{4DC52174-2080-0BFA-6B79-F054C797EC2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810000" y="1720850"/>
                        <a:ext cx="711200" cy="88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>
            <a:extLst>
              <a:ext uri="{FF2B5EF4-FFF2-40B4-BE49-F238E27FC236}">
                <a16:creationId xmlns:a16="http://schemas.microsoft.com/office/drawing/2014/main" id="{EA8D1606-F509-CC7A-3860-436A1566732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6103821"/>
              </p:ext>
            </p:extLst>
          </p:nvPr>
        </p:nvGraphicFramePr>
        <p:xfrm>
          <a:off x="3748088" y="2992917"/>
          <a:ext cx="711200" cy="8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711000" imgH="88560" progId="Equation.DSMT4">
                  <p:embed/>
                </p:oleObj>
              </mc:Choice>
              <mc:Fallback>
                <p:oleObj name="Equation" r:id="rId16" imgW="711000" imgH="88560" progId="Equation.DSMT4">
                  <p:embed/>
                  <p:pic>
                    <p:nvPicPr>
                      <p:cNvPr id="30" name="Object 29">
                        <a:extLst>
                          <a:ext uri="{FF2B5EF4-FFF2-40B4-BE49-F238E27FC236}">
                            <a16:creationId xmlns:a16="http://schemas.microsoft.com/office/drawing/2014/main" id="{EA8D1606-F509-CC7A-3860-436A1566732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3748088" y="2992917"/>
                        <a:ext cx="711200" cy="88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>
            <a:extLst>
              <a:ext uri="{FF2B5EF4-FFF2-40B4-BE49-F238E27FC236}">
                <a16:creationId xmlns:a16="http://schemas.microsoft.com/office/drawing/2014/main" id="{8C24EF51-6C15-9C4F-B724-C1EE252CF1E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196795"/>
              </p:ext>
            </p:extLst>
          </p:nvPr>
        </p:nvGraphicFramePr>
        <p:xfrm>
          <a:off x="3784600" y="3844925"/>
          <a:ext cx="711200" cy="8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711000" imgH="88560" progId="Equation.DSMT4">
                  <p:embed/>
                </p:oleObj>
              </mc:Choice>
              <mc:Fallback>
                <p:oleObj name="Equation" r:id="rId18" imgW="711000" imgH="88560" progId="Equation.DSMT4">
                  <p:embed/>
                  <p:pic>
                    <p:nvPicPr>
                      <p:cNvPr id="31" name="Object 30">
                        <a:extLst>
                          <a:ext uri="{FF2B5EF4-FFF2-40B4-BE49-F238E27FC236}">
                            <a16:creationId xmlns:a16="http://schemas.microsoft.com/office/drawing/2014/main" id="{8C24EF51-6C15-9C4F-B724-C1EE252CF1E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3784600" y="3844925"/>
                        <a:ext cx="711200" cy="88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" name="Object 61">
            <a:extLst>
              <a:ext uri="{FF2B5EF4-FFF2-40B4-BE49-F238E27FC236}">
                <a16:creationId xmlns:a16="http://schemas.microsoft.com/office/drawing/2014/main" id="{4EEC94B7-72D3-5283-416E-8878E03B020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5171650"/>
              </p:ext>
            </p:extLst>
          </p:nvPr>
        </p:nvGraphicFramePr>
        <p:xfrm>
          <a:off x="3875567" y="1276350"/>
          <a:ext cx="17907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1790640" imgH="939600" progId="Equation.DSMT4">
                  <p:embed/>
                </p:oleObj>
              </mc:Choice>
              <mc:Fallback>
                <p:oleObj name="Equation" r:id="rId20" imgW="1790640" imgH="939600" progId="Equation.DSMT4">
                  <p:embed/>
                  <p:pic>
                    <p:nvPicPr>
                      <p:cNvPr id="62" name="Object 61">
                        <a:extLst>
                          <a:ext uri="{FF2B5EF4-FFF2-40B4-BE49-F238E27FC236}">
                            <a16:creationId xmlns:a16="http://schemas.microsoft.com/office/drawing/2014/main" id="{4EEC94B7-72D3-5283-416E-8878E03B020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3875567" y="1276350"/>
                        <a:ext cx="17907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" name="Object 62">
            <a:extLst>
              <a:ext uri="{FF2B5EF4-FFF2-40B4-BE49-F238E27FC236}">
                <a16:creationId xmlns:a16="http://schemas.microsoft.com/office/drawing/2014/main" id="{EB0C81DA-2310-C569-5967-8FA7DBB63B4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6052338"/>
              </p:ext>
            </p:extLst>
          </p:nvPr>
        </p:nvGraphicFramePr>
        <p:xfrm>
          <a:off x="3854301" y="2571750"/>
          <a:ext cx="2057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2057400" imgH="838080" progId="Equation.DSMT4">
                  <p:embed/>
                </p:oleObj>
              </mc:Choice>
              <mc:Fallback>
                <p:oleObj name="Equation" r:id="rId22" imgW="2057400" imgH="838080" progId="Equation.DSMT4">
                  <p:embed/>
                  <p:pic>
                    <p:nvPicPr>
                      <p:cNvPr id="63" name="Object 62">
                        <a:extLst>
                          <a:ext uri="{FF2B5EF4-FFF2-40B4-BE49-F238E27FC236}">
                            <a16:creationId xmlns:a16="http://schemas.microsoft.com/office/drawing/2014/main" id="{EB0C81DA-2310-C569-5967-8FA7DBB63B4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3854301" y="2571750"/>
                        <a:ext cx="20574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" name="Object 63">
            <a:extLst>
              <a:ext uri="{FF2B5EF4-FFF2-40B4-BE49-F238E27FC236}">
                <a16:creationId xmlns:a16="http://schemas.microsoft.com/office/drawing/2014/main" id="{72FB7956-3188-8957-213C-D022E620BD4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8095338"/>
              </p:ext>
            </p:extLst>
          </p:nvPr>
        </p:nvGraphicFramePr>
        <p:xfrm>
          <a:off x="3733800" y="3367716"/>
          <a:ext cx="12700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4" imgW="1269720" imgH="825480" progId="Equation.DSMT4">
                  <p:embed/>
                </p:oleObj>
              </mc:Choice>
              <mc:Fallback>
                <p:oleObj name="Equation" r:id="rId24" imgW="1269720" imgH="825480" progId="Equation.DSMT4">
                  <p:embed/>
                  <p:pic>
                    <p:nvPicPr>
                      <p:cNvPr id="64" name="Object 63">
                        <a:extLst>
                          <a:ext uri="{FF2B5EF4-FFF2-40B4-BE49-F238E27FC236}">
                            <a16:creationId xmlns:a16="http://schemas.microsoft.com/office/drawing/2014/main" id="{72FB7956-3188-8957-213C-D022E620BD4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3733800" y="3367716"/>
                        <a:ext cx="1270000" cy="825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272D0B6E-D22A-8EA5-C57E-382B61E82117}"/>
              </a:ext>
            </a:extLst>
          </p:cNvPr>
          <p:cNvSpPr txBox="1"/>
          <p:nvPr/>
        </p:nvSpPr>
        <p:spPr>
          <a:xfrm>
            <a:off x="0" y="4186717"/>
            <a:ext cx="9144000" cy="954107"/>
          </a:xfrm>
          <a:prstGeom prst="rect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134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7" grpId="0"/>
      <p:bldP spid="7" grpId="1"/>
      <p:bldP spid="8" grpId="0"/>
      <p:bldP spid="5" grpId="0"/>
      <p:bldP spid="9" grpId="0"/>
      <p:bldP spid="17" grpId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32B5BBA-4086-436C-F33D-D4F596C76603}"/>
              </a:ext>
            </a:extLst>
          </p:cNvPr>
          <p:cNvSpPr txBox="1"/>
          <p:nvPr/>
        </p:nvSpPr>
        <p:spPr>
          <a:xfrm>
            <a:off x="13142" y="-19050"/>
            <a:ext cx="84999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D34021-EEBC-E219-40C9-56A65BFD5D77}"/>
              </a:ext>
            </a:extLst>
          </p:cNvPr>
          <p:cNvSpPr txBox="1"/>
          <p:nvPr/>
        </p:nvSpPr>
        <p:spPr>
          <a:xfrm>
            <a:off x="24804" y="438150"/>
            <a:ext cx="46995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81B73399-1C10-EB59-07CF-4FF31315CAE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930326"/>
              </p:ext>
            </p:extLst>
          </p:nvPr>
        </p:nvGraphicFramePr>
        <p:xfrm>
          <a:off x="660400" y="912184"/>
          <a:ext cx="29210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920680" imgH="952200" progId="Equation.DSMT4">
                  <p:embed/>
                </p:oleObj>
              </mc:Choice>
              <mc:Fallback>
                <p:oleObj name="Equation" r:id="rId2" imgW="2920680" imgH="95220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81B73399-1C10-EB59-07CF-4FF31315CAE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60400" y="912184"/>
                        <a:ext cx="29210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9A383E2F-34B7-8E68-012B-2B66953E42D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3573823"/>
              </p:ext>
            </p:extLst>
          </p:nvPr>
        </p:nvGraphicFramePr>
        <p:xfrm>
          <a:off x="304800" y="1887557"/>
          <a:ext cx="35433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543120" imgH="1015920" progId="Equation.DSMT4">
                  <p:embed/>
                </p:oleObj>
              </mc:Choice>
              <mc:Fallback>
                <p:oleObj name="Equation" r:id="rId4" imgW="3543120" imgH="101592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9A383E2F-34B7-8E68-012B-2B66953E42D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4800" y="1887557"/>
                        <a:ext cx="35433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866FC482-1389-189B-25ED-2635AAD9CCA5}"/>
              </a:ext>
            </a:extLst>
          </p:cNvPr>
          <p:cNvSpPr txBox="1"/>
          <p:nvPr/>
        </p:nvSpPr>
        <p:spPr>
          <a:xfrm>
            <a:off x="4114801" y="2027717"/>
            <a:ext cx="2971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kết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800" dirty="0"/>
          </a:p>
        </p:txBody>
      </p:sp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9640E3D2-6097-044C-13D5-A04CB7E5EC0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6752760"/>
              </p:ext>
            </p:extLst>
          </p:nvPr>
        </p:nvGraphicFramePr>
        <p:xfrm>
          <a:off x="279991" y="2935456"/>
          <a:ext cx="35179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517560" imgH="1015920" progId="Equation.DSMT4">
                  <p:embed/>
                </p:oleObj>
              </mc:Choice>
              <mc:Fallback>
                <p:oleObj name="Equation" r:id="rId6" imgW="3517560" imgH="1015920" progId="Equation.DSMT4">
                  <p:embed/>
                  <p:pic>
                    <p:nvPicPr>
                      <p:cNvPr id="20" name="Object 19">
                        <a:extLst>
                          <a:ext uri="{FF2B5EF4-FFF2-40B4-BE49-F238E27FC236}">
                            <a16:creationId xmlns:a16="http://schemas.microsoft.com/office/drawing/2014/main" id="{9640E3D2-6097-044C-13D5-A04CB7E5EC0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79991" y="2935456"/>
                        <a:ext cx="35179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C483C297-A858-C41D-2CD2-6C3B4A80275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3340747"/>
              </p:ext>
            </p:extLst>
          </p:nvPr>
        </p:nvGraphicFramePr>
        <p:xfrm>
          <a:off x="3886200" y="2938579"/>
          <a:ext cx="31750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174840" imgH="901440" progId="Equation.DSMT4">
                  <p:embed/>
                </p:oleObj>
              </mc:Choice>
              <mc:Fallback>
                <p:oleObj name="Equation" r:id="rId8" imgW="3174840" imgH="901440" progId="Equation.DSMT4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C483C297-A858-C41D-2CD2-6C3B4A8027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886200" y="2938579"/>
                        <a:ext cx="3175000" cy="901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BCFC3136-8AB7-6E6D-3C7D-6972419C612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0699707"/>
              </p:ext>
            </p:extLst>
          </p:nvPr>
        </p:nvGraphicFramePr>
        <p:xfrm>
          <a:off x="1064322" y="4068581"/>
          <a:ext cx="24892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489040" imgH="1015920" progId="Equation.DSMT4">
                  <p:embed/>
                </p:oleObj>
              </mc:Choice>
              <mc:Fallback>
                <p:oleObj name="Equation" r:id="rId10" imgW="2489040" imgH="1015920" progId="Equation.DSMT4">
                  <p:embed/>
                  <p:pic>
                    <p:nvPicPr>
                      <p:cNvPr id="22" name="Object 21">
                        <a:extLst>
                          <a:ext uri="{FF2B5EF4-FFF2-40B4-BE49-F238E27FC236}">
                            <a16:creationId xmlns:a16="http://schemas.microsoft.com/office/drawing/2014/main" id="{BCFC3136-8AB7-6E6D-3C7D-6972419C612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064322" y="4068581"/>
                        <a:ext cx="24892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98044DA4-D9BD-47A9-03B8-A17AB4465B9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8108794"/>
              </p:ext>
            </p:extLst>
          </p:nvPr>
        </p:nvGraphicFramePr>
        <p:xfrm>
          <a:off x="3733800" y="4068581"/>
          <a:ext cx="15240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523880" imgH="901440" progId="Equation.DSMT4">
                  <p:embed/>
                </p:oleObj>
              </mc:Choice>
              <mc:Fallback>
                <p:oleObj name="Equation" r:id="rId12" imgW="1523880" imgH="90144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98044DA4-D9BD-47A9-03B8-A17AB4465B9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733800" y="4068581"/>
                        <a:ext cx="1524000" cy="901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903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32B5BBA-4086-436C-F33D-D4F596C76603}"/>
              </a:ext>
            </a:extLst>
          </p:cNvPr>
          <p:cNvSpPr txBox="1"/>
          <p:nvPr/>
        </p:nvSpPr>
        <p:spPr>
          <a:xfrm>
            <a:off x="13142" y="-19050"/>
            <a:ext cx="84999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D34021-EEBC-E219-40C9-56A65BFD5D77}"/>
              </a:ext>
            </a:extLst>
          </p:cNvPr>
          <p:cNvSpPr txBox="1"/>
          <p:nvPr/>
        </p:nvSpPr>
        <p:spPr>
          <a:xfrm>
            <a:off x="24804" y="438150"/>
            <a:ext cx="46995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4D187A8F-14F4-625D-F462-9CB752EC747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2118154"/>
              </p:ext>
            </p:extLst>
          </p:nvPr>
        </p:nvGraphicFramePr>
        <p:xfrm>
          <a:off x="457200" y="987613"/>
          <a:ext cx="42799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279680" imgH="838080" progId="Equation.DSMT4">
                  <p:embed/>
                </p:oleObj>
              </mc:Choice>
              <mc:Fallback>
                <p:oleObj name="Equation" r:id="rId2" imgW="4279680" imgH="838080" progId="Equation.DSMT4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4D187A8F-14F4-625D-F462-9CB752EC74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7200" y="987613"/>
                        <a:ext cx="42799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D7507986-89DC-F721-79CC-D1C0A12204C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9556501"/>
              </p:ext>
            </p:extLst>
          </p:nvPr>
        </p:nvGraphicFramePr>
        <p:xfrm>
          <a:off x="152400" y="2046618"/>
          <a:ext cx="36830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682800" imgH="939600" progId="Equation.DSMT4">
                  <p:embed/>
                </p:oleObj>
              </mc:Choice>
              <mc:Fallback>
                <p:oleObj name="Equation" r:id="rId4" imgW="3682800" imgH="93960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D7507986-89DC-F721-79CC-D1C0A12204C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400" y="2046618"/>
                        <a:ext cx="36830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C404870-CF5D-2413-7D94-D4856328DFFC}"/>
              </a:ext>
            </a:extLst>
          </p:cNvPr>
          <p:cNvSpPr txBox="1"/>
          <p:nvPr/>
        </p:nvSpPr>
        <p:spPr>
          <a:xfrm>
            <a:off x="4000500" y="2184287"/>
            <a:ext cx="51434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TC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phép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cộng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831DC576-FCAC-96B3-4405-70E8F7B3AE5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2126631"/>
              </p:ext>
            </p:extLst>
          </p:nvPr>
        </p:nvGraphicFramePr>
        <p:xfrm>
          <a:off x="147084" y="3079750"/>
          <a:ext cx="33528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352680" imgH="939600" progId="Equation.DSMT4">
                  <p:embed/>
                </p:oleObj>
              </mc:Choice>
              <mc:Fallback>
                <p:oleObj name="Equation" r:id="rId6" imgW="3352680" imgH="93960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831DC576-FCAC-96B3-4405-70E8F7B3AE5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7084" y="3079750"/>
                        <a:ext cx="33528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FA7818D9-AD65-A783-4693-C3B538DE17E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0791894"/>
              </p:ext>
            </p:extLst>
          </p:nvPr>
        </p:nvGraphicFramePr>
        <p:xfrm>
          <a:off x="3632200" y="3132915"/>
          <a:ext cx="2311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311200" imgH="838080" progId="Equation.DSMT4">
                  <p:embed/>
                </p:oleObj>
              </mc:Choice>
              <mc:Fallback>
                <p:oleObj name="Equation" r:id="rId8" imgW="2311200" imgH="83808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FA7818D9-AD65-A783-4693-C3B538DE17E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632200" y="3132915"/>
                        <a:ext cx="23114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AA139FA2-808B-22BD-E7F6-65084806AE4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1503595"/>
              </p:ext>
            </p:extLst>
          </p:nvPr>
        </p:nvGraphicFramePr>
        <p:xfrm>
          <a:off x="1390650" y="4126231"/>
          <a:ext cx="24130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412720" imgH="1015920" progId="Equation.DSMT4">
                  <p:embed/>
                </p:oleObj>
              </mc:Choice>
              <mc:Fallback>
                <p:oleObj name="Equation" r:id="rId10" imgW="2412720" imgH="101592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AA139FA2-808B-22BD-E7F6-65084806AE4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390650" y="4126231"/>
                        <a:ext cx="24130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E64A790D-B131-9FAF-04DA-6E3783FF360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204160"/>
              </p:ext>
            </p:extLst>
          </p:nvPr>
        </p:nvGraphicFramePr>
        <p:xfrm>
          <a:off x="4000500" y="4215131"/>
          <a:ext cx="9779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977760" imgH="838080" progId="Equation.DSMT4">
                  <p:embed/>
                </p:oleObj>
              </mc:Choice>
              <mc:Fallback>
                <p:oleObj name="Equation" r:id="rId12" imgW="977760" imgH="83808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E64A790D-B131-9FAF-04DA-6E3783FF360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000500" y="4215131"/>
                        <a:ext cx="9779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6344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28F8CB-FBE5-DB88-27EE-23DB47F80C42}"/>
              </a:ext>
            </a:extLst>
          </p:cNvPr>
          <p:cNvSpPr txBox="1"/>
          <p:nvPr/>
        </p:nvSpPr>
        <p:spPr>
          <a:xfrm>
            <a:off x="385" y="14001"/>
            <a:ext cx="60304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62A09B7-C049-49EF-5EDC-6E403F6A40AA}"/>
              </a:ext>
            </a:extLst>
          </p:cNvPr>
          <p:cNvCxnSpPr>
            <a:cxnSpLocks/>
          </p:cNvCxnSpPr>
          <p:nvPr/>
        </p:nvCxnSpPr>
        <p:spPr>
          <a:xfrm flipH="1">
            <a:off x="4129758" y="1123950"/>
            <a:ext cx="20487" cy="399253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2" name="Picture 1" descr="Background pattern&#10;&#10;Description automatically generated">
            <a:extLst>
              <a:ext uri="{FF2B5EF4-FFF2-40B4-BE49-F238E27FC236}">
                <a16:creationId xmlns:a16="http://schemas.microsoft.com/office/drawing/2014/main" id="{0EE22B79-042F-BBAD-46B5-D7DD462DCB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382" r="20120" b="2"/>
          <a:stretch/>
        </p:blipFill>
        <p:spPr>
          <a:xfrm>
            <a:off x="7782043" y="6302"/>
            <a:ext cx="1372590" cy="882715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6" name="Picture 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1629B333-9F9C-53D8-97A5-D0055D2F3BB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1" y="-31452"/>
            <a:ext cx="925812" cy="780551"/>
          </a:xfrm>
          <a:prstGeom prst="rect">
            <a:avLst/>
          </a:prstGeom>
        </p:spPr>
      </p:pic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D6FC9DA5-99B3-3A5B-F6F4-7B025DFF906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8767338"/>
              </p:ext>
            </p:extLst>
          </p:nvPr>
        </p:nvGraphicFramePr>
        <p:xfrm>
          <a:off x="110165" y="818121"/>
          <a:ext cx="3949701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949560" imgH="952200" progId="Equation.DSMT4">
                  <p:embed/>
                </p:oleObj>
              </mc:Choice>
              <mc:Fallback>
                <p:oleObj name="Equation" r:id="rId6" imgW="3949560" imgH="95220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D6FC9DA5-99B3-3A5B-F6F4-7B025DFF906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0165" y="818121"/>
                        <a:ext cx="3949701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4" name="Object 263">
            <a:extLst>
              <a:ext uri="{FF2B5EF4-FFF2-40B4-BE49-F238E27FC236}">
                <a16:creationId xmlns:a16="http://schemas.microsoft.com/office/drawing/2014/main" id="{F41FD230-0099-E71F-B226-84587480B4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0289089"/>
              </p:ext>
            </p:extLst>
          </p:nvPr>
        </p:nvGraphicFramePr>
        <p:xfrm>
          <a:off x="177800" y="1780216"/>
          <a:ext cx="3784600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784320" imgH="1193760" progId="Equation.DSMT4">
                  <p:embed/>
                </p:oleObj>
              </mc:Choice>
              <mc:Fallback>
                <p:oleObj name="Equation" r:id="rId8" imgW="3784320" imgH="1193760" progId="Equation.DSMT4">
                  <p:embed/>
                  <p:pic>
                    <p:nvPicPr>
                      <p:cNvPr id="264" name="Object 263">
                        <a:extLst>
                          <a:ext uri="{FF2B5EF4-FFF2-40B4-BE49-F238E27FC236}">
                            <a16:creationId xmlns:a16="http://schemas.microsoft.com/office/drawing/2014/main" id="{F41FD230-0099-E71F-B226-84587480B4D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77800" y="1780216"/>
                        <a:ext cx="3784600" cy="1193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E20D4F8B-A050-C325-0895-6A7829DE849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6269943"/>
              </p:ext>
            </p:extLst>
          </p:nvPr>
        </p:nvGraphicFramePr>
        <p:xfrm>
          <a:off x="168646" y="3086248"/>
          <a:ext cx="33655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3365280" imgH="901440" progId="Equation.DSMT4">
                  <p:embed/>
                </p:oleObj>
              </mc:Choice>
              <mc:Fallback>
                <p:oleObj name="Equation" r:id="rId10" imgW="3365280" imgH="90144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E20D4F8B-A050-C325-0895-6A7829DE849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68646" y="3086248"/>
                        <a:ext cx="3365500" cy="901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2694EBFF-F2CB-D6DF-AD8F-B570309AA00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8888936"/>
              </p:ext>
            </p:extLst>
          </p:nvPr>
        </p:nvGraphicFramePr>
        <p:xfrm>
          <a:off x="1752600" y="4215014"/>
          <a:ext cx="10541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054080" imgH="838080" progId="Equation.DSMT4">
                  <p:embed/>
                </p:oleObj>
              </mc:Choice>
              <mc:Fallback>
                <p:oleObj name="Equation" r:id="rId12" imgW="1054080" imgH="83808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2694EBFF-F2CB-D6DF-AD8F-B570309AA00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752600" y="4215014"/>
                        <a:ext cx="10541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366DB243-BAC7-600B-FFBE-EC785AB5E90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8431406"/>
              </p:ext>
            </p:extLst>
          </p:nvPr>
        </p:nvGraphicFramePr>
        <p:xfrm>
          <a:off x="4254798" y="800881"/>
          <a:ext cx="45593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4559040" imgH="939600" progId="Equation.DSMT4">
                  <p:embed/>
                </p:oleObj>
              </mc:Choice>
              <mc:Fallback>
                <p:oleObj name="Equation" r:id="rId14" imgW="4559040" imgH="93960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366DB243-BAC7-600B-FFBE-EC785AB5E90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254798" y="800881"/>
                        <a:ext cx="45593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CFD25F1A-996F-E7BB-E754-3E807213073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3799104"/>
              </p:ext>
            </p:extLst>
          </p:nvPr>
        </p:nvGraphicFramePr>
        <p:xfrm>
          <a:off x="4273699" y="1968815"/>
          <a:ext cx="45974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4597200" imgH="1002960" progId="Equation.DSMT4">
                  <p:embed/>
                </p:oleObj>
              </mc:Choice>
              <mc:Fallback>
                <p:oleObj name="Equation" r:id="rId16" imgW="4597200" imgH="100296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CFD25F1A-996F-E7BB-E754-3E807213073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273699" y="1968815"/>
                        <a:ext cx="4597400" cy="100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ECB47509-840C-F7EA-1834-89E92BB8514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5925693"/>
              </p:ext>
            </p:extLst>
          </p:nvPr>
        </p:nvGraphicFramePr>
        <p:xfrm>
          <a:off x="4265431" y="3141051"/>
          <a:ext cx="22225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2222280" imgH="838080" progId="Equation.DSMT4">
                  <p:embed/>
                </p:oleObj>
              </mc:Choice>
              <mc:Fallback>
                <p:oleObj name="Equation" r:id="rId18" imgW="2222280" imgH="83808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ECB47509-840C-F7EA-1834-89E92BB8514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265431" y="3141051"/>
                        <a:ext cx="22225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6D43C500-5C6C-B6F8-2214-7180173A4B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9171259"/>
              </p:ext>
            </p:extLst>
          </p:nvPr>
        </p:nvGraphicFramePr>
        <p:xfrm>
          <a:off x="4254798" y="4271185"/>
          <a:ext cx="25527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2552400" imgH="838080" progId="Equation.DSMT4">
                  <p:embed/>
                </p:oleObj>
              </mc:Choice>
              <mc:Fallback>
                <p:oleObj name="Equation" r:id="rId20" imgW="2552400" imgH="83808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6D43C500-5C6C-B6F8-2214-7180173A4BB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4254798" y="4271185"/>
                        <a:ext cx="25527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9745EA8E-9A64-B90C-F7F5-70CE8C822FD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8245698"/>
              </p:ext>
            </p:extLst>
          </p:nvPr>
        </p:nvGraphicFramePr>
        <p:xfrm>
          <a:off x="6592484" y="3141051"/>
          <a:ext cx="24257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2425680" imgH="952200" progId="Equation.DSMT4">
                  <p:embed/>
                </p:oleObj>
              </mc:Choice>
              <mc:Fallback>
                <p:oleObj name="Equation" r:id="rId22" imgW="2425680" imgH="95220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9745EA8E-9A64-B90C-F7F5-70CE8C822FD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6592484" y="3141051"/>
                        <a:ext cx="24257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0E831D49-F330-BA70-8677-08E861B45B7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6938502"/>
              </p:ext>
            </p:extLst>
          </p:nvPr>
        </p:nvGraphicFramePr>
        <p:xfrm>
          <a:off x="6933295" y="4261902"/>
          <a:ext cx="2057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4" imgW="2057400" imgH="838080" progId="Equation.DSMT4">
                  <p:embed/>
                </p:oleObj>
              </mc:Choice>
              <mc:Fallback>
                <p:oleObj name="Equation" r:id="rId24" imgW="2057400" imgH="83808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0E831D49-F330-BA70-8677-08E861B45B7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6933295" y="4261902"/>
                        <a:ext cx="20574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Speech Bubble: Oval 16">
            <a:extLst>
              <a:ext uri="{FF2B5EF4-FFF2-40B4-BE49-F238E27FC236}">
                <a16:creationId xmlns:a16="http://schemas.microsoft.com/office/drawing/2014/main" id="{74468E57-DD94-0E11-5643-7EB89F0E3746}"/>
              </a:ext>
            </a:extLst>
          </p:cNvPr>
          <p:cNvSpPr/>
          <p:nvPr/>
        </p:nvSpPr>
        <p:spPr>
          <a:xfrm>
            <a:off x="3810000" y="1795143"/>
            <a:ext cx="5181560" cy="3290352"/>
          </a:xfrm>
          <a:prstGeom prst="wedgeEllipseCallout">
            <a:avLst>
              <a:gd name="adj1" fmla="val -73891"/>
              <a:gd name="adj2" fmla="val -47531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C08E33-390B-138A-C66F-DABA0A6F1701}"/>
              </a:ext>
            </a:extLst>
          </p:cNvPr>
          <p:cNvSpPr txBox="1"/>
          <p:nvPr/>
        </p:nvSpPr>
        <p:spPr>
          <a:xfrm>
            <a:off x="4440089" y="2250574"/>
            <a:ext cx="4028412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4HS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luyện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2/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/45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bảng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 </a:t>
            </a:r>
            <a:r>
              <a:rPr lang="en-US" sz="28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phút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2800" dirty="0" err="1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1,2,3: </a:t>
            </a:r>
            <a:r>
              <a:rPr lang="en-US" sz="2800" dirty="0" err="1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2800" dirty="0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2800" dirty="0" err="1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5,4,6: </a:t>
            </a:r>
            <a:r>
              <a:rPr lang="en-US" sz="2800" dirty="0" err="1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2800" dirty="0">
                <a:solidFill>
                  <a:srgbClr val="02023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endParaRPr lang="en-US" sz="2800" dirty="0">
              <a:solidFill>
                <a:srgbClr val="02023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92" name="Online Media 491" title="Đồng hồ đếm ngược 4 phút - 4 minutes timer | Hailist">
            <a:hlinkClick r:id="" action="ppaction://media"/>
            <a:extLst>
              <a:ext uri="{FF2B5EF4-FFF2-40B4-BE49-F238E27FC236}">
                <a16:creationId xmlns:a16="http://schemas.microsoft.com/office/drawing/2014/main" id="{365B885C-956A-C664-F762-9696AFE3AB4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26"/>
          <a:stretch>
            <a:fillRect/>
          </a:stretch>
        </p:blipFill>
        <p:spPr>
          <a:xfrm>
            <a:off x="6570450" y="148483"/>
            <a:ext cx="1179916" cy="56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960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86" fill="hold" display="0">
                  <p:stCondLst>
                    <p:cond delay="indefinite"/>
                  </p:stCondLst>
                </p:cTn>
                <p:tgtEl>
                  <p:spTgt spid="492"/>
                </p:tgtEl>
              </p:cMediaNode>
            </p:video>
          </p:childTnLst>
        </p:cTn>
      </p:par>
    </p:tnLst>
    <p:bldLst>
      <p:bldP spid="3" grpId="0"/>
      <p:bldP spid="17" grpId="0" animBg="1"/>
      <p:bldP spid="17" grpId="1" animBg="1"/>
      <p:bldP spid="18" grpId="0"/>
      <p:bldP spid="1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1" y="996042"/>
            <a:ext cx="3249386" cy="3099707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720036" y="1509963"/>
            <a:ext cx="3094827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4500" dirty="0">
              <a:solidFill>
                <a:prstClr val="black"/>
              </a:solidFill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2294793"/>
            <a:ext cx="4762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33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81200" y="76201"/>
            <a:ext cx="4953000" cy="685800"/>
          </a:xfrm>
          <a:ln>
            <a:solidFill>
              <a:srgbClr val="002060"/>
            </a:solidFill>
          </a:ln>
        </p:spPr>
        <p:txBody>
          <a:bodyPr>
            <a:normAutofit fontScale="90000"/>
          </a:bodyPr>
          <a:lstStyle/>
          <a:p>
            <a:r>
              <a:rPr lang="en-US" sz="54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NHANH HƠN</a:t>
            </a:r>
          </a:p>
        </p:txBody>
      </p:sp>
      <p:pic>
        <p:nvPicPr>
          <p:cNvPr id="2050" name="Picture 2" descr="Truyện kể Chú thỏ tinh khôn và Cá sấu | Trường Mầm Non Hạnh Phúc">
            <a:extLst>
              <a:ext uri="{FF2B5EF4-FFF2-40B4-BE49-F238E27FC236}">
                <a16:creationId xmlns:a16="http://schemas.microsoft.com/office/drawing/2014/main" id="{2B511559-43EB-B591-A7F9-D1670718A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7" y="-14168"/>
            <a:ext cx="1205023" cy="1795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Nhật vật hoạt hình Bugs Bunny">
            <a:extLst>
              <a:ext uri="{FF2B5EF4-FFF2-40B4-BE49-F238E27FC236}">
                <a16:creationId xmlns:a16="http://schemas.microsoft.com/office/drawing/2014/main" id="{0936BA4F-082D-82C7-6741-2DCAB3202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081" y="1242022"/>
            <a:ext cx="1678517" cy="3895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TextBox 2052">
            <a:extLst>
              <a:ext uri="{FF2B5EF4-FFF2-40B4-BE49-F238E27FC236}">
                <a16:creationId xmlns:a16="http://schemas.microsoft.com/office/drawing/2014/main" id="{44280C3D-1CA5-4FDE-CB64-384CA3C283E1}"/>
              </a:ext>
            </a:extLst>
          </p:cNvPr>
          <p:cNvSpPr txBox="1"/>
          <p:nvPr/>
        </p:nvSpPr>
        <p:spPr>
          <a:xfrm>
            <a:off x="41336" y="1353863"/>
            <a:ext cx="73819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CHƠI</a:t>
            </a:r>
          </a:p>
          <a:p>
            <a:pPr algn="just"/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trắc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1HS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đứng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chỗ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kì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nghĩ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giây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Sau 15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giây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HS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quà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nhường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2242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>
            <a:hlinkClick r:id="rId4" action="ppaction://hlinksldjump"/>
          </p:cNvPr>
          <p:cNvSpPr/>
          <p:nvPr/>
        </p:nvSpPr>
        <p:spPr>
          <a:xfrm>
            <a:off x="915080" y="1576058"/>
            <a:ext cx="1837866" cy="1216154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GB" sz="3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vi-VN" sz="33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Rounded Rectangle 26">
            <a:hlinkClick r:id="rId5" action="ppaction://hlinksldjump"/>
          </p:cNvPr>
          <p:cNvSpPr/>
          <p:nvPr/>
        </p:nvSpPr>
        <p:spPr>
          <a:xfrm>
            <a:off x="3515059" y="1576058"/>
            <a:ext cx="1895141" cy="1216153"/>
          </a:xfrm>
          <a:prstGeom prst="roundRect">
            <a:avLst/>
          </a:prstGeom>
          <a:solidFill>
            <a:srgbClr val="0070C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GB" sz="3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vi-VN" sz="33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ounded Rectangle 27">
            <a:hlinkClick r:id="rId6" action="ppaction://hlinksldjump"/>
          </p:cNvPr>
          <p:cNvSpPr/>
          <p:nvPr/>
        </p:nvSpPr>
        <p:spPr>
          <a:xfrm>
            <a:off x="6043365" y="1576058"/>
            <a:ext cx="1837866" cy="1231303"/>
          </a:xfrm>
          <a:prstGeom prst="roundRect">
            <a:avLst/>
          </a:prstGeom>
          <a:solidFill>
            <a:schemeClr val="accent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GB" sz="3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vi-VN" sz="33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Rounded Rectangle 34">
            <a:hlinkClick r:id="rId7" action="ppaction://hlinksldjump"/>
          </p:cNvPr>
          <p:cNvSpPr/>
          <p:nvPr/>
        </p:nvSpPr>
        <p:spPr>
          <a:xfrm>
            <a:off x="1600200" y="3117485"/>
            <a:ext cx="2438400" cy="121615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GB" sz="3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vi-VN" sz="33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ounded Rectangle 35">
            <a:hlinkClick r:id="rId8" action="ppaction://hlinksldjump"/>
          </p:cNvPr>
          <p:cNvSpPr/>
          <p:nvPr/>
        </p:nvSpPr>
        <p:spPr>
          <a:xfrm>
            <a:off x="4876800" y="3152601"/>
            <a:ext cx="2438400" cy="1181037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GB" sz="3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endParaRPr lang="vi-VN" sz="33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905000" y="118715"/>
            <a:ext cx="4919568" cy="761747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 defTabSz="685800">
              <a:defRPr/>
            </a:pPr>
            <a:r>
              <a:rPr lang="en-US" sz="45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AI NHANH HƠN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5" y="634148"/>
            <a:ext cx="371475" cy="32861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304" y="905604"/>
            <a:ext cx="371475" cy="32861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3873" y="358881"/>
            <a:ext cx="535781" cy="892969"/>
          </a:xfrm>
          <a:prstGeom prst="rect">
            <a:avLst/>
          </a:prstGeom>
        </p:spPr>
      </p:pic>
      <p:pic>
        <p:nvPicPr>
          <p:cNvPr id="3" name="vongqu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285614" y="-520300"/>
            <a:ext cx="457200" cy="457200"/>
          </a:xfrm>
          <a:prstGeom prst="rect">
            <a:avLst/>
          </a:prstGeom>
        </p:spPr>
      </p:pic>
      <p:sp>
        <p:nvSpPr>
          <p:cNvPr id="6" name="Arrow: Right 5">
            <a:hlinkClick r:id="rId12" action="ppaction://hlinksldjump"/>
            <a:extLst>
              <a:ext uri="{FF2B5EF4-FFF2-40B4-BE49-F238E27FC236}">
                <a16:creationId xmlns:a16="http://schemas.microsoft.com/office/drawing/2014/main" id="{4D71D077-2F94-BA5F-7FC9-7A6A234F34A3}"/>
              </a:ext>
            </a:extLst>
          </p:cNvPr>
          <p:cNvSpPr/>
          <p:nvPr/>
        </p:nvSpPr>
        <p:spPr>
          <a:xfrm>
            <a:off x="8333873" y="4552950"/>
            <a:ext cx="657727" cy="457200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99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622" y="2826848"/>
            <a:ext cx="814875" cy="8871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703" y="3386891"/>
            <a:ext cx="609667" cy="6637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84" y="3847792"/>
            <a:ext cx="390293" cy="424931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-1" y="36985"/>
            <a:ext cx="9079973" cy="1162246"/>
          </a:xfrm>
          <a:prstGeom prst="snip2DiagRect">
            <a:avLst/>
          </a:prstGeom>
          <a:solidFill>
            <a:srgbClr val="00B0F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43125" y="1551722"/>
            <a:ext cx="3041605" cy="1094737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512509" y="3676647"/>
            <a:ext cx="425336" cy="26190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0224451" y="3526875"/>
            <a:ext cx="668565" cy="41168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195238" y="1556809"/>
            <a:ext cx="3025904" cy="1168651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i="1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38839" y="3028950"/>
            <a:ext cx="3041605" cy="1162247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229432" y="3028950"/>
            <a:ext cx="2942562" cy="1162247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lnSpc>
                <a:spcPct val="150000"/>
              </a:lnSpc>
              <a:defRPr/>
            </a:pP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3565310" y="1793140"/>
            <a:ext cx="663853" cy="53104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4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3581400" y="3348750"/>
            <a:ext cx="603402" cy="52806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631" y="3405590"/>
            <a:ext cx="603557" cy="53039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3385" y="1875935"/>
            <a:ext cx="603557" cy="530398"/>
          </a:xfrm>
          <a:prstGeom prst="rect">
            <a:avLst/>
          </a:prstGeom>
        </p:spPr>
      </p:pic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C00B6382-31A9-E6FB-1A66-E18049296D0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8853157"/>
              </p:ext>
            </p:extLst>
          </p:nvPr>
        </p:nvGraphicFramePr>
        <p:xfrm>
          <a:off x="5813425" y="133350"/>
          <a:ext cx="19177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1917360" imgH="1079280" progId="Equation.DSMT4">
                  <p:embed/>
                </p:oleObj>
              </mc:Choice>
              <mc:Fallback>
                <p:oleObj name="Equation" r:id="rId16" imgW="1917360" imgH="107928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C00B6382-31A9-E6FB-1A66-E18049296D0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813425" y="133350"/>
                        <a:ext cx="1917700" cy="107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11945F10-5403-32CC-8E13-487BC25E1B0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3544992"/>
              </p:ext>
            </p:extLst>
          </p:nvPr>
        </p:nvGraphicFramePr>
        <p:xfrm>
          <a:off x="622300" y="1581150"/>
          <a:ext cx="11303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1130040" imgH="952200" progId="Equation.DSMT4">
                  <p:embed/>
                </p:oleObj>
              </mc:Choice>
              <mc:Fallback>
                <p:oleObj name="Equation" r:id="rId18" imgW="1130040" imgH="95220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11945F10-5403-32CC-8E13-487BC25E1B0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22300" y="1581150"/>
                        <a:ext cx="11303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0D6AD007-C055-A3B9-733C-7B9A28F3A8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3540295"/>
              </p:ext>
            </p:extLst>
          </p:nvPr>
        </p:nvGraphicFramePr>
        <p:xfrm>
          <a:off x="5394417" y="1623100"/>
          <a:ext cx="16129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1612800" imgH="1079280" progId="Equation.DSMT4">
                  <p:embed/>
                </p:oleObj>
              </mc:Choice>
              <mc:Fallback>
                <p:oleObj name="Equation" r:id="rId20" imgW="1612800" imgH="107928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0D6AD007-C055-A3B9-733C-7B9A28F3A8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394417" y="1623100"/>
                        <a:ext cx="1612900" cy="107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D24C9C8B-0C5D-7EEF-E33C-7EE7ED4A5B7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0892495"/>
              </p:ext>
            </p:extLst>
          </p:nvPr>
        </p:nvGraphicFramePr>
        <p:xfrm>
          <a:off x="607060" y="3089988"/>
          <a:ext cx="17780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1777680" imgH="1079280" progId="Equation.DSMT4">
                  <p:embed/>
                </p:oleObj>
              </mc:Choice>
              <mc:Fallback>
                <p:oleObj name="Equation" r:id="rId22" imgW="1777680" imgH="107928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D24C9C8B-0C5D-7EEF-E33C-7EE7ED4A5B7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607060" y="3089988"/>
                        <a:ext cx="1778000" cy="107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8EC7E02B-4AD8-B91B-8C27-04B19FFE861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7616436"/>
              </p:ext>
            </p:extLst>
          </p:nvPr>
        </p:nvGraphicFramePr>
        <p:xfrm>
          <a:off x="5410200" y="3066810"/>
          <a:ext cx="14605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4" imgW="1460160" imgH="1079280" progId="Equation.DSMT4">
                  <p:embed/>
                </p:oleObj>
              </mc:Choice>
              <mc:Fallback>
                <p:oleObj name="Equation" r:id="rId24" imgW="1460160" imgH="1079280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8EC7E02B-4AD8-B91B-8C27-04B19FFE861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5410200" y="3066810"/>
                        <a:ext cx="1460500" cy="107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ounded Rectangle 30">
            <a:extLst>
              <a:ext uri="{FF2B5EF4-FFF2-40B4-BE49-F238E27FC236}">
                <a16:creationId xmlns:a16="http://schemas.microsoft.com/office/drawing/2014/main" id="{BAD94F15-8BCF-BAA6-9FC5-6F82C9C3BF08}"/>
              </a:ext>
            </a:extLst>
          </p:cNvPr>
          <p:cNvSpPr/>
          <p:nvPr/>
        </p:nvSpPr>
        <p:spPr>
          <a:xfrm>
            <a:off x="1314450" y="4653040"/>
            <a:ext cx="742950" cy="34568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start</a:t>
            </a:r>
          </a:p>
        </p:txBody>
      </p:sp>
      <p:sp>
        <p:nvSpPr>
          <p:cNvPr id="5" name="Rounded Rectangle 15">
            <a:extLst>
              <a:ext uri="{FF2B5EF4-FFF2-40B4-BE49-F238E27FC236}">
                <a16:creationId xmlns:a16="http://schemas.microsoft.com/office/drawing/2014/main" id="{638FF8A5-7DAE-E932-CB27-F56A23FB9F60}"/>
              </a:ext>
            </a:extLst>
          </p:cNvPr>
          <p:cNvSpPr/>
          <p:nvPr/>
        </p:nvSpPr>
        <p:spPr>
          <a:xfrm>
            <a:off x="47101" y="448309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15</a:t>
            </a:r>
          </a:p>
        </p:txBody>
      </p:sp>
      <p:sp>
        <p:nvSpPr>
          <p:cNvPr id="8" name="Rounded Rectangle 16">
            <a:extLst>
              <a:ext uri="{FF2B5EF4-FFF2-40B4-BE49-F238E27FC236}">
                <a16:creationId xmlns:a16="http://schemas.microsoft.com/office/drawing/2014/main" id="{C386E94A-8D04-B140-03B3-390C4085ADC0}"/>
              </a:ext>
            </a:extLst>
          </p:cNvPr>
          <p:cNvSpPr/>
          <p:nvPr/>
        </p:nvSpPr>
        <p:spPr>
          <a:xfrm>
            <a:off x="60401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14</a:t>
            </a:r>
          </a:p>
        </p:txBody>
      </p:sp>
      <p:sp>
        <p:nvSpPr>
          <p:cNvPr id="10" name="Rounded Rectangle 17">
            <a:extLst>
              <a:ext uri="{FF2B5EF4-FFF2-40B4-BE49-F238E27FC236}">
                <a16:creationId xmlns:a16="http://schemas.microsoft.com/office/drawing/2014/main" id="{01592E63-CFB7-2552-4E63-384B3F0FA603}"/>
              </a:ext>
            </a:extLst>
          </p:cNvPr>
          <p:cNvSpPr/>
          <p:nvPr/>
        </p:nvSpPr>
        <p:spPr>
          <a:xfrm>
            <a:off x="47100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13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BAB5D02F-3D0B-A03B-01E6-E86398F099A4}"/>
              </a:ext>
            </a:extLst>
          </p:cNvPr>
          <p:cNvSpPr/>
          <p:nvPr/>
        </p:nvSpPr>
        <p:spPr>
          <a:xfrm>
            <a:off x="47101" y="448309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12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23B28277-5549-A4DD-4C9B-42F65875416E}"/>
              </a:ext>
            </a:extLst>
          </p:cNvPr>
          <p:cNvSpPr/>
          <p:nvPr/>
        </p:nvSpPr>
        <p:spPr>
          <a:xfrm>
            <a:off x="34782" y="448309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11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45D3E725-BF68-11A8-EA32-D9F5A9BE9254}"/>
              </a:ext>
            </a:extLst>
          </p:cNvPr>
          <p:cNvSpPr/>
          <p:nvPr/>
        </p:nvSpPr>
        <p:spPr>
          <a:xfrm>
            <a:off x="34781" y="446338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10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4E33EF58-DA16-7F11-CC4F-A30428C9744F}"/>
              </a:ext>
            </a:extLst>
          </p:cNvPr>
          <p:cNvSpPr/>
          <p:nvPr/>
        </p:nvSpPr>
        <p:spPr>
          <a:xfrm>
            <a:off x="34291" y="446338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09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DBFD2D10-5F3C-D92F-5C07-C670EA50846B}"/>
              </a:ext>
            </a:extLst>
          </p:cNvPr>
          <p:cNvSpPr/>
          <p:nvPr/>
        </p:nvSpPr>
        <p:spPr>
          <a:xfrm>
            <a:off x="47099" y="446338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08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D466463-A351-8BCB-E6DA-76192694E7D8}"/>
              </a:ext>
            </a:extLst>
          </p:cNvPr>
          <p:cNvSpPr/>
          <p:nvPr/>
        </p:nvSpPr>
        <p:spPr>
          <a:xfrm>
            <a:off x="47101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07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963B9187-3345-BAE8-9168-119D133CCFB1}"/>
              </a:ext>
            </a:extLst>
          </p:cNvPr>
          <p:cNvSpPr/>
          <p:nvPr/>
        </p:nvSpPr>
        <p:spPr>
          <a:xfrm>
            <a:off x="34782" y="446338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06</a:t>
            </a:r>
          </a:p>
        </p:txBody>
      </p:sp>
      <p:sp>
        <p:nvSpPr>
          <p:cNvPr id="27" name="Rounded Rectangle 25">
            <a:extLst>
              <a:ext uri="{FF2B5EF4-FFF2-40B4-BE49-F238E27FC236}">
                <a16:creationId xmlns:a16="http://schemas.microsoft.com/office/drawing/2014/main" id="{02512AE7-815F-1518-FCA0-DEB4E116FAA5}"/>
              </a:ext>
            </a:extLst>
          </p:cNvPr>
          <p:cNvSpPr/>
          <p:nvPr/>
        </p:nvSpPr>
        <p:spPr>
          <a:xfrm>
            <a:off x="26900" y="446338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05</a:t>
            </a:r>
          </a:p>
        </p:txBody>
      </p:sp>
      <p:sp>
        <p:nvSpPr>
          <p:cNvPr id="28" name="Rounded Rectangle 26">
            <a:extLst>
              <a:ext uri="{FF2B5EF4-FFF2-40B4-BE49-F238E27FC236}">
                <a16:creationId xmlns:a16="http://schemas.microsoft.com/office/drawing/2014/main" id="{59DBB513-4F6E-0CE6-90BD-2EB477F18818}"/>
              </a:ext>
            </a:extLst>
          </p:cNvPr>
          <p:cNvSpPr/>
          <p:nvPr/>
        </p:nvSpPr>
        <p:spPr>
          <a:xfrm>
            <a:off x="34290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04</a:t>
            </a:r>
          </a:p>
        </p:txBody>
      </p:sp>
      <p:sp>
        <p:nvSpPr>
          <p:cNvPr id="30" name="Rounded Rectangle 27">
            <a:extLst>
              <a:ext uri="{FF2B5EF4-FFF2-40B4-BE49-F238E27FC236}">
                <a16:creationId xmlns:a16="http://schemas.microsoft.com/office/drawing/2014/main" id="{0FAD1037-85C3-4651-375F-B0EF520D0903}"/>
              </a:ext>
            </a:extLst>
          </p:cNvPr>
          <p:cNvSpPr/>
          <p:nvPr/>
        </p:nvSpPr>
        <p:spPr>
          <a:xfrm>
            <a:off x="26900" y="448309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03</a:t>
            </a:r>
          </a:p>
        </p:txBody>
      </p:sp>
      <p:sp>
        <p:nvSpPr>
          <p:cNvPr id="31" name="Rounded Rectangle 28">
            <a:extLst>
              <a:ext uri="{FF2B5EF4-FFF2-40B4-BE49-F238E27FC236}">
                <a16:creationId xmlns:a16="http://schemas.microsoft.com/office/drawing/2014/main" id="{E1174769-1DDE-F386-1311-47C9C9B9C1FB}"/>
              </a:ext>
            </a:extLst>
          </p:cNvPr>
          <p:cNvSpPr/>
          <p:nvPr/>
        </p:nvSpPr>
        <p:spPr>
          <a:xfrm>
            <a:off x="20987" y="446338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02</a:t>
            </a:r>
          </a:p>
        </p:txBody>
      </p:sp>
      <p:sp>
        <p:nvSpPr>
          <p:cNvPr id="32" name="Rounded Rectangle 29">
            <a:extLst>
              <a:ext uri="{FF2B5EF4-FFF2-40B4-BE49-F238E27FC236}">
                <a16:creationId xmlns:a16="http://schemas.microsoft.com/office/drawing/2014/main" id="{BAF72EAA-46CB-8199-3986-C7179C66F172}"/>
              </a:ext>
            </a:extLst>
          </p:cNvPr>
          <p:cNvSpPr/>
          <p:nvPr/>
        </p:nvSpPr>
        <p:spPr>
          <a:xfrm>
            <a:off x="34289" y="448309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01</a:t>
            </a:r>
          </a:p>
        </p:txBody>
      </p:sp>
      <p:sp>
        <p:nvSpPr>
          <p:cNvPr id="33" name="Rounded Rectangle 31">
            <a:extLst>
              <a:ext uri="{FF2B5EF4-FFF2-40B4-BE49-F238E27FC236}">
                <a16:creationId xmlns:a16="http://schemas.microsoft.com/office/drawing/2014/main" id="{3B98D84E-9A8C-9AC9-1E75-6C8FF0C3720F}"/>
              </a:ext>
            </a:extLst>
          </p:cNvPr>
          <p:cNvSpPr/>
          <p:nvPr/>
        </p:nvSpPr>
        <p:spPr>
          <a:xfrm>
            <a:off x="35276" y="4471271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0: 00</a:t>
            </a: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61BE0FBE-FAB2-1593-3A08-F13790DBACB1}"/>
              </a:ext>
            </a:extLst>
          </p:cNvPr>
          <p:cNvSpPr/>
          <p:nvPr/>
        </p:nvSpPr>
        <p:spPr>
          <a:xfrm>
            <a:off x="23787" y="1289084"/>
            <a:ext cx="9068543" cy="3793989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EAB78748-DF1E-5771-58A2-1D7E6D5DCBD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2978381"/>
              </p:ext>
            </p:extLst>
          </p:nvPr>
        </p:nvGraphicFramePr>
        <p:xfrm>
          <a:off x="2264068" y="2374935"/>
          <a:ext cx="48006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6" imgW="4800600" imgH="1079280" progId="Equation.DSMT4">
                  <p:embed/>
                </p:oleObj>
              </mc:Choice>
              <mc:Fallback>
                <p:oleObj name="Equation" r:id="rId26" imgW="4800600" imgH="107928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EAB78748-DF1E-5771-58A2-1D7E6D5DCBD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2264068" y="2374935"/>
                        <a:ext cx="4800600" cy="107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9F415981-1462-F0AB-4403-AC2843045C44}"/>
              </a:ext>
            </a:extLst>
          </p:cNvPr>
          <p:cNvSpPr txBox="1"/>
          <p:nvPr/>
        </p:nvSpPr>
        <p:spPr>
          <a:xfrm>
            <a:off x="804190" y="2464711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90DEF23-FCF7-48CD-9521-AD236DA0388E}"/>
              </a:ext>
            </a:extLst>
          </p:cNvPr>
          <p:cNvSpPr txBox="1"/>
          <p:nvPr/>
        </p:nvSpPr>
        <p:spPr>
          <a:xfrm>
            <a:off x="245991" y="1619076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9" name="Arrow: Left 28">
            <a:hlinkClick r:id="rId28" action="ppaction://hlinksldjump"/>
            <a:extLst>
              <a:ext uri="{FF2B5EF4-FFF2-40B4-BE49-F238E27FC236}">
                <a16:creationId xmlns:a16="http://schemas.microsoft.com/office/drawing/2014/main" id="{E3C0013E-23E0-9CF3-8843-5EFDD60DF410}"/>
              </a:ext>
            </a:extLst>
          </p:cNvPr>
          <p:cNvSpPr/>
          <p:nvPr/>
        </p:nvSpPr>
        <p:spPr>
          <a:xfrm>
            <a:off x="8099370" y="4458549"/>
            <a:ext cx="658752" cy="514350"/>
          </a:xfrm>
          <a:prstGeom prst="lef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024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0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4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5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9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0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0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4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2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5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9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3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3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"/>
                            </p:stCondLst>
                            <p:childTnLst>
                              <p:par>
                                <p:cTn id="1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0"/>
                            </p:stCondLst>
                            <p:childTnLst>
                              <p:par>
                                <p:cTn id="1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6000"/>
                            </p:stCondLst>
                            <p:childTnLst>
                              <p:par>
                                <p:cTn id="1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000"/>
                            </p:stCondLst>
                            <p:childTnLst>
                              <p:par>
                                <p:cTn id="1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000"/>
                            </p:stCondLst>
                            <p:childTnLst>
                              <p:par>
                                <p:cTn id="1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9000"/>
                            </p:stCondLst>
                            <p:childTnLst>
                              <p:par>
                                <p:cTn id="1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5" grpId="0" animBg="1"/>
      <p:bldP spid="8" grpId="0" animBg="1"/>
      <p:bldP spid="10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2" grpId="0" animBg="1"/>
      <p:bldP spid="17" grpId="0"/>
      <p:bldP spid="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622" y="2826848"/>
            <a:ext cx="814875" cy="8871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703" y="3386891"/>
            <a:ext cx="609667" cy="6637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84" y="3847792"/>
            <a:ext cx="390293" cy="424931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0" y="36984"/>
            <a:ext cx="9144000" cy="1470701"/>
          </a:xfrm>
          <a:prstGeom prst="snip2DiagRect">
            <a:avLst/>
          </a:prstGeom>
          <a:solidFill>
            <a:srgbClr val="00B0F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05562" y="1721975"/>
            <a:ext cx="2956215" cy="1094737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512509" y="3676647"/>
            <a:ext cx="425336" cy="26190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0224451" y="3526875"/>
            <a:ext cx="668565" cy="41168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38839" y="1721975"/>
            <a:ext cx="3025904" cy="1168651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38839" y="3150528"/>
            <a:ext cx="3041605" cy="1162247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229432" y="3150528"/>
            <a:ext cx="2942562" cy="1162247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lnSpc>
                <a:spcPct val="150000"/>
              </a:lnSpc>
              <a:defRPr/>
            </a:pP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8327747" y="1963393"/>
            <a:ext cx="663853" cy="53104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4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3581400" y="3470328"/>
            <a:ext cx="603402" cy="52806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631" y="3527168"/>
            <a:ext cx="603557" cy="53039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986" y="2041101"/>
            <a:ext cx="603557" cy="530398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E0F9A36E-4622-70C5-6127-A0ADA25044B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992554"/>
              </p:ext>
            </p:extLst>
          </p:nvPr>
        </p:nvGraphicFramePr>
        <p:xfrm>
          <a:off x="5651500" y="303530"/>
          <a:ext cx="2349500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2349360" imgH="1193760" progId="Equation.DSMT4">
                  <p:embed/>
                </p:oleObj>
              </mc:Choice>
              <mc:Fallback>
                <p:oleObj name="Equation" r:id="rId16" imgW="2349360" imgH="1193760" progId="Equation.DSMT4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E0F9A36E-4622-70C5-6127-A0ADA25044B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651500" y="303530"/>
                        <a:ext cx="2349500" cy="1193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C904B980-0FB5-3F41-0F6D-F949B999D8A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8116471"/>
              </p:ext>
            </p:extLst>
          </p:nvPr>
        </p:nvGraphicFramePr>
        <p:xfrm>
          <a:off x="635000" y="1763985"/>
          <a:ext cx="14986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1498320" imgH="939600" progId="Equation.DSMT4">
                  <p:embed/>
                </p:oleObj>
              </mc:Choice>
              <mc:Fallback>
                <p:oleObj name="Equation" r:id="rId18" imgW="1498320" imgH="93960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C904B980-0FB5-3F41-0F6D-F949B999D8A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35000" y="1763985"/>
                        <a:ext cx="14986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F3D70A96-C7D9-6AF9-3BC9-F4B6B61A318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656216"/>
              </p:ext>
            </p:extLst>
          </p:nvPr>
        </p:nvGraphicFramePr>
        <p:xfrm>
          <a:off x="5397500" y="1752706"/>
          <a:ext cx="14605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1460160" imgH="939600" progId="Equation.DSMT4">
                  <p:embed/>
                </p:oleObj>
              </mc:Choice>
              <mc:Fallback>
                <p:oleObj name="Equation" r:id="rId20" imgW="1460160" imgH="9396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F3D70A96-C7D9-6AF9-3BC9-F4B6B61A318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397500" y="1752706"/>
                        <a:ext cx="14605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EE50402A-51F4-6709-3A3B-07D465AE973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0309495"/>
              </p:ext>
            </p:extLst>
          </p:nvPr>
        </p:nvGraphicFramePr>
        <p:xfrm>
          <a:off x="647700" y="3159496"/>
          <a:ext cx="18669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1866600" imgH="1091880" progId="Equation.DSMT4">
                  <p:embed/>
                </p:oleObj>
              </mc:Choice>
              <mc:Fallback>
                <p:oleObj name="Equation" r:id="rId22" imgW="1866600" imgH="109188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EE50402A-51F4-6709-3A3B-07D465AE973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647700" y="3159496"/>
                        <a:ext cx="1866900" cy="1092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29683B1E-A866-D519-21EB-28E4492945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7303028"/>
              </p:ext>
            </p:extLst>
          </p:nvPr>
        </p:nvGraphicFramePr>
        <p:xfrm>
          <a:off x="5422900" y="3511603"/>
          <a:ext cx="1435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4" imgW="1434960" imgH="431640" progId="Equation.DSMT4">
                  <p:embed/>
                </p:oleObj>
              </mc:Choice>
              <mc:Fallback>
                <p:oleObj name="Equation" r:id="rId24" imgW="1434960" imgH="43164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29683B1E-A866-D519-21EB-28E4492945B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5422900" y="3511603"/>
                        <a:ext cx="1435100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ounded Rectangle 30">
            <a:extLst>
              <a:ext uri="{FF2B5EF4-FFF2-40B4-BE49-F238E27FC236}">
                <a16:creationId xmlns:a16="http://schemas.microsoft.com/office/drawing/2014/main" id="{C6CB7679-95E1-94DE-B8A6-F29A8039A987}"/>
              </a:ext>
            </a:extLst>
          </p:cNvPr>
          <p:cNvSpPr/>
          <p:nvPr/>
        </p:nvSpPr>
        <p:spPr>
          <a:xfrm>
            <a:off x="1314450" y="4653040"/>
            <a:ext cx="742950" cy="34568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start</a:t>
            </a:r>
          </a:p>
        </p:txBody>
      </p:sp>
      <p:sp>
        <p:nvSpPr>
          <p:cNvPr id="13" name="Rounded Rectangle 15">
            <a:extLst>
              <a:ext uri="{FF2B5EF4-FFF2-40B4-BE49-F238E27FC236}">
                <a16:creationId xmlns:a16="http://schemas.microsoft.com/office/drawing/2014/main" id="{F1211788-4B60-6BE3-0319-98373424A10B}"/>
              </a:ext>
            </a:extLst>
          </p:cNvPr>
          <p:cNvSpPr/>
          <p:nvPr/>
        </p:nvSpPr>
        <p:spPr>
          <a:xfrm>
            <a:off x="47101" y="448309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15</a:t>
            </a:r>
          </a:p>
        </p:txBody>
      </p:sp>
      <p:sp>
        <p:nvSpPr>
          <p:cNvPr id="14" name="Rounded Rectangle 16">
            <a:extLst>
              <a:ext uri="{FF2B5EF4-FFF2-40B4-BE49-F238E27FC236}">
                <a16:creationId xmlns:a16="http://schemas.microsoft.com/office/drawing/2014/main" id="{260F613B-EDE3-F5DD-E8F2-2B7919E35919}"/>
              </a:ext>
            </a:extLst>
          </p:cNvPr>
          <p:cNvSpPr/>
          <p:nvPr/>
        </p:nvSpPr>
        <p:spPr>
          <a:xfrm>
            <a:off x="60401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14</a:t>
            </a:r>
          </a:p>
        </p:txBody>
      </p:sp>
      <p:sp>
        <p:nvSpPr>
          <p:cNvPr id="15" name="Rounded Rectangle 17">
            <a:extLst>
              <a:ext uri="{FF2B5EF4-FFF2-40B4-BE49-F238E27FC236}">
                <a16:creationId xmlns:a16="http://schemas.microsoft.com/office/drawing/2014/main" id="{01AE611F-8CCB-2B98-9995-47024E861CB7}"/>
              </a:ext>
            </a:extLst>
          </p:cNvPr>
          <p:cNvSpPr/>
          <p:nvPr/>
        </p:nvSpPr>
        <p:spPr>
          <a:xfrm>
            <a:off x="47100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13</a:t>
            </a:r>
          </a:p>
        </p:txBody>
      </p:sp>
      <p:sp>
        <p:nvSpPr>
          <p:cNvPr id="18" name="Rounded Rectangle 18">
            <a:extLst>
              <a:ext uri="{FF2B5EF4-FFF2-40B4-BE49-F238E27FC236}">
                <a16:creationId xmlns:a16="http://schemas.microsoft.com/office/drawing/2014/main" id="{C7A87A96-3211-924F-BA54-DE834B89E15D}"/>
              </a:ext>
            </a:extLst>
          </p:cNvPr>
          <p:cNvSpPr/>
          <p:nvPr/>
        </p:nvSpPr>
        <p:spPr>
          <a:xfrm>
            <a:off x="47101" y="448309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12</a:t>
            </a:r>
          </a:p>
        </p:txBody>
      </p:sp>
      <p:sp>
        <p:nvSpPr>
          <p:cNvPr id="19" name="Rounded Rectangle 19">
            <a:extLst>
              <a:ext uri="{FF2B5EF4-FFF2-40B4-BE49-F238E27FC236}">
                <a16:creationId xmlns:a16="http://schemas.microsoft.com/office/drawing/2014/main" id="{02D116DB-173D-5FEC-BE73-E80A42AF9181}"/>
              </a:ext>
            </a:extLst>
          </p:cNvPr>
          <p:cNvSpPr/>
          <p:nvPr/>
        </p:nvSpPr>
        <p:spPr>
          <a:xfrm>
            <a:off x="34782" y="448309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11</a:t>
            </a:r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E7BF204D-C3BE-BEF6-696B-6AB2E1671352}"/>
              </a:ext>
            </a:extLst>
          </p:cNvPr>
          <p:cNvSpPr/>
          <p:nvPr/>
        </p:nvSpPr>
        <p:spPr>
          <a:xfrm>
            <a:off x="34781" y="446338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10</a:t>
            </a:r>
          </a:p>
        </p:txBody>
      </p:sp>
      <p:sp>
        <p:nvSpPr>
          <p:cNvPr id="23" name="Rounded Rectangle 21">
            <a:extLst>
              <a:ext uri="{FF2B5EF4-FFF2-40B4-BE49-F238E27FC236}">
                <a16:creationId xmlns:a16="http://schemas.microsoft.com/office/drawing/2014/main" id="{60E2F82A-57D0-1081-6C6B-16E15DC20AAA}"/>
              </a:ext>
            </a:extLst>
          </p:cNvPr>
          <p:cNvSpPr/>
          <p:nvPr/>
        </p:nvSpPr>
        <p:spPr>
          <a:xfrm>
            <a:off x="34291" y="446338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09</a:t>
            </a:r>
          </a:p>
        </p:txBody>
      </p:sp>
      <p:sp>
        <p:nvSpPr>
          <p:cNvPr id="24" name="Rounded Rectangle 22">
            <a:extLst>
              <a:ext uri="{FF2B5EF4-FFF2-40B4-BE49-F238E27FC236}">
                <a16:creationId xmlns:a16="http://schemas.microsoft.com/office/drawing/2014/main" id="{D6308BB0-A9A1-4455-6E4F-E506E0D424EC}"/>
              </a:ext>
            </a:extLst>
          </p:cNvPr>
          <p:cNvSpPr/>
          <p:nvPr/>
        </p:nvSpPr>
        <p:spPr>
          <a:xfrm>
            <a:off x="47099" y="446338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08</a:t>
            </a:r>
          </a:p>
        </p:txBody>
      </p:sp>
      <p:sp>
        <p:nvSpPr>
          <p:cNvPr id="25" name="Rounded Rectangle 23">
            <a:extLst>
              <a:ext uri="{FF2B5EF4-FFF2-40B4-BE49-F238E27FC236}">
                <a16:creationId xmlns:a16="http://schemas.microsoft.com/office/drawing/2014/main" id="{4C85A3EE-01CB-FC8E-AF03-548D2C46B4CC}"/>
              </a:ext>
            </a:extLst>
          </p:cNvPr>
          <p:cNvSpPr/>
          <p:nvPr/>
        </p:nvSpPr>
        <p:spPr>
          <a:xfrm>
            <a:off x="47101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07</a:t>
            </a:r>
          </a:p>
        </p:txBody>
      </p:sp>
      <p:sp>
        <p:nvSpPr>
          <p:cNvPr id="27" name="Rounded Rectangle 24">
            <a:extLst>
              <a:ext uri="{FF2B5EF4-FFF2-40B4-BE49-F238E27FC236}">
                <a16:creationId xmlns:a16="http://schemas.microsoft.com/office/drawing/2014/main" id="{043131EE-E1CA-16C5-B814-AC3C0B4374F4}"/>
              </a:ext>
            </a:extLst>
          </p:cNvPr>
          <p:cNvSpPr/>
          <p:nvPr/>
        </p:nvSpPr>
        <p:spPr>
          <a:xfrm>
            <a:off x="34782" y="446338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06</a:t>
            </a:r>
          </a:p>
        </p:txBody>
      </p:sp>
      <p:sp>
        <p:nvSpPr>
          <p:cNvPr id="28" name="Rounded Rectangle 25">
            <a:extLst>
              <a:ext uri="{FF2B5EF4-FFF2-40B4-BE49-F238E27FC236}">
                <a16:creationId xmlns:a16="http://schemas.microsoft.com/office/drawing/2014/main" id="{5B5337A0-BCAB-9A24-FDF2-220C1C5DE407}"/>
              </a:ext>
            </a:extLst>
          </p:cNvPr>
          <p:cNvSpPr/>
          <p:nvPr/>
        </p:nvSpPr>
        <p:spPr>
          <a:xfrm>
            <a:off x="26900" y="446338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05</a:t>
            </a:r>
          </a:p>
        </p:txBody>
      </p:sp>
      <p:sp>
        <p:nvSpPr>
          <p:cNvPr id="30" name="Rounded Rectangle 26">
            <a:extLst>
              <a:ext uri="{FF2B5EF4-FFF2-40B4-BE49-F238E27FC236}">
                <a16:creationId xmlns:a16="http://schemas.microsoft.com/office/drawing/2014/main" id="{20E8C777-25B4-E1BC-4DB3-8957C0F0B7A5}"/>
              </a:ext>
            </a:extLst>
          </p:cNvPr>
          <p:cNvSpPr/>
          <p:nvPr/>
        </p:nvSpPr>
        <p:spPr>
          <a:xfrm>
            <a:off x="34290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04</a:t>
            </a:r>
          </a:p>
        </p:txBody>
      </p:sp>
      <p:sp>
        <p:nvSpPr>
          <p:cNvPr id="31" name="Rounded Rectangle 27">
            <a:extLst>
              <a:ext uri="{FF2B5EF4-FFF2-40B4-BE49-F238E27FC236}">
                <a16:creationId xmlns:a16="http://schemas.microsoft.com/office/drawing/2014/main" id="{D277CC97-6FEE-4EC3-33CF-F54541995D7C}"/>
              </a:ext>
            </a:extLst>
          </p:cNvPr>
          <p:cNvSpPr/>
          <p:nvPr/>
        </p:nvSpPr>
        <p:spPr>
          <a:xfrm>
            <a:off x="26900" y="448309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03</a:t>
            </a:r>
          </a:p>
        </p:txBody>
      </p:sp>
      <p:sp>
        <p:nvSpPr>
          <p:cNvPr id="32" name="Rounded Rectangle 28">
            <a:extLst>
              <a:ext uri="{FF2B5EF4-FFF2-40B4-BE49-F238E27FC236}">
                <a16:creationId xmlns:a16="http://schemas.microsoft.com/office/drawing/2014/main" id="{4A80E067-84AB-9616-A6ED-0A78400FB5BB}"/>
              </a:ext>
            </a:extLst>
          </p:cNvPr>
          <p:cNvSpPr/>
          <p:nvPr/>
        </p:nvSpPr>
        <p:spPr>
          <a:xfrm>
            <a:off x="20987" y="446338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02</a:t>
            </a:r>
          </a:p>
        </p:txBody>
      </p:sp>
      <p:sp>
        <p:nvSpPr>
          <p:cNvPr id="33" name="Rounded Rectangle 29">
            <a:extLst>
              <a:ext uri="{FF2B5EF4-FFF2-40B4-BE49-F238E27FC236}">
                <a16:creationId xmlns:a16="http://schemas.microsoft.com/office/drawing/2014/main" id="{F04E1952-EE00-7797-9A38-162EDDC24771}"/>
              </a:ext>
            </a:extLst>
          </p:cNvPr>
          <p:cNvSpPr/>
          <p:nvPr/>
        </p:nvSpPr>
        <p:spPr>
          <a:xfrm>
            <a:off x="34289" y="448309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01</a:t>
            </a:r>
          </a:p>
        </p:txBody>
      </p:sp>
      <p:sp>
        <p:nvSpPr>
          <p:cNvPr id="34" name="Rounded Rectangle 31">
            <a:extLst>
              <a:ext uri="{FF2B5EF4-FFF2-40B4-BE49-F238E27FC236}">
                <a16:creationId xmlns:a16="http://schemas.microsoft.com/office/drawing/2014/main" id="{9D0ED418-B1CF-7804-243E-8ECE70AD84C4}"/>
              </a:ext>
            </a:extLst>
          </p:cNvPr>
          <p:cNvSpPr/>
          <p:nvPr/>
        </p:nvSpPr>
        <p:spPr>
          <a:xfrm>
            <a:off x="35276" y="4471271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0: 00</a:t>
            </a:r>
          </a:p>
        </p:txBody>
      </p:sp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307D09A5-69AD-3203-DB75-647DCA3EB676}"/>
              </a:ext>
            </a:extLst>
          </p:cNvPr>
          <p:cNvSpPr/>
          <p:nvPr/>
        </p:nvSpPr>
        <p:spPr>
          <a:xfrm>
            <a:off x="23150" y="1614232"/>
            <a:ext cx="9073961" cy="3476728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3D502655-CE47-51C1-EA6B-4A1E8605529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0510552"/>
              </p:ext>
            </p:extLst>
          </p:nvPr>
        </p:nvGraphicFramePr>
        <p:xfrm>
          <a:off x="1852336" y="2187712"/>
          <a:ext cx="5156200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6" imgW="5155920" imgH="1307880" progId="Equation.DSMT4">
                  <p:embed/>
                </p:oleObj>
              </mc:Choice>
              <mc:Fallback>
                <p:oleObj name="Equation" r:id="rId26" imgW="5155920" imgH="1307880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3D502655-CE47-51C1-EA6B-4A1E8605529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1852336" y="2187712"/>
                        <a:ext cx="5156200" cy="1308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E20EB3C4-7487-9597-C170-120D96F4483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7234940"/>
              </p:ext>
            </p:extLst>
          </p:nvPr>
        </p:nvGraphicFramePr>
        <p:xfrm>
          <a:off x="4221606" y="3613150"/>
          <a:ext cx="12065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8" imgW="1206360" imgH="939600" progId="Equation.DSMT4">
                  <p:embed/>
                </p:oleObj>
              </mc:Choice>
              <mc:Fallback>
                <p:oleObj name="Equation" r:id="rId28" imgW="1206360" imgH="93960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E20EB3C4-7487-9597-C170-120D96F4483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4221606" y="3613150"/>
                        <a:ext cx="12065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Arrow: Left 28">
            <a:hlinkClick r:id="rId30" action="ppaction://hlinksldjump"/>
            <a:extLst>
              <a:ext uri="{FF2B5EF4-FFF2-40B4-BE49-F238E27FC236}">
                <a16:creationId xmlns:a16="http://schemas.microsoft.com/office/drawing/2014/main" id="{E3C0013E-23E0-9CF3-8843-5EFDD60DF410}"/>
              </a:ext>
            </a:extLst>
          </p:cNvPr>
          <p:cNvSpPr/>
          <p:nvPr/>
        </p:nvSpPr>
        <p:spPr>
          <a:xfrm>
            <a:off x="8175988" y="4523942"/>
            <a:ext cx="658752" cy="514350"/>
          </a:xfrm>
          <a:prstGeom prst="lef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E07D314-CEA7-8252-DC5D-73BB78C8472A}"/>
              </a:ext>
            </a:extLst>
          </p:cNvPr>
          <p:cNvSpPr txBox="1"/>
          <p:nvPr/>
        </p:nvSpPr>
        <p:spPr>
          <a:xfrm>
            <a:off x="607736" y="2377637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4ABEB9-F242-2B8D-A4E3-3086835BAEFB}"/>
              </a:ext>
            </a:extLst>
          </p:cNvPr>
          <p:cNvSpPr txBox="1"/>
          <p:nvPr/>
        </p:nvSpPr>
        <p:spPr>
          <a:xfrm>
            <a:off x="418459" y="1684402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53726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8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3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8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2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11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3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7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26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2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3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3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00"/>
                            </p:stCondLst>
                            <p:childTnLst>
                              <p:par>
                                <p:cTn id="1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000"/>
                            </p:stCondLst>
                            <p:childTnLst>
                              <p:par>
                                <p:cTn id="1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"/>
                            </p:stCondLst>
                            <p:childTnLst>
                              <p:par>
                                <p:cTn id="1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6000"/>
                            </p:stCondLst>
                            <p:childTnLst>
                              <p:par>
                                <p:cTn id="1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7000"/>
                            </p:stCondLst>
                            <p:childTnLst>
                              <p:par>
                                <p:cTn id="1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8000"/>
                            </p:stCondLst>
                            <p:childTnLst>
                              <p:par>
                                <p:cTn id="1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9000"/>
                            </p:stCondLst>
                            <p:childTnLst>
                              <p:par>
                                <p:cTn id="1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12" grpId="0" animBg="1"/>
      <p:bldP spid="20" grpId="0"/>
      <p:bldP spid="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622" y="2826848"/>
            <a:ext cx="814875" cy="8871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703" y="3386891"/>
            <a:ext cx="609667" cy="6637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84" y="3847792"/>
            <a:ext cx="390293" cy="424931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0" y="36984"/>
            <a:ext cx="9143999" cy="2235732"/>
          </a:xfrm>
          <a:prstGeom prst="snip2DiagRect">
            <a:avLst/>
          </a:prstGeom>
          <a:solidFill>
            <a:srgbClr val="00B0F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349132" y="3638551"/>
            <a:ext cx="2942562" cy="663774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512509" y="3676647"/>
            <a:ext cx="425336" cy="26190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0224451" y="3526875"/>
            <a:ext cx="668565" cy="41168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61621" y="2463641"/>
            <a:ext cx="3025904" cy="717709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i="1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51608" y="3638550"/>
            <a:ext cx="3041605" cy="687649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408009" y="2478792"/>
            <a:ext cx="2942562" cy="719052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lnSpc>
                <a:spcPct val="150000"/>
              </a:lnSpc>
              <a:defRPr/>
            </a:pP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8480147" y="3717106"/>
            <a:ext cx="663853" cy="53104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4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3581400" y="3744940"/>
            <a:ext cx="603402" cy="52806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818" y="2590075"/>
            <a:ext cx="603557" cy="53039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132" y="2559314"/>
            <a:ext cx="603557" cy="530398"/>
          </a:xfrm>
          <a:prstGeom prst="rect">
            <a:avLst/>
          </a:prstGeom>
        </p:spPr>
      </p:pic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38D9F09F-598E-6CEA-90B9-80B6A705805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2054092"/>
              </p:ext>
            </p:extLst>
          </p:nvPr>
        </p:nvGraphicFramePr>
        <p:xfrm>
          <a:off x="513510" y="2639312"/>
          <a:ext cx="13589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1358640" imgH="431640" progId="Equation.DSMT4">
                  <p:embed/>
                </p:oleObj>
              </mc:Choice>
              <mc:Fallback>
                <p:oleObj name="Equation" r:id="rId16" imgW="1358640" imgH="43164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38D9F09F-598E-6CEA-90B9-80B6A70580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13510" y="2639312"/>
                        <a:ext cx="1358900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132A05CF-D744-02A5-7157-0B076FAA48D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0695116"/>
              </p:ext>
            </p:extLst>
          </p:nvPr>
        </p:nvGraphicFramePr>
        <p:xfrm>
          <a:off x="5506163" y="2647950"/>
          <a:ext cx="1397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1396800" imgH="431640" progId="Equation.DSMT4">
                  <p:embed/>
                </p:oleObj>
              </mc:Choice>
              <mc:Fallback>
                <p:oleObj name="Equation" r:id="rId18" imgW="1396800" imgH="43164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132A05CF-D744-02A5-7157-0B076FAA48D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506163" y="2647950"/>
                        <a:ext cx="1397000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13D97117-F7EF-C4FF-2D58-BFC1C640B42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7475794"/>
              </p:ext>
            </p:extLst>
          </p:nvPr>
        </p:nvGraphicFramePr>
        <p:xfrm>
          <a:off x="529950" y="3691890"/>
          <a:ext cx="17653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1765080" imgH="520560" progId="Equation.DSMT4">
                  <p:embed/>
                </p:oleObj>
              </mc:Choice>
              <mc:Fallback>
                <p:oleObj name="Equation" r:id="rId20" imgW="1765080" imgH="52056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13D97117-F7EF-C4FF-2D58-BFC1C640B42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29950" y="3691890"/>
                        <a:ext cx="1765300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2C0CED45-1620-D2D1-81B8-277A9E2D7CE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1146257"/>
              </p:ext>
            </p:extLst>
          </p:nvPr>
        </p:nvGraphicFramePr>
        <p:xfrm>
          <a:off x="5506777" y="3717792"/>
          <a:ext cx="23749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2374560" imgH="520560" progId="Equation.DSMT4">
                  <p:embed/>
                </p:oleObj>
              </mc:Choice>
              <mc:Fallback>
                <p:oleObj name="Equation" r:id="rId22" imgW="2374560" imgH="52056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2C0CED45-1620-D2D1-81B8-277A9E2D7CE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506777" y="3717792"/>
                        <a:ext cx="2374900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6B320806-DF95-6ACC-96E3-5FE0373519C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2820775"/>
              </p:ext>
            </p:extLst>
          </p:nvPr>
        </p:nvGraphicFramePr>
        <p:xfrm>
          <a:off x="1678102" y="1093745"/>
          <a:ext cx="62230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4" imgW="6222960" imgH="1002960" progId="Equation.DSMT4">
                  <p:embed/>
                </p:oleObj>
              </mc:Choice>
              <mc:Fallback>
                <p:oleObj name="Equation" r:id="rId24" imgW="6222960" imgH="100296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6B320806-DF95-6ACC-96E3-5FE0373519C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1678102" y="1093745"/>
                        <a:ext cx="6223000" cy="100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24AA6685-34DE-15FC-7DAA-7CBFAED14211}"/>
              </a:ext>
            </a:extLst>
          </p:cNvPr>
          <p:cNvSpPr txBox="1"/>
          <p:nvPr/>
        </p:nvSpPr>
        <p:spPr>
          <a:xfrm>
            <a:off x="118110" y="122932"/>
            <a:ext cx="89255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3.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chỗ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trống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khẳng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ounded Rectangle 30">
            <a:extLst>
              <a:ext uri="{FF2B5EF4-FFF2-40B4-BE49-F238E27FC236}">
                <a16:creationId xmlns:a16="http://schemas.microsoft.com/office/drawing/2014/main" id="{51986DE5-6400-F2BB-B00F-1A4E890F86AA}"/>
              </a:ext>
            </a:extLst>
          </p:cNvPr>
          <p:cNvSpPr/>
          <p:nvPr/>
        </p:nvSpPr>
        <p:spPr>
          <a:xfrm>
            <a:off x="1314450" y="4653040"/>
            <a:ext cx="742950" cy="34568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start</a:t>
            </a:r>
          </a:p>
        </p:txBody>
      </p:sp>
      <p:sp>
        <p:nvSpPr>
          <p:cNvPr id="6" name="Rounded Rectangle 15">
            <a:extLst>
              <a:ext uri="{FF2B5EF4-FFF2-40B4-BE49-F238E27FC236}">
                <a16:creationId xmlns:a16="http://schemas.microsoft.com/office/drawing/2014/main" id="{81EB103E-E9B3-B11D-DBA1-6B2664CF227B}"/>
              </a:ext>
            </a:extLst>
          </p:cNvPr>
          <p:cNvSpPr/>
          <p:nvPr/>
        </p:nvSpPr>
        <p:spPr>
          <a:xfrm>
            <a:off x="47101" y="448309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15</a:t>
            </a:r>
          </a:p>
        </p:txBody>
      </p:sp>
      <p:sp>
        <p:nvSpPr>
          <p:cNvPr id="18" name="Rounded Rectangle 16">
            <a:extLst>
              <a:ext uri="{FF2B5EF4-FFF2-40B4-BE49-F238E27FC236}">
                <a16:creationId xmlns:a16="http://schemas.microsoft.com/office/drawing/2014/main" id="{58BF879C-9460-10EF-FE25-5B5C9CA80307}"/>
              </a:ext>
            </a:extLst>
          </p:cNvPr>
          <p:cNvSpPr/>
          <p:nvPr/>
        </p:nvSpPr>
        <p:spPr>
          <a:xfrm>
            <a:off x="60401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14</a:t>
            </a:r>
          </a:p>
        </p:txBody>
      </p:sp>
      <p:sp>
        <p:nvSpPr>
          <p:cNvPr id="19" name="Rounded Rectangle 17">
            <a:extLst>
              <a:ext uri="{FF2B5EF4-FFF2-40B4-BE49-F238E27FC236}">
                <a16:creationId xmlns:a16="http://schemas.microsoft.com/office/drawing/2014/main" id="{C0B6F771-F765-E08C-40B3-546BD1967E8D}"/>
              </a:ext>
            </a:extLst>
          </p:cNvPr>
          <p:cNvSpPr/>
          <p:nvPr/>
        </p:nvSpPr>
        <p:spPr>
          <a:xfrm>
            <a:off x="47100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13</a:t>
            </a:r>
          </a:p>
        </p:txBody>
      </p:sp>
      <p:sp>
        <p:nvSpPr>
          <p:cNvPr id="20" name="Rounded Rectangle 18">
            <a:extLst>
              <a:ext uri="{FF2B5EF4-FFF2-40B4-BE49-F238E27FC236}">
                <a16:creationId xmlns:a16="http://schemas.microsoft.com/office/drawing/2014/main" id="{224F9205-69C5-7740-876D-BC0618E3FFB7}"/>
              </a:ext>
            </a:extLst>
          </p:cNvPr>
          <p:cNvSpPr/>
          <p:nvPr/>
        </p:nvSpPr>
        <p:spPr>
          <a:xfrm>
            <a:off x="47101" y="448309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12</a:t>
            </a:r>
          </a:p>
        </p:txBody>
      </p:sp>
      <p:sp>
        <p:nvSpPr>
          <p:cNvPr id="21" name="Rounded Rectangle 19">
            <a:extLst>
              <a:ext uri="{FF2B5EF4-FFF2-40B4-BE49-F238E27FC236}">
                <a16:creationId xmlns:a16="http://schemas.microsoft.com/office/drawing/2014/main" id="{C8FD1396-9676-E0B9-91F5-D0498E413726}"/>
              </a:ext>
            </a:extLst>
          </p:cNvPr>
          <p:cNvSpPr/>
          <p:nvPr/>
        </p:nvSpPr>
        <p:spPr>
          <a:xfrm>
            <a:off x="34782" y="448309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11</a:t>
            </a:r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D4D35345-E3E4-E49C-62B8-2BCFECF410CA}"/>
              </a:ext>
            </a:extLst>
          </p:cNvPr>
          <p:cNvSpPr/>
          <p:nvPr/>
        </p:nvSpPr>
        <p:spPr>
          <a:xfrm>
            <a:off x="34781" y="446338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10</a:t>
            </a:r>
          </a:p>
        </p:txBody>
      </p:sp>
      <p:sp>
        <p:nvSpPr>
          <p:cNvPr id="23" name="Rounded Rectangle 21">
            <a:extLst>
              <a:ext uri="{FF2B5EF4-FFF2-40B4-BE49-F238E27FC236}">
                <a16:creationId xmlns:a16="http://schemas.microsoft.com/office/drawing/2014/main" id="{97D5355D-94A9-24D2-FA72-FF427A7AA8AC}"/>
              </a:ext>
            </a:extLst>
          </p:cNvPr>
          <p:cNvSpPr/>
          <p:nvPr/>
        </p:nvSpPr>
        <p:spPr>
          <a:xfrm>
            <a:off x="34291" y="446338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09</a:t>
            </a:r>
          </a:p>
        </p:txBody>
      </p:sp>
      <p:sp>
        <p:nvSpPr>
          <p:cNvPr id="24" name="Rounded Rectangle 22">
            <a:extLst>
              <a:ext uri="{FF2B5EF4-FFF2-40B4-BE49-F238E27FC236}">
                <a16:creationId xmlns:a16="http://schemas.microsoft.com/office/drawing/2014/main" id="{98BFC5C6-D8F5-ED07-04DE-C5723C8B463C}"/>
              </a:ext>
            </a:extLst>
          </p:cNvPr>
          <p:cNvSpPr/>
          <p:nvPr/>
        </p:nvSpPr>
        <p:spPr>
          <a:xfrm>
            <a:off x="47099" y="446338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08</a:t>
            </a:r>
          </a:p>
        </p:txBody>
      </p:sp>
      <p:sp>
        <p:nvSpPr>
          <p:cNvPr id="25" name="Rounded Rectangle 23">
            <a:extLst>
              <a:ext uri="{FF2B5EF4-FFF2-40B4-BE49-F238E27FC236}">
                <a16:creationId xmlns:a16="http://schemas.microsoft.com/office/drawing/2014/main" id="{340022B5-9605-4602-E2D2-27FE397C1225}"/>
              </a:ext>
            </a:extLst>
          </p:cNvPr>
          <p:cNvSpPr/>
          <p:nvPr/>
        </p:nvSpPr>
        <p:spPr>
          <a:xfrm>
            <a:off x="47101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07</a:t>
            </a:r>
          </a:p>
        </p:txBody>
      </p:sp>
      <p:sp>
        <p:nvSpPr>
          <p:cNvPr id="27" name="Rounded Rectangle 24">
            <a:extLst>
              <a:ext uri="{FF2B5EF4-FFF2-40B4-BE49-F238E27FC236}">
                <a16:creationId xmlns:a16="http://schemas.microsoft.com/office/drawing/2014/main" id="{B5820C05-20B4-EB95-0D6C-DC9C5B9381F4}"/>
              </a:ext>
            </a:extLst>
          </p:cNvPr>
          <p:cNvSpPr/>
          <p:nvPr/>
        </p:nvSpPr>
        <p:spPr>
          <a:xfrm>
            <a:off x="34782" y="446338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06</a:t>
            </a:r>
          </a:p>
        </p:txBody>
      </p:sp>
      <p:sp>
        <p:nvSpPr>
          <p:cNvPr id="28" name="Rounded Rectangle 25">
            <a:extLst>
              <a:ext uri="{FF2B5EF4-FFF2-40B4-BE49-F238E27FC236}">
                <a16:creationId xmlns:a16="http://schemas.microsoft.com/office/drawing/2014/main" id="{EE3A76B0-2BB2-DECD-B60E-7B4A224F6D6A}"/>
              </a:ext>
            </a:extLst>
          </p:cNvPr>
          <p:cNvSpPr/>
          <p:nvPr/>
        </p:nvSpPr>
        <p:spPr>
          <a:xfrm>
            <a:off x="26900" y="446338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05</a:t>
            </a:r>
          </a:p>
        </p:txBody>
      </p:sp>
      <p:sp>
        <p:nvSpPr>
          <p:cNvPr id="30" name="Rounded Rectangle 26">
            <a:extLst>
              <a:ext uri="{FF2B5EF4-FFF2-40B4-BE49-F238E27FC236}">
                <a16:creationId xmlns:a16="http://schemas.microsoft.com/office/drawing/2014/main" id="{30B53994-DD17-34D7-9443-3E44BBE6060F}"/>
              </a:ext>
            </a:extLst>
          </p:cNvPr>
          <p:cNvSpPr/>
          <p:nvPr/>
        </p:nvSpPr>
        <p:spPr>
          <a:xfrm>
            <a:off x="34290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04</a:t>
            </a:r>
          </a:p>
        </p:txBody>
      </p:sp>
      <p:sp>
        <p:nvSpPr>
          <p:cNvPr id="31" name="Rounded Rectangle 27">
            <a:extLst>
              <a:ext uri="{FF2B5EF4-FFF2-40B4-BE49-F238E27FC236}">
                <a16:creationId xmlns:a16="http://schemas.microsoft.com/office/drawing/2014/main" id="{7E6FAB77-33E7-3206-5126-C67AABE0DD25}"/>
              </a:ext>
            </a:extLst>
          </p:cNvPr>
          <p:cNvSpPr/>
          <p:nvPr/>
        </p:nvSpPr>
        <p:spPr>
          <a:xfrm>
            <a:off x="26900" y="448309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03</a:t>
            </a:r>
          </a:p>
        </p:txBody>
      </p:sp>
      <p:sp>
        <p:nvSpPr>
          <p:cNvPr id="32" name="Rounded Rectangle 28">
            <a:extLst>
              <a:ext uri="{FF2B5EF4-FFF2-40B4-BE49-F238E27FC236}">
                <a16:creationId xmlns:a16="http://schemas.microsoft.com/office/drawing/2014/main" id="{D87BCE15-A010-937A-CD9B-C65E6EFFAE51}"/>
              </a:ext>
            </a:extLst>
          </p:cNvPr>
          <p:cNvSpPr/>
          <p:nvPr/>
        </p:nvSpPr>
        <p:spPr>
          <a:xfrm>
            <a:off x="20987" y="446338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02</a:t>
            </a:r>
          </a:p>
        </p:txBody>
      </p:sp>
      <p:sp>
        <p:nvSpPr>
          <p:cNvPr id="33" name="Rounded Rectangle 29">
            <a:extLst>
              <a:ext uri="{FF2B5EF4-FFF2-40B4-BE49-F238E27FC236}">
                <a16:creationId xmlns:a16="http://schemas.microsoft.com/office/drawing/2014/main" id="{D336B5C5-28E4-7740-E8F3-FDA3CE1E62DE}"/>
              </a:ext>
            </a:extLst>
          </p:cNvPr>
          <p:cNvSpPr/>
          <p:nvPr/>
        </p:nvSpPr>
        <p:spPr>
          <a:xfrm>
            <a:off x="34289" y="448309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01</a:t>
            </a:r>
          </a:p>
        </p:txBody>
      </p:sp>
      <p:sp>
        <p:nvSpPr>
          <p:cNvPr id="34" name="Rounded Rectangle 31">
            <a:extLst>
              <a:ext uri="{FF2B5EF4-FFF2-40B4-BE49-F238E27FC236}">
                <a16:creationId xmlns:a16="http://schemas.microsoft.com/office/drawing/2014/main" id="{7573A238-2CAF-B108-3885-2272DE33FCA5}"/>
              </a:ext>
            </a:extLst>
          </p:cNvPr>
          <p:cNvSpPr/>
          <p:nvPr/>
        </p:nvSpPr>
        <p:spPr>
          <a:xfrm>
            <a:off x="35276" y="4471271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0: 00</a:t>
            </a: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BAA830A0-B7B8-AA97-E678-069E7DB20A55}"/>
              </a:ext>
            </a:extLst>
          </p:cNvPr>
          <p:cNvSpPr/>
          <p:nvPr/>
        </p:nvSpPr>
        <p:spPr>
          <a:xfrm>
            <a:off x="57875" y="2354725"/>
            <a:ext cx="9010930" cy="2753502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Arrow: Left 28">
            <a:hlinkClick r:id="rId26" action="ppaction://hlinksldjump"/>
            <a:extLst>
              <a:ext uri="{FF2B5EF4-FFF2-40B4-BE49-F238E27FC236}">
                <a16:creationId xmlns:a16="http://schemas.microsoft.com/office/drawing/2014/main" id="{E3C0013E-23E0-9CF3-8843-5EFDD60DF410}"/>
              </a:ext>
            </a:extLst>
          </p:cNvPr>
          <p:cNvSpPr/>
          <p:nvPr/>
        </p:nvSpPr>
        <p:spPr>
          <a:xfrm>
            <a:off x="8099109" y="4566363"/>
            <a:ext cx="658752" cy="482004"/>
          </a:xfrm>
          <a:prstGeom prst="lef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DA7E3DF-FFD0-6296-6542-6DE4FD6FE5C5}"/>
              </a:ext>
            </a:extLst>
          </p:cNvPr>
          <p:cNvSpPr txBox="1"/>
          <p:nvPr/>
        </p:nvSpPr>
        <p:spPr>
          <a:xfrm>
            <a:off x="578489" y="3225016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2D0C924-282F-AB0B-7E3B-E7630C7E82AE}"/>
              </a:ext>
            </a:extLst>
          </p:cNvPr>
          <p:cNvSpPr txBox="1"/>
          <p:nvPr/>
        </p:nvSpPr>
        <p:spPr>
          <a:xfrm>
            <a:off x="233287" y="2563705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08DDCC0A-F37F-2B0B-4E56-BAFC7812A43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1711105"/>
              </p:ext>
            </p:extLst>
          </p:nvPr>
        </p:nvGraphicFramePr>
        <p:xfrm>
          <a:off x="1856770" y="3115114"/>
          <a:ext cx="67564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7" imgW="6756120" imgH="1002960" progId="Equation.DSMT4">
                  <p:embed/>
                </p:oleObj>
              </mc:Choice>
              <mc:Fallback>
                <p:oleObj name="Equation" r:id="rId27" imgW="6756120" imgH="100296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08DDCC0A-F37F-2B0B-4E56-BAFC7812A43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1856770" y="3115114"/>
                        <a:ext cx="6756400" cy="100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17137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2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8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3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8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2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1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3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7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000"/>
                            </p:stCondLst>
                            <p:childTnLst>
                              <p:par>
                                <p:cTn id="1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6000"/>
                            </p:stCondLst>
                            <p:childTnLst>
                              <p:par>
                                <p:cTn id="1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000"/>
                            </p:stCondLst>
                            <p:childTnLst>
                              <p:par>
                                <p:cTn id="1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000"/>
                            </p:stCondLst>
                            <p:childTnLst>
                              <p:par>
                                <p:cTn id="1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9000"/>
                            </p:stCondLst>
                            <p:childTnLst>
                              <p:par>
                                <p:cTn id="1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2" grpId="0" animBg="1"/>
      <p:bldP spid="15" grpId="0"/>
      <p:bldP spid="1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622" y="2826848"/>
            <a:ext cx="814875" cy="8871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703" y="3386891"/>
            <a:ext cx="609667" cy="6637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84" y="3847792"/>
            <a:ext cx="390293" cy="424931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0" y="36983"/>
            <a:ext cx="9143999" cy="1618741"/>
          </a:xfrm>
          <a:prstGeom prst="snip2DiagRect">
            <a:avLst/>
          </a:prstGeom>
          <a:solidFill>
            <a:srgbClr val="00B0F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685800">
              <a:defRPr/>
            </a:pP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386348" y="3339858"/>
            <a:ext cx="2942562" cy="1025339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512509" y="3676647"/>
            <a:ext cx="425336" cy="26190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0224451" y="3526875"/>
            <a:ext cx="668565" cy="41168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67309" y="2016316"/>
            <a:ext cx="3025904" cy="1025339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i="1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88824" y="3353444"/>
            <a:ext cx="3041605" cy="1025339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45017" y="2016317"/>
            <a:ext cx="2942562" cy="1025339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8517363" y="3528102"/>
            <a:ext cx="663853" cy="53104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4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3618616" y="3607280"/>
            <a:ext cx="603402" cy="52806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818" y="2266950"/>
            <a:ext cx="603557" cy="53039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132" y="2266950"/>
            <a:ext cx="603557" cy="530398"/>
          </a:xfrm>
          <a:prstGeom prst="rect">
            <a:avLst/>
          </a:prstGeom>
        </p:spPr>
      </p:pic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0DBB7945-A1EB-637A-7D65-BA335AE033C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7501953"/>
              </p:ext>
            </p:extLst>
          </p:nvPr>
        </p:nvGraphicFramePr>
        <p:xfrm>
          <a:off x="579013" y="2056287"/>
          <a:ext cx="16891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1688760" imgH="939600" progId="Equation.DSMT4">
                  <p:embed/>
                </p:oleObj>
              </mc:Choice>
              <mc:Fallback>
                <p:oleObj name="Equation" r:id="rId16" imgW="1688760" imgH="93960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0DBB7945-A1EB-637A-7D65-BA335AE033C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79013" y="2056287"/>
                        <a:ext cx="16891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CCCAC7E5-2C9E-99D4-1D3F-7F44811181C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1914731"/>
              </p:ext>
            </p:extLst>
          </p:nvPr>
        </p:nvGraphicFramePr>
        <p:xfrm>
          <a:off x="5512518" y="2028535"/>
          <a:ext cx="16383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1638000" imgH="952200" progId="Equation.DSMT4">
                  <p:embed/>
                </p:oleObj>
              </mc:Choice>
              <mc:Fallback>
                <p:oleObj name="Equation" r:id="rId18" imgW="1638000" imgH="95220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CCCAC7E5-2C9E-99D4-1D3F-7F44811181C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512518" y="2028535"/>
                        <a:ext cx="16383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2A6312A1-3D98-481E-6EF9-5381A92D583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0733219"/>
              </p:ext>
            </p:extLst>
          </p:nvPr>
        </p:nvGraphicFramePr>
        <p:xfrm>
          <a:off x="608716" y="3410978"/>
          <a:ext cx="16383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1638000" imgH="939600" progId="Equation.DSMT4">
                  <p:embed/>
                </p:oleObj>
              </mc:Choice>
              <mc:Fallback>
                <p:oleObj name="Equation" r:id="rId20" imgW="1638000" imgH="93960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2A6312A1-3D98-481E-6EF9-5381A92D583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608716" y="3410978"/>
                        <a:ext cx="1638300" cy="9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B58C7337-7B39-699D-FBD9-7C4B4BFA296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1045760"/>
              </p:ext>
            </p:extLst>
          </p:nvPr>
        </p:nvGraphicFramePr>
        <p:xfrm>
          <a:off x="5530684" y="3322946"/>
          <a:ext cx="16764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1676160" imgH="952200" progId="Equation.DSMT4">
                  <p:embed/>
                </p:oleObj>
              </mc:Choice>
              <mc:Fallback>
                <p:oleObj name="Equation" r:id="rId22" imgW="1676160" imgH="95220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B58C7337-7B39-699D-FBD9-7C4B4BFA296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530684" y="3322946"/>
                        <a:ext cx="16764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E1FEC1D6-1079-0B00-2046-F5C55EE8492E}"/>
              </a:ext>
            </a:extLst>
          </p:cNvPr>
          <p:cNvSpPr txBox="1"/>
          <p:nvPr/>
        </p:nvSpPr>
        <p:spPr>
          <a:xfrm>
            <a:off x="118110" y="233422"/>
            <a:ext cx="89255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4.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73192FC0-E84F-2C2E-5705-D129EE2BE4D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9131654"/>
              </p:ext>
            </p:extLst>
          </p:nvPr>
        </p:nvGraphicFramePr>
        <p:xfrm>
          <a:off x="3342640" y="117201"/>
          <a:ext cx="55118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4" imgW="5511600" imgH="1002960" progId="Equation.DSMT4">
                  <p:embed/>
                </p:oleObj>
              </mc:Choice>
              <mc:Fallback>
                <p:oleObj name="Equation" r:id="rId24" imgW="5511600" imgH="100296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73192FC0-E84F-2C2E-5705-D129EE2BE4D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3342640" y="117201"/>
                        <a:ext cx="5511800" cy="100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F7C4A943-F57B-BC54-9DE9-9D4EC633BB85}"/>
              </a:ext>
            </a:extLst>
          </p:cNvPr>
          <p:cNvSpPr txBox="1"/>
          <p:nvPr/>
        </p:nvSpPr>
        <p:spPr>
          <a:xfrm>
            <a:off x="1295400" y="1072575"/>
            <a:ext cx="3431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endParaRPr lang="en-US" sz="3200" dirty="0"/>
          </a:p>
        </p:txBody>
      </p:sp>
      <p:sp>
        <p:nvSpPr>
          <p:cNvPr id="30" name="Rounded Rectangle 30">
            <a:extLst>
              <a:ext uri="{FF2B5EF4-FFF2-40B4-BE49-F238E27FC236}">
                <a16:creationId xmlns:a16="http://schemas.microsoft.com/office/drawing/2014/main" id="{84C799D7-7525-0D71-756F-E06B5FB0F9B0}"/>
              </a:ext>
            </a:extLst>
          </p:cNvPr>
          <p:cNvSpPr/>
          <p:nvPr/>
        </p:nvSpPr>
        <p:spPr>
          <a:xfrm>
            <a:off x="1314450" y="4653040"/>
            <a:ext cx="742950" cy="34568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start</a:t>
            </a:r>
          </a:p>
        </p:txBody>
      </p:sp>
      <p:sp>
        <p:nvSpPr>
          <p:cNvPr id="31" name="Rounded Rectangle 15">
            <a:extLst>
              <a:ext uri="{FF2B5EF4-FFF2-40B4-BE49-F238E27FC236}">
                <a16:creationId xmlns:a16="http://schemas.microsoft.com/office/drawing/2014/main" id="{06748173-14AA-C190-EABF-D7B1DC533831}"/>
              </a:ext>
            </a:extLst>
          </p:cNvPr>
          <p:cNvSpPr/>
          <p:nvPr/>
        </p:nvSpPr>
        <p:spPr>
          <a:xfrm>
            <a:off x="47101" y="448309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15</a:t>
            </a:r>
          </a:p>
        </p:txBody>
      </p:sp>
      <p:sp>
        <p:nvSpPr>
          <p:cNvPr id="32" name="Rounded Rectangle 16">
            <a:extLst>
              <a:ext uri="{FF2B5EF4-FFF2-40B4-BE49-F238E27FC236}">
                <a16:creationId xmlns:a16="http://schemas.microsoft.com/office/drawing/2014/main" id="{149A6CCC-E0D6-2CBD-AA8C-ADD27B7AC532}"/>
              </a:ext>
            </a:extLst>
          </p:cNvPr>
          <p:cNvSpPr/>
          <p:nvPr/>
        </p:nvSpPr>
        <p:spPr>
          <a:xfrm>
            <a:off x="60401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14</a:t>
            </a:r>
          </a:p>
        </p:txBody>
      </p:sp>
      <p:sp>
        <p:nvSpPr>
          <p:cNvPr id="33" name="Rounded Rectangle 17">
            <a:extLst>
              <a:ext uri="{FF2B5EF4-FFF2-40B4-BE49-F238E27FC236}">
                <a16:creationId xmlns:a16="http://schemas.microsoft.com/office/drawing/2014/main" id="{202F7385-D1A9-E8CA-6EFB-B64DC440AD9F}"/>
              </a:ext>
            </a:extLst>
          </p:cNvPr>
          <p:cNvSpPr/>
          <p:nvPr/>
        </p:nvSpPr>
        <p:spPr>
          <a:xfrm>
            <a:off x="47100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13</a:t>
            </a:r>
          </a:p>
        </p:txBody>
      </p:sp>
      <p:sp>
        <p:nvSpPr>
          <p:cNvPr id="34" name="Rounded Rectangle 18">
            <a:extLst>
              <a:ext uri="{FF2B5EF4-FFF2-40B4-BE49-F238E27FC236}">
                <a16:creationId xmlns:a16="http://schemas.microsoft.com/office/drawing/2014/main" id="{046F6F6F-E946-BB43-38F1-92B12700BA88}"/>
              </a:ext>
            </a:extLst>
          </p:cNvPr>
          <p:cNvSpPr/>
          <p:nvPr/>
        </p:nvSpPr>
        <p:spPr>
          <a:xfrm>
            <a:off x="47101" y="448309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12</a:t>
            </a:r>
          </a:p>
        </p:txBody>
      </p:sp>
      <p:sp>
        <p:nvSpPr>
          <p:cNvPr id="35" name="Rounded Rectangle 19">
            <a:extLst>
              <a:ext uri="{FF2B5EF4-FFF2-40B4-BE49-F238E27FC236}">
                <a16:creationId xmlns:a16="http://schemas.microsoft.com/office/drawing/2014/main" id="{05A09302-9659-0F95-F6E4-0016E443A85D}"/>
              </a:ext>
            </a:extLst>
          </p:cNvPr>
          <p:cNvSpPr/>
          <p:nvPr/>
        </p:nvSpPr>
        <p:spPr>
          <a:xfrm>
            <a:off x="34782" y="448309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11</a:t>
            </a:r>
          </a:p>
        </p:txBody>
      </p:sp>
      <p:sp>
        <p:nvSpPr>
          <p:cNvPr id="36" name="Rounded Rectangle 20">
            <a:extLst>
              <a:ext uri="{FF2B5EF4-FFF2-40B4-BE49-F238E27FC236}">
                <a16:creationId xmlns:a16="http://schemas.microsoft.com/office/drawing/2014/main" id="{C13C11AC-5E4C-22AF-FA33-3D4AAF0B7315}"/>
              </a:ext>
            </a:extLst>
          </p:cNvPr>
          <p:cNvSpPr/>
          <p:nvPr/>
        </p:nvSpPr>
        <p:spPr>
          <a:xfrm>
            <a:off x="34781" y="446338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10</a:t>
            </a:r>
          </a:p>
        </p:txBody>
      </p:sp>
      <p:sp>
        <p:nvSpPr>
          <p:cNvPr id="37" name="Rounded Rectangle 21">
            <a:extLst>
              <a:ext uri="{FF2B5EF4-FFF2-40B4-BE49-F238E27FC236}">
                <a16:creationId xmlns:a16="http://schemas.microsoft.com/office/drawing/2014/main" id="{120053F8-985B-4D9F-E38F-1CD0BD8D412B}"/>
              </a:ext>
            </a:extLst>
          </p:cNvPr>
          <p:cNvSpPr/>
          <p:nvPr/>
        </p:nvSpPr>
        <p:spPr>
          <a:xfrm>
            <a:off x="34291" y="446338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09</a:t>
            </a:r>
          </a:p>
        </p:txBody>
      </p:sp>
      <p:sp>
        <p:nvSpPr>
          <p:cNvPr id="38" name="Rounded Rectangle 22">
            <a:extLst>
              <a:ext uri="{FF2B5EF4-FFF2-40B4-BE49-F238E27FC236}">
                <a16:creationId xmlns:a16="http://schemas.microsoft.com/office/drawing/2014/main" id="{FB2081F7-45A9-2B93-1ABD-9B69D0E6AAE9}"/>
              </a:ext>
            </a:extLst>
          </p:cNvPr>
          <p:cNvSpPr/>
          <p:nvPr/>
        </p:nvSpPr>
        <p:spPr>
          <a:xfrm>
            <a:off x="47099" y="446338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08</a:t>
            </a:r>
          </a:p>
        </p:txBody>
      </p:sp>
      <p:sp>
        <p:nvSpPr>
          <p:cNvPr id="39" name="Rounded Rectangle 23">
            <a:extLst>
              <a:ext uri="{FF2B5EF4-FFF2-40B4-BE49-F238E27FC236}">
                <a16:creationId xmlns:a16="http://schemas.microsoft.com/office/drawing/2014/main" id="{408F7259-CA7E-422B-7A01-8CABB4EF8A61}"/>
              </a:ext>
            </a:extLst>
          </p:cNvPr>
          <p:cNvSpPr/>
          <p:nvPr/>
        </p:nvSpPr>
        <p:spPr>
          <a:xfrm>
            <a:off x="47101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07</a:t>
            </a:r>
          </a:p>
        </p:txBody>
      </p:sp>
      <p:sp>
        <p:nvSpPr>
          <p:cNvPr id="45" name="Rounded Rectangle 24">
            <a:extLst>
              <a:ext uri="{FF2B5EF4-FFF2-40B4-BE49-F238E27FC236}">
                <a16:creationId xmlns:a16="http://schemas.microsoft.com/office/drawing/2014/main" id="{1F6B700D-425D-DD17-C9CB-CBE715C37866}"/>
              </a:ext>
            </a:extLst>
          </p:cNvPr>
          <p:cNvSpPr/>
          <p:nvPr/>
        </p:nvSpPr>
        <p:spPr>
          <a:xfrm>
            <a:off x="34782" y="446338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06</a:t>
            </a:r>
          </a:p>
        </p:txBody>
      </p:sp>
      <p:sp>
        <p:nvSpPr>
          <p:cNvPr id="46" name="Rounded Rectangle 25">
            <a:extLst>
              <a:ext uri="{FF2B5EF4-FFF2-40B4-BE49-F238E27FC236}">
                <a16:creationId xmlns:a16="http://schemas.microsoft.com/office/drawing/2014/main" id="{D9E4615D-533D-03BA-2F91-AE4EF3434FE5}"/>
              </a:ext>
            </a:extLst>
          </p:cNvPr>
          <p:cNvSpPr/>
          <p:nvPr/>
        </p:nvSpPr>
        <p:spPr>
          <a:xfrm>
            <a:off x="26900" y="446338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05</a:t>
            </a:r>
          </a:p>
        </p:txBody>
      </p:sp>
      <p:sp>
        <p:nvSpPr>
          <p:cNvPr id="48" name="Rounded Rectangle 26">
            <a:extLst>
              <a:ext uri="{FF2B5EF4-FFF2-40B4-BE49-F238E27FC236}">
                <a16:creationId xmlns:a16="http://schemas.microsoft.com/office/drawing/2014/main" id="{74F9BCA4-63CC-04E7-81B7-79E258EBDDD6}"/>
              </a:ext>
            </a:extLst>
          </p:cNvPr>
          <p:cNvSpPr/>
          <p:nvPr/>
        </p:nvSpPr>
        <p:spPr>
          <a:xfrm>
            <a:off x="34290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04</a:t>
            </a:r>
          </a:p>
        </p:txBody>
      </p:sp>
      <p:sp>
        <p:nvSpPr>
          <p:cNvPr id="50" name="Rounded Rectangle 27">
            <a:extLst>
              <a:ext uri="{FF2B5EF4-FFF2-40B4-BE49-F238E27FC236}">
                <a16:creationId xmlns:a16="http://schemas.microsoft.com/office/drawing/2014/main" id="{8CA55E93-4618-8461-E7ED-0EA9DA335292}"/>
              </a:ext>
            </a:extLst>
          </p:cNvPr>
          <p:cNvSpPr/>
          <p:nvPr/>
        </p:nvSpPr>
        <p:spPr>
          <a:xfrm>
            <a:off x="26900" y="448309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03</a:t>
            </a:r>
          </a:p>
        </p:txBody>
      </p:sp>
      <p:sp>
        <p:nvSpPr>
          <p:cNvPr id="52" name="Rounded Rectangle 28">
            <a:extLst>
              <a:ext uri="{FF2B5EF4-FFF2-40B4-BE49-F238E27FC236}">
                <a16:creationId xmlns:a16="http://schemas.microsoft.com/office/drawing/2014/main" id="{B5DDE00D-39D5-965D-5749-2492F455BD39}"/>
              </a:ext>
            </a:extLst>
          </p:cNvPr>
          <p:cNvSpPr/>
          <p:nvPr/>
        </p:nvSpPr>
        <p:spPr>
          <a:xfrm>
            <a:off x="20987" y="446338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02</a:t>
            </a:r>
          </a:p>
        </p:txBody>
      </p:sp>
      <p:sp>
        <p:nvSpPr>
          <p:cNvPr id="54" name="Rounded Rectangle 29">
            <a:extLst>
              <a:ext uri="{FF2B5EF4-FFF2-40B4-BE49-F238E27FC236}">
                <a16:creationId xmlns:a16="http://schemas.microsoft.com/office/drawing/2014/main" id="{129D68D1-6DC2-A61C-0AA4-03F63F717C51}"/>
              </a:ext>
            </a:extLst>
          </p:cNvPr>
          <p:cNvSpPr/>
          <p:nvPr/>
        </p:nvSpPr>
        <p:spPr>
          <a:xfrm>
            <a:off x="34289" y="448309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01</a:t>
            </a:r>
          </a:p>
        </p:txBody>
      </p:sp>
      <p:sp>
        <p:nvSpPr>
          <p:cNvPr id="55" name="Rounded Rectangle 31">
            <a:extLst>
              <a:ext uri="{FF2B5EF4-FFF2-40B4-BE49-F238E27FC236}">
                <a16:creationId xmlns:a16="http://schemas.microsoft.com/office/drawing/2014/main" id="{03DB8BC9-E8FF-2D0A-3D7F-B65C9F8B6640}"/>
              </a:ext>
            </a:extLst>
          </p:cNvPr>
          <p:cNvSpPr/>
          <p:nvPr/>
        </p:nvSpPr>
        <p:spPr>
          <a:xfrm>
            <a:off x="35276" y="4471271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0: 00</a:t>
            </a: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0AFA1D4E-FB35-31B0-264D-2CB49775A715}"/>
              </a:ext>
            </a:extLst>
          </p:cNvPr>
          <p:cNvSpPr/>
          <p:nvPr/>
        </p:nvSpPr>
        <p:spPr>
          <a:xfrm>
            <a:off x="43575" y="1774886"/>
            <a:ext cx="9062748" cy="3384397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Arrow: Left 28">
            <a:hlinkClick r:id="rId26" action="ppaction://hlinksldjump"/>
            <a:extLst>
              <a:ext uri="{FF2B5EF4-FFF2-40B4-BE49-F238E27FC236}">
                <a16:creationId xmlns:a16="http://schemas.microsoft.com/office/drawing/2014/main" id="{E3C0013E-23E0-9CF3-8843-5EFDD60DF410}"/>
              </a:ext>
            </a:extLst>
          </p:cNvPr>
          <p:cNvSpPr/>
          <p:nvPr/>
        </p:nvSpPr>
        <p:spPr>
          <a:xfrm>
            <a:off x="8150771" y="4567992"/>
            <a:ext cx="658752" cy="482004"/>
          </a:xfrm>
          <a:prstGeom prst="lef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622D124-AFF1-A718-32CB-7104A90692F5}"/>
              </a:ext>
            </a:extLst>
          </p:cNvPr>
          <p:cNvSpPr txBox="1"/>
          <p:nvPr/>
        </p:nvSpPr>
        <p:spPr>
          <a:xfrm>
            <a:off x="1248819" y="1938497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5BADCAF-498B-811D-201D-9FB04340DE7B}"/>
              </a:ext>
            </a:extLst>
          </p:cNvPr>
          <p:cNvSpPr txBox="1"/>
          <p:nvPr/>
        </p:nvSpPr>
        <p:spPr>
          <a:xfrm>
            <a:off x="79149" y="1923245"/>
            <a:ext cx="1119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F105FC4D-C643-9809-7E90-42FA6173345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9884535"/>
              </p:ext>
            </p:extLst>
          </p:nvPr>
        </p:nvGraphicFramePr>
        <p:xfrm>
          <a:off x="2634714" y="1808973"/>
          <a:ext cx="55118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7" imgW="5511600" imgH="1002960" progId="Equation.DSMT4">
                  <p:embed/>
                </p:oleObj>
              </mc:Choice>
              <mc:Fallback>
                <p:oleObj name="Equation" r:id="rId27" imgW="5511600" imgH="1002960" progId="Equation.DSMT4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F105FC4D-C643-9809-7E90-42FA6173345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2634714" y="1808973"/>
                        <a:ext cx="5511800" cy="100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F8AAC93A-65C4-60E4-D958-42FFEE84A8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2191775"/>
              </p:ext>
            </p:extLst>
          </p:nvPr>
        </p:nvGraphicFramePr>
        <p:xfrm>
          <a:off x="2128658" y="2918952"/>
          <a:ext cx="6223000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8" imgW="6222960" imgH="1168200" progId="Equation.DSMT4">
                  <p:embed/>
                </p:oleObj>
              </mc:Choice>
              <mc:Fallback>
                <p:oleObj name="Equation" r:id="rId28" imgW="6222960" imgH="1168200" progId="Equation.DSMT4">
                  <p:embed/>
                  <p:pic>
                    <p:nvPicPr>
                      <p:cNvPr id="22" name="Object 21">
                        <a:extLst>
                          <a:ext uri="{FF2B5EF4-FFF2-40B4-BE49-F238E27FC236}">
                            <a16:creationId xmlns:a16="http://schemas.microsoft.com/office/drawing/2014/main" id="{F8AAC93A-65C4-60E4-D958-42FFEE84A8C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2128658" y="2918952"/>
                        <a:ext cx="6223000" cy="1168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D613417B-FC34-90B0-0A5A-3CE62A7F1A0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349549"/>
              </p:ext>
            </p:extLst>
          </p:nvPr>
        </p:nvGraphicFramePr>
        <p:xfrm>
          <a:off x="2084233" y="4063338"/>
          <a:ext cx="13716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0" imgW="1371600" imgH="952200" progId="Equation.DSMT4">
                  <p:embed/>
                </p:oleObj>
              </mc:Choice>
              <mc:Fallback>
                <p:oleObj name="Equation" r:id="rId30" imgW="1371600" imgH="95220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D613417B-FC34-90B0-0A5A-3CE62A7F1A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2084233" y="4063338"/>
                        <a:ext cx="13716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6384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9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0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2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2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2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3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4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000"/>
                            </p:stCondLst>
                            <p:childTnLst>
                              <p:par>
                                <p:cTn id="1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000"/>
                            </p:stCondLst>
                            <p:childTnLst>
                              <p:par>
                                <p:cTn id="1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3000"/>
                            </p:stCondLst>
                            <p:childTnLst>
                              <p:par>
                                <p:cTn id="1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000"/>
                            </p:stCondLst>
                            <p:childTnLst>
                              <p:par>
                                <p:cTn id="1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6000"/>
                            </p:stCondLst>
                            <p:childTnLst>
                              <p:par>
                                <p:cTn id="1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7000"/>
                            </p:stCondLst>
                            <p:childTnLst>
                              <p:par>
                                <p:cTn id="1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8000"/>
                            </p:stCondLst>
                            <p:childTnLst>
                              <p:par>
                                <p:cTn id="1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9000"/>
                            </p:stCondLst>
                            <p:childTnLst>
                              <p:par>
                                <p:cTn id="18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16" grpId="0"/>
      <p:bldP spid="18" grpId="0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5" grpId="0" animBg="1"/>
      <p:bldP spid="46" grpId="0" animBg="1"/>
      <p:bldP spid="48" grpId="0" animBg="1"/>
      <p:bldP spid="50" grpId="0" animBg="1"/>
      <p:bldP spid="52" grpId="0" animBg="1"/>
      <p:bldP spid="54" grpId="0" animBg="1"/>
      <p:bldP spid="55" grpId="0" animBg="1"/>
      <p:bldP spid="2" grpId="0" animBg="1"/>
      <p:bldP spid="19" grpId="0"/>
      <p:bldP spid="2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622" y="2826848"/>
            <a:ext cx="814875" cy="8871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703" y="3386891"/>
            <a:ext cx="609667" cy="6637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84" y="3847792"/>
            <a:ext cx="390293" cy="424931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0" y="36983"/>
            <a:ext cx="9143999" cy="1537627"/>
          </a:xfrm>
          <a:prstGeom prst="snip2DiagRect">
            <a:avLst/>
          </a:prstGeom>
          <a:solidFill>
            <a:srgbClr val="00B0F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685800">
              <a:defRPr/>
            </a:pP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95042" y="3382906"/>
            <a:ext cx="2942562" cy="1025339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512509" y="3676647"/>
            <a:ext cx="425336" cy="261908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0224451" y="3526875"/>
            <a:ext cx="668565" cy="41168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vi-VN" sz="135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67309" y="2016316"/>
            <a:ext cx="3025904" cy="1025339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i="1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333278" y="3355266"/>
            <a:ext cx="3041605" cy="1025339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45017" y="2016317"/>
            <a:ext cx="2942562" cy="1025339"/>
          </a:xfrm>
          <a:prstGeom prst="rect">
            <a:avLst/>
          </a:prstGeom>
          <a:solidFill>
            <a:srgbClr val="92D05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defRPr/>
            </a:pP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3526057" y="3571150"/>
            <a:ext cx="663853" cy="53104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4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8563070" y="3609102"/>
            <a:ext cx="603402" cy="52806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818" y="2266950"/>
            <a:ext cx="603557" cy="53039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132" y="2266950"/>
            <a:ext cx="603557" cy="53039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3861CE9-233C-D04B-04C4-182395A18A1D}"/>
              </a:ext>
            </a:extLst>
          </p:cNvPr>
          <p:cNvSpPr txBox="1"/>
          <p:nvPr/>
        </p:nvSpPr>
        <p:spPr>
          <a:xfrm>
            <a:off x="118110" y="233422"/>
            <a:ext cx="89255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5.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ta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5D9F59-F970-0DF3-EE1D-385F071641E5}"/>
              </a:ext>
            </a:extLst>
          </p:cNvPr>
          <p:cNvSpPr txBox="1"/>
          <p:nvPr/>
        </p:nvSpPr>
        <p:spPr>
          <a:xfrm>
            <a:off x="1295400" y="992565"/>
            <a:ext cx="20978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endParaRPr lang="en-US" sz="3200" dirty="0"/>
          </a:p>
        </p:txBody>
      </p:sp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BF652BB1-4F16-B2CF-2C97-7EA1FBFA80D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5322701"/>
              </p:ext>
            </p:extLst>
          </p:nvPr>
        </p:nvGraphicFramePr>
        <p:xfrm>
          <a:off x="3393213" y="118845"/>
          <a:ext cx="40640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4063680" imgH="1066680" progId="Equation.DSMT4">
                  <p:embed/>
                </p:oleObj>
              </mc:Choice>
              <mc:Fallback>
                <p:oleObj name="Equation" r:id="rId16" imgW="4063680" imgH="106668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BF652BB1-4F16-B2CF-2C97-7EA1FBFA80D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3393213" y="118845"/>
                        <a:ext cx="4064000" cy="1066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9E911A15-1FD8-324C-2C2C-DDD45C8B76E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3273356"/>
              </p:ext>
            </p:extLst>
          </p:nvPr>
        </p:nvGraphicFramePr>
        <p:xfrm>
          <a:off x="546721" y="2030418"/>
          <a:ext cx="1689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1688760" imgH="952200" progId="Equation.DSMT4">
                  <p:embed/>
                </p:oleObj>
              </mc:Choice>
              <mc:Fallback>
                <p:oleObj name="Equation" r:id="rId18" imgW="1688760" imgH="952200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9E911A15-1FD8-324C-2C2C-DDD45C8B76E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46721" y="2030418"/>
                        <a:ext cx="16891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DFBDB7EB-6CED-9FC8-5412-1B546D7DF22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7392727"/>
              </p:ext>
            </p:extLst>
          </p:nvPr>
        </p:nvGraphicFramePr>
        <p:xfrm>
          <a:off x="5506168" y="2035916"/>
          <a:ext cx="16510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1650960" imgH="952200" progId="Equation.DSMT4">
                  <p:embed/>
                </p:oleObj>
              </mc:Choice>
              <mc:Fallback>
                <p:oleObj name="Equation" r:id="rId20" imgW="1650960" imgH="95220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DFBDB7EB-6CED-9FC8-5412-1B546D7DF22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506168" y="2035916"/>
                        <a:ext cx="16510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E8D09FA8-E078-52AD-B342-B793AE1E61C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0802870"/>
              </p:ext>
            </p:extLst>
          </p:nvPr>
        </p:nvGraphicFramePr>
        <p:xfrm>
          <a:off x="587375" y="3435844"/>
          <a:ext cx="16510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1650960" imgH="952200" progId="Equation.DSMT4">
                  <p:embed/>
                </p:oleObj>
              </mc:Choice>
              <mc:Fallback>
                <p:oleObj name="Equation" r:id="rId22" imgW="1650960" imgH="95220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E8D09FA8-E078-52AD-B342-B793AE1E61C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87375" y="3435844"/>
                        <a:ext cx="16510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BE9669D7-0206-2847-83FC-B3C662EC9CD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3899143"/>
              </p:ext>
            </p:extLst>
          </p:nvPr>
        </p:nvGraphicFramePr>
        <p:xfrm>
          <a:off x="5569719" y="3391685"/>
          <a:ext cx="16764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4" imgW="1676160" imgH="952200" progId="Equation.DSMT4">
                  <p:embed/>
                </p:oleObj>
              </mc:Choice>
              <mc:Fallback>
                <p:oleObj name="Equation" r:id="rId24" imgW="1676160" imgH="952200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BE9669D7-0206-2847-83FC-B3C662EC9CD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5569719" y="3391685"/>
                        <a:ext cx="16764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ounded Rectangle 30">
            <a:extLst>
              <a:ext uri="{FF2B5EF4-FFF2-40B4-BE49-F238E27FC236}">
                <a16:creationId xmlns:a16="http://schemas.microsoft.com/office/drawing/2014/main" id="{AAD32A52-6845-6E37-1FB1-AFF5F6301AC6}"/>
              </a:ext>
            </a:extLst>
          </p:cNvPr>
          <p:cNvSpPr/>
          <p:nvPr/>
        </p:nvSpPr>
        <p:spPr>
          <a:xfrm>
            <a:off x="1314450" y="4653040"/>
            <a:ext cx="742950" cy="34568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start</a:t>
            </a:r>
          </a:p>
        </p:txBody>
      </p:sp>
      <p:sp>
        <p:nvSpPr>
          <p:cNvPr id="6" name="Rounded Rectangle 15">
            <a:extLst>
              <a:ext uri="{FF2B5EF4-FFF2-40B4-BE49-F238E27FC236}">
                <a16:creationId xmlns:a16="http://schemas.microsoft.com/office/drawing/2014/main" id="{803A6307-94C2-DB10-BB3D-F275076C6A09}"/>
              </a:ext>
            </a:extLst>
          </p:cNvPr>
          <p:cNvSpPr/>
          <p:nvPr/>
        </p:nvSpPr>
        <p:spPr>
          <a:xfrm>
            <a:off x="47101" y="448309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15</a:t>
            </a:r>
          </a:p>
        </p:txBody>
      </p:sp>
      <p:sp>
        <p:nvSpPr>
          <p:cNvPr id="10" name="Rounded Rectangle 16">
            <a:extLst>
              <a:ext uri="{FF2B5EF4-FFF2-40B4-BE49-F238E27FC236}">
                <a16:creationId xmlns:a16="http://schemas.microsoft.com/office/drawing/2014/main" id="{15D0D383-C919-E343-A38F-F544621E5B92}"/>
              </a:ext>
            </a:extLst>
          </p:cNvPr>
          <p:cNvSpPr/>
          <p:nvPr/>
        </p:nvSpPr>
        <p:spPr>
          <a:xfrm>
            <a:off x="60401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14</a:t>
            </a:r>
          </a:p>
        </p:txBody>
      </p:sp>
      <p:sp>
        <p:nvSpPr>
          <p:cNvPr id="12" name="Rounded Rectangle 17">
            <a:extLst>
              <a:ext uri="{FF2B5EF4-FFF2-40B4-BE49-F238E27FC236}">
                <a16:creationId xmlns:a16="http://schemas.microsoft.com/office/drawing/2014/main" id="{1D0E827B-C6CB-77EA-E942-0DE452F71EF0}"/>
              </a:ext>
            </a:extLst>
          </p:cNvPr>
          <p:cNvSpPr/>
          <p:nvPr/>
        </p:nvSpPr>
        <p:spPr>
          <a:xfrm>
            <a:off x="47100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13</a:t>
            </a:r>
          </a:p>
        </p:txBody>
      </p:sp>
      <p:sp>
        <p:nvSpPr>
          <p:cNvPr id="22" name="Rounded Rectangle 18">
            <a:extLst>
              <a:ext uri="{FF2B5EF4-FFF2-40B4-BE49-F238E27FC236}">
                <a16:creationId xmlns:a16="http://schemas.microsoft.com/office/drawing/2014/main" id="{CBD4D69F-2682-800D-62EE-1CCB442ADFA8}"/>
              </a:ext>
            </a:extLst>
          </p:cNvPr>
          <p:cNvSpPr/>
          <p:nvPr/>
        </p:nvSpPr>
        <p:spPr>
          <a:xfrm>
            <a:off x="47101" y="448309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12</a:t>
            </a:r>
          </a:p>
        </p:txBody>
      </p:sp>
      <p:sp>
        <p:nvSpPr>
          <p:cNvPr id="24" name="Rounded Rectangle 19">
            <a:extLst>
              <a:ext uri="{FF2B5EF4-FFF2-40B4-BE49-F238E27FC236}">
                <a16:creationId xmlns:a16="http://schemas.microsoft.com/office/drawing/2014/main" id="{CBB657F3-7562-EF68-A8F0-5BFA6BB83C83}"/>
              </a:ext>
            </a:extLst>
          </p:cNvPr>
          <p:cNvSpPr/>
          <p:nvPr/>
        </p:nvSpPr>
        <p:spPr>
          <a:xfrm>
            <a:off x="34782" y="448309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11</a:t>
            </a:r>
          </a:p>
        </p:txBody>
      </p:sp>
      <p:sp>
        <p:nvSpPr>
          <p:cNvPr id="25" name="Rounded Rectangle 20">
            <a:extLst>
              <a:ext uri="{FF2B5EF4-FFF2-40B4-BE49-F238E27FC236}">
                <a16:creationId xmlns:a16="http://schemas.microsoft.com/office/drawing/2014/main" id="{643EBFAE-10C8-A04C-4955-ED32C4189F30}"/>
              </a:ext>
            </a:extLst>
          </p:cNvPr>
          <p:cNvSpPr/>
          <p:nvPr/>
        </p:nvSpPr>
        <p:spPr>
          <a:xfrm>
            <a:off x="34781" y="446338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10</a:t>
            </a:r>
          </a:p>
        </p:txBody>
      </p:sp>
      <p:sp>
        <p:nvSpPr>
          <p:cNvPr id="27" name="Rounded Rectangle 21">
            <a:extLst>
              <a:ext uri="{FF2B5EF4-FFF2-40B4-BE49-F238E27FC236}">
                <a16:creationId xmlns:a16="http://schemas.microsoft.com/office/drawing/2014/main" id="{1E64F52A-A26E-F8CC-0947-7AB42DDCF93C}"/>
              </a:ext>
            </a:extLst>
          </p:cNvPr>
          <p:cNvSpPr/>
          <p:nvPr/>
        </p:nvSpPr>
        <p:spPr>
          <a:xfrm>
            <a:off x="34291" y="4463385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09</a:t>
            </a:r>
          </a:p>
        </p:txBody>
      </p:sp>
      <p:sp>
        <p:nvSpPr>
          <p:cNvPr id="28" name="Rounded Rectangle 22">
            <a:extLst>
              <a:ext uri="{FF2B5EF4-FFF2-40B4-BE49-F238E27FC236}">
                <a16:creationId xmlns:a16="http://schemas.microsoft.com/office/drawing/2014/main" id="{16E90CCE-E758-0175-08AD-978F2C35B14D}"/>
              </a:ext>
            </a:extLst>
          </p:cNvPr>
          <p:cNvSpPr/>
          <p:nvPr/>
        </p:nvSpPr>
        <p:spPr>
          <a:xfrm>
            <a:off x="47099" y="4463384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08</a:t>
            </a:r>
          </a:p>
        </p:txBody>
      </p:sp>
      <p:sp>
        <p:nvSpPr>
          <p:cNvPr id="30" name="Rounded Rectangle 23">
            <a:extLst>
              <a:ext uri="{FF2B5EF4-FFF2-40B4-BE49-F238E27FC236}">
                <a16:creationId xmlns:a16="http://schemas.microsoft.com/office/drawing/2014/main" id="{B47C1959-1752-53D4-FFF6-79B43CC31616}"/>
              </a:ext>
            </a:extLst>
          </p:cNvPr>
          <p:cNvSpPr/>
          <p:nvPr/>
        </p:nvSpPr>
        <p:spPr>
          <a:xfrm>
            <a:off x="47101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07</a:t>
            </a:r>
          </a:p>
        </p:txBody>
      </p:sp>
      <p:sp>
        <p:nvSpPr>
          <p:cNvPr id="31" name="Rounded Rectangle 24">
            <a:extLst>
              <a:ext uri="{FF2B5EF4-FFF2-40B4-BE49-F238E27FC236}">
                <a16:creationId xmlns:a16="http://schemas.microsoft.com/office/drawing/2014/main" id="{A309A775-52B7-3283-BEE7-69F08299995F}"/>
              </a:ext>
            </a:extLst>
          </p:cNvPr>
          <p:cNvSpPr/>
          <p:nvPr/>
        </p:nvSpPr>
        <p:spPr>
          <a:xfrm>
            <a:off x="34782" y="446338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06</a:t>
            </a:r>
          </a:p>
        </p:txBody>
      </p:sp>
      <p:sp>
        <p:nvSpPr>
          <p:cNvPr id="32" name="Rounded Rectangle 25">
            <a:extLst>
              <a:ext uri="{FF2B5EF4-FFF2-40B4-BE49-F238E27FC236}">
                <a16:creationId xmlns:a16="http://schemas.microsoft.com/office/drawing/2014/main" id="{56DDB217-7E1B-0B30-42BD-677B7C29238B}"/>
              </a:ext>
            </a:extLst>
          </p:cNvPr>
          <p:cNvSpPr/>
          <p:nvPr/>
        </p:nvSpPr>
        <p:spPr>
          <a:xfrm>
            <a:off x="26900" y="446338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05</a:t>
            </a:r>
          </a:p>
        </p:txBody>
      </p:sp>
      <p:sp>
        <p:nvSpPr>
          <p:cNvPr id="33" name="Rounded Rectangle 26">
            <a:extLst>
              <a:ext uri="{FF2B5EF4-FFF2-40B4-BE49-F238E27FC236}">
                <a16:creationId xmlns:a16="http://schemas.microsoft.com/office/drawing/2014/main" id="{F186F80E-7C46-6E87-FC1C-BED9FF9D62D9}"/>
              </a:ext>
            </a:extLst>
          </p:cNvPr>
          <p:cNvSpPr/>
          <p:nvPr/>
        </p:nvSpPr>
        <p:spPr>
          <a:xfrm>
            <a:off x="34290" y="4463386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04</a:t>
            </a:r>
          </a:p>
        </p:txBody>
      </p:sp>
      <p:sp>
        <p:nvSpPr>
          <p:cNvPr id="34" name="Rounded Rectangle 27">
            <a:extLst>
              <a:ext uri="{FF2B5EF4-FFF2-40B4-BE49-F238E27FC236}">
                <a16:creationId xmlns:a16="http://schemas.microsoft.com/office/drawing/2014/main" id="{A6B8CE2E-2A13-4EC3-E426-AF48B78075B9}"/>
              </a:ext>
            </a:extLst>
          </p:cNvPr>
          <p:cNvSpPr/>
          <p:nvPr/>
        </p:nvSpPr>
        <p:spPr>
          <a:xfrm>
            <a:off x="26900" y="4483093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03</a:t>
            </a:r>
          </a:p>
        </p:txBody>
      </p:sp>
      <p:sp>
        <p:nvSpPr>
          <p:cNvPr id="35" name="Rounded Rectangle 28">
            <a:extLst>
              <a:ext uri="{FF2B5EF4-FFF2-40B4-BE49-F238E27FC236}">
                <a16:creationId xmlns:a16="http://schemas.microsoft.com/office/drawing/2014/main" id="{25FF076A-AED6-EC04-F1B3-00BE850478C7}"/>
              </a:ext>
            </a:extLst>
          </p:cNvPr>
          <p:cNvSpPr/>
          <p:nvPr/>
        </p:nvSpPr>
        <p:spPr>
          <a:xfrm>
            <a:off x="20987" y="446338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02</a:t>
            </a:r>
          </a:p>
        </p:txBody>
      </p:sp>
      <p:sp>
        <p:nvSpPr>
          <p:cNvPr id="36" name="Rounded Rectangle 29">
            <a:extLst>
              <a:ext uri="{FF2B5EF4-FFF2-40B4-BE49-F238E27FC236}">
                <a16:creationId xmlns:a16="http://schemas.microsoft.com/office/drawing/2014/main" id="{A4D260DE-7007-367D-E0CC-7FB81362AFF9}"/>
              </a:ext>
            </a:extLst>
          </p:cNvPr>
          <p:cNvSpPr/>
          <p:nvPr/>
        </p:nvSpPr>
        <p:spPr>
          <a:xfrm>
            <a:off x="34289" y="4483092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0: 01</a:t>
            </a:r>
          </a:p>
        </p:txBody>
      </p:sp>
      <p:sp>
        <p:nvSpPr>
          <p:cNvPr id="37" name="Rounded Rectangle 31">
            <a:extLst>
              <a:ext uri="{FF2B5EF4-FFF2-40B4-BE49-F238E27FC236}">
                <a16:creationId xmlns:a16="http://schemas.microsoft.com/office/drawing/2014/main" id="{57E11A7F-7544-883C-D626-B37BF4BE97AB}"/>
              </a:ext>
            </a:extLst>
          </p:cNvPr>
          <p:cNvSpPr/>
          <p:nvPr/>
        </p:nvSpPr>
        <p:spPr>
          <a:xfrm>
            <a:off x="35276" y="4471271"/>
            <a:ext cx="1217995" cy="6196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0: 00</a:t>
            </a:r>
          </a:p>
        </p:txBody>
      </p:sp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82A1D716-B121-1A92-2744-BAC1399DFEEA}"/>
              </a:ext>
            </a:extLst>
          </p:cNvPr>
          <p:cNvSpPr/>
          <p:nvPr/>
        </p:nvSpPr>
        <p:spPr>
          <a:xfrm>
            <a:off x="-8143" y="1697314"/>
            <a:ext cx="9126558" cy="3423484"/>
          </a:xfrm>
          <a:prstGeom prst="flowChartAlternate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F77F16-46BB-2EDF-269D-A3E914635302}"/>
              </a:ext>
            </a:extLst>
          </p:cNvPr>
          <p:cNvSpPr txBox="1"/>
          <p:nvPr/>
        </p:nvSpPr>
        <p:spPr>
          <a:xfrm>
            <a:off x="1007703" y="1824647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435596-957C-ED5F-36C5-76C4BDFB5F46}"/>
              </a:ext>
            </a:extLst>
          </p:cNvPr>
          <p:cNvSpPr txBox="1"/>
          <p:nvPr/>
        </p:nvSpPr>
        <p:spPr>
          <a:xfrm>
            <a:off x="12798" y="1797192"/>
            <a:ext cx="1119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9" name="Arrow: Left 28">
            <a:hlinkClick r:id="rId26" action="ppaction://hlinksldjump"/>
            <a:extLst>
              <a:ext uri="{FF2B5EF4-FFF2-40B4-BE49-F238E27FC236}">
                <a16:creationId xmlns:a16="http://schemas.microsoft.com/office/drawing/2014/main" id="{E3C0013E-23E0-9CF3-8843-5EFDD60DF410}"/>
              </a:ext>
            </a:extLst>
          </p:cNvPr>
          <p:cNvSpPr/>
          <p:nvPr/>
        </p:nvSpPr>
        <p:spPr>
          <a:xfrm>
            <a:off x="8282670" y="4542616"/>
            <a:ext cx="658752" cy="482004"/>
          </a:xfrm>
          <a:prstGeom prst="lef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3A85CE4B-74C6-513A-734C-39439D7D8A6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5163552"/>
              </p:ext>
            </p:extLst>
          </p:nvPr>
        </p:nvGraphicFramePr>
        <p:xfrm>
          <a:off x="2412815" y="1738032"/>
          <a:ext cx="40640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7" imgW="4063680" imgH="1066680" progId="Equation.DSMT4">
                  <p:embed/>
                </p:oleObj>
              </mc:Choice>
              <mc:Fallback>
                <p:oleObj name="Equation" r:id="rId27" imgW="4063680" imgH="1066680" progId="Equation.DSMT4">
                  <p:embed/>
                  <p:pic>
                    <p:nvPicPr>
                      <p:cNvPr id="20" name="Object 19">
                        <a:extLst>
                          <a:ext uri="{FF2B5EF4-FFF2-40B4-BE49-F238E27FC236}">
                            <a16:creationId xmlns:a16="http://schemas.microsoft.com/office/drawing/2014/main" id="{3A85CE4B-74C6-513A-734C-39439D7D8A6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2412815" y="1738032"/>
                        <a:ext cx="4064000" cy="1066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D6E790AE-5EA8-D9DE-4BE1-59BCC840699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0914938"/>
              </p:ext>
            </p:extLst>
          </p:nvPr>
        </p:nvGraphicFramePr>
        <p:xfrm>
          <a:off x="2050865" y="2866013"/>
          <a:ext cx="51943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9" imgW="5194080" imgH="952200" progId="Equation.DSMT4">
                  <p:embed/>
                </p:oleObj>
              </mc:Choice>
              <mc:Fallback>
                <p:oleObj name="Equation" r:id="rId29" imgW="5194080" imgH="952200" progId="Equation.DSMT4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D6E790AE-5EA8-D9DE-4BE1-59BCC840699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2050865" y="2866013"/>
                        <a:ext cx="51943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DD980E3C-91E7-1875-7FA6-370064A919C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3971332"/>
              </p:ext>
            </p:extLst>
          </p:nvPr>
        </p:nvGraphicFramePr>
        <p:xfrm>
          <a:off x="2031815" y="4039272"/>
          <a:ext cx="60325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1" imgW="6032160" imgH="952200" progId="Equation.DSMT4">
                  <p:embed/>
                </p:oleObj>
              </mc:Choice>
              <mc:Fallback>
                <p:oleObj name="Equation" r:id="rId31" imgW="6032160" imgH="95220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DD980E3C-91E7-1875-7FA6-370064A919C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2031815" y="4039272"/>
                        <a:ext cx="60325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5431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9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0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2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6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2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2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13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7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1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4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000"/>
                            </p:stCondLst>
                            <p:childTnLst>
                              <p:par>
                                <p:cTn id="1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000"/>
                            </p:stCondLst>
                            <p:childTnLst>
                              <p:par>
                                <p:cTn id="1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3000"/>
                            </p:stCondLst>
                            <p:childTnLst>
                              <p:par>
                                <p:cTn id="1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000"/>
                            </p:stCondLst>
                            <p:childTnLst>
                              <p:par>
                                <p:cTn id="1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6000"/>
                            </p:stCondLst>
                            <p:childTnLst>
                              <p:par>
                                <p:cTn id="1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7000"/>
                            </p:stCondLst>
                            <p:childTnLst>
                              <p:par>
                                <p:cTn id="1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8000"/>
                            </p:stCondLst>
                            <p:childTnLst>
                              <p:par>
                                <p:cTn id="1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9000"/>
                            </p:stCondLst>
                            <p:childTnLst>
                              <p:par>
                                <p:cTn id="18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13" grpId="0"/>
      <p:bldP spid="14" grpId="0"/>
      <p:bldP spid="6" grpId="0" animBg="1"/>
      <p:bldP spid="10" grpId="0" animBg="1"/>
      <p:bldP spid="12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" grpId="0" animBg="1"/>
      <p:bldP spid="2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609600" y="514350"/>
            <a:ext cx="3235960" cy="318516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4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25" y="2676087"/>
            <a:ext cx="2320220" cy="2234972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4075090" y="1815147"/>
            <a:ext cx="2438400" cy="5835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VẬN DỤNG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0E829FF-53EB-E005-8010-BBE8EDA21F79}"/>
                  </a:ext>
                </a:extLst>
              </p:cNvPr>
              <p:cNvSpPr txBox="1"/>
              <p:nvPr/>
            </p:nvSpPr>
            <p:spPr>
              <a:xfrm>
                <a:off x="0" y="16127"/>
                <a:ext cx="6264840" cy="35394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Bài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tập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r>
                  <a:rPr lang="en-US" sz="32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Bác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Hùng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có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một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chiếc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thùng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đựng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nước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hình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hộp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chữ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nhật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Biết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kích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thước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của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thùng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được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cho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bởi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các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phân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thức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như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hình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vẽ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Bác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muốn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tính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toán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xem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m:rPr>
                        <m:nor/>
                      </m:rPr>
                      <a:rPr lang="en-US" sz="3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= 7 </m:t>
                    </m:r>
                    <m:r>
                      <m:rPr>
                        <m:nor/>
                      </m:rPr>
                      <a:rPr lang="en-US" sz="3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dm</m:t>
                    </m:r>
                    <m:r>
                      <a:rPr lang="en-US" sz="32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thì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thùng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chứa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được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bao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nhiêu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lít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nước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?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Chúng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ta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sẽ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cùng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giúp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bác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nhé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! </a:t>
                </a: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0E829FF-53EB-E005-8010-BBE8EDA21F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6127"/>
                <a:ext cx="6264840" cy="3539430"/>
              </a:xfrm>
              <a:prstGeom prst="rect">
                <a:avLst/>
              </a:prstGeom>
              <a:blipFill>
                <a:blip r:embed="rId2"/>
                <a:stretch>
                  <a:fillRect l="-2432" t="-2414" r="-2432" b="-46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B2B79279-26D9-4A63-742C-74CB9398B1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840" y="209551"/>
            <a:ext cx="2650560" cy="37338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5543E299-2DA0-0003-8D65-7E5C664E9B53}"/>
              </a:ext>
            </a:extLst>
          </p:cNvPr>
          <p:cNvSpPr/>
          <p:nvPr/>
        </p:nvSpPr>
        <p:spPr>
          <a:xfrm>
            <a:off x="3066318" y="3483116"/>
            <a:ext cx="2340798" cy="1633240"/>
          </a:xfrm>
          <a:prstGeom prst="cloudCallout">
            <a:avLst>
              <a:gd name="adj1" fmla="val 87880"/>
              <a:gd name="adj2" fmla="val -56675"/>
            </a:avLst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816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2B79279-26D9-4A63-742C-74CB9398B1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640" y="592823"/>
            <a:ext cx="2724020" cy="3720097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0353516-051D-74FC-0FBF-4B7E46993B33}"/>
              </a:ext>
            </a:extLst>
          </p:cNvPr>
          <p:cNvSpPr txBox="1"/>
          <p:nvPr/>
        </p:nvSpPr>
        <p:spPr>
          <a:xfrm>
            <a:off x="44399" y="12227"/>
            <a:ext cx="14034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564AD7E-2EE4-16D6-F1E8-74DEDC7F1506}"/>
              </a:ext>
            </a:extLst>
          </p:cNvPr>
          <p:cNvSpPr txBox="1"/>
          <p:nvPr/>
        </p:nvSpPr>
        <p:spPr>
          <a:xfrm>
            <a:off x="97181" y="432495"/>
            <a:ext cx="70656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chiếc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thùng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đựng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nước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C554390C-58A5-3761-0372-FEA533065A52}"/>
                  </a:ext>
                </a:extLst>
              </p:cNvPr>
              <p:cNvSpPr txBox="1"/>
              <p:nvPr/>
            </p:nvSpPr>
            <p:spPr>
              <a:xfrm>
                <a:off x="284236" y="1013163"/>
                <a:ext cx="5204695" cy="87273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+ 2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  <m:r>
                      <m:rPr>
                        <m:nor/>
                      </m:rPr>
                      <a:rPr lang="en-US" sz="3200" i="0" smtClean="0">
                        <a:latin typeface="Times New Roman" panose="020206030504050203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f>
                      <m:fPr>
                        <m:ctrlPr>
                          <a:rPr lang="en-US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 − 1</m:t>
                        </m:r>
                      </m:num>
                      <m:den>
                        <m:sSup>
                          <m:sSupPr>
                            <m:ctrlPr>
                              <a:rPr lang="en-US" sz="32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+ 3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 + 2</m:t>
                        </m:r>
                      </m:den>
                    </m:f>
                    <m:r>
                      <m:rPr>
                        <m:nor/>
                      </m:rPr>
                      <a:rPr lang="en-US" sz="3200" i="0" smtClean="0">
                        <a:latin typeface="Times New Roman" panose="020206030504050203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f>
                      <m:fPr>
                        <m:ctrlPr>
                          <a:rPr lang="en-US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 + 2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 + 2</m:t>
                        </m:r>
                      </m:den>
                    </m:f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C554390C-58A5-3761-0372-FEA533065A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236" y="1013163"/>
                <a:ext cx="5204695" cy="872739"/>
              </a:xfrm>
              <a:prstGeom prst="rect">
                <a:avLst/>
              </a:prstGeom>
              <a:blipFill>
                <a:blip r:embed="rId3"/>
                <a:stretch>
                  <a:fillRect l="-4807" b="-48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3160ADD2-B9BE-7FE7-B945-8045B13CA473}"/>
                  </a:ext>
                </a:extLst>
              </p:cNvPr>
              <p:cNvSpPr txBox="1"/>
              <p:nvPr/>
            </p:nvSpPr>
            <p:spPr>
              <a:xfrm>
                <a:off x="228600" y="1999879"/>
                <a:ext cx="6172199" cy="8930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200" b="0" i="0" smtClean="0">
                        <a:latin typeface="Times New Roman" panose="020206030504050203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ctrlPr>
                          <a:rPr lang="en-US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US" sz="32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 + 2</m:t>
                            </m:r>
                          </m:e>
                        </m:d>
                        <m:d>
                          <m:dPr>
                            <m:ctrlPr>
                              <a:rPr lang="en-US" sz="32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 − 1</m:t>
                            </m:r>
                          </m:e>
                        </m:d>
                        <m:d>
                          <m:dPr>
                            <m:ctrlPr>
                              <a:rPr lang="en-US" sz="32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 + 2</m:t>
                            </m:r>
                          </m:e>
                        </m:d>
                      </m:num>
                      <m:den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d>
                          <m:d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 + 1</m:t>
                            </m:r>
                          </m:e>
                        </m:d>
                        <m:d>
                          <m:d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 + 2</m:t>
                            </m:r>
                          </m:e>
                        </m:d>
                        <m:d>
                          <m:d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 + 2</m:t>
                            </m:r>
                          </m:e>
                        </m:d>
                      </m:den>
                    </m:f>
                    <m:r>
                      <m:rPr>
                        <m:nor/>
                      </m:rPr>
                      <a:rPr lang="en-US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sz="3200" b="0" i="0" smtClean="0">
                        <a:latin typeface="Times New Roman" panose="020206030504050203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 − 1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4(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 + 1)</m:t>
                        </m:r>
                      </m:den>
                    </m:f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3160ADD2-B9BE-7FE7-B945-8045B13CA4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999879"/>
                <a:ext cx="6172199" cy="893001"/>
              </a:xfrm>
              <a:prstGeom prst="rect">
                <a:avLst/>
              </a:prstGeom>
              <a:blipFill>
                <a:blip r:embed="rId4"/>
                <a:stretch>
                  <a:fillRect l="-4051" b="-34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34AFF9D-C3A3-D380-AEAE-0796B2F00160}"/>
                  </a:ext>
                </a:extLst>
              </p:cNvPr>
              <p:cNvSpPr txBox="1"/>
              <p:nvPr/>
            </p:nvSpPr>
            <p:spPr>
              <a:xfrm>
                <a:off x="105460" y="3004245"/>
                <a:ext cx="3072080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Khi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m:rPr>
                        <m:nor/>
                      </m:rPr>
                      <a:rPr lang="en-US" sz="3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= 7 </m:t>
                    </m:r>
                    <m:r>
                      <m:rPr>
                        <m:nor/>
                      </m:rPr>
                      <a:rPr lang="en-US" sz="3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dm</m:t>
                    </m:r>
                    <m:r>
                      <a:rPr lang="en-US" sz="32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thì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en-US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34AFF9D-C3A3-D380-AEAE-0796B2F001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460" y="3004245"/>
                <a:ext cx="3072080" cy="584775"/>
              </a:xfrm>
              <a:prstGeom prst="rect">
                <a:avLst/>
              </a:prstGeom>
              <a:blipFill>
                <a:blip r:embed="rId5"/>
                <a:stretch>
                  <a:fillRect l="-4960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EA7B8F2-69A2-379B-24DF-91C991A6F82E}"/>
                  </a:ext>
                </a:extLst>
              </p:cNvPr>
              <p:cNvSpPr txBox="1"/>
              <p:nvPr/>
            </p:nvSpPr>
            <p:spPr>
              <a:xfrm>
                <a:off x="3048000" y="2876932"/>
                <a:ext cx="2114297" cy="87972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V =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200" b="0" i="0" smtClean="0">
                        <a:latin typeface="Times New Roman" panose="020206030504050203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ctrlPr>
                          <a:rPr lang="en-US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7 − 1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d>
                          <m:d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7 + 1</m:t>
                            </m:r>
                          </m:e>
                        </m:d>
                      </m:den>
                    </m:f>
                  </m:oMath>
                </a14:m>
                <a:endParaRPr lang="en-US" sz="2800" i="1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EA7B8F2-69A2-379B-24DF-91C991A6F8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2876932"/>
                <a:ext cx="2114297" cy="879728"/>
              </a:xfrm>
              <a:prstGeom prst="rect">
                <a:avLst/>
              </a:prstGeom>
              <a:blipFill>
                <a:blip r:embed="rId6"/>
                <a:stretch>
                  <a:fillRect l="-11527" b="-34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16AA090-EA1D-61AE-5B30-57E7D9A2F7F8}"/>
                  </a:ext>
                </a:extLst>
              </p:cNvPr>
              <p:cNvSpPr txBox="1"/>
              <p:nvPr/>
            </p:nvSpPr>
            <p:spPr>
              <a:xfrm>
                <a:off x="521970" y="3596718"/>
                <a:ext cx="4215080" cy="8914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200" b="0" i="0" smtClean="0">
                        <a:latin typeface="Times New Roman" panose="020206030504050203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200" b="0" i="0" smtClean="0">
                            <a:latin typeface="Times New Roman" panose="020206030504050203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</m:den>
                    </m:f>
                    <m:d>
                      <m:d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dm</m:t>
                            </m:r>
                          </m:e>
                          <m:sup>
                            <m:r>
                              <m:rPr>
                                <m:nor/>
                              </m:rPr>
                              <a:rPr lang="en-US" sz="3200" b="0" i="0" smtClean="0">
                                <a:latin typeface="Times New Roman" panose="020206030504050203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</m:e>
                    </m:d>
                    <m:r>
                      <m:rPr>
                        <m:nor/>
                      </m:rPr>
                      <a:rPr lang="en-US" sz="3200" b="0" i="0" smtClean="0">
                        <a:latin typeface="Times New Roman" panose="020206030504050203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200" b="0" i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200" b="0" i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</m:den>
                    </m:f>
                    <m:d>
                      <m:dPr>
                        <m:ctrlPr>
                          <a:rPr lang="en-US" sz="32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sz="3200" b="0" i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l</m:t>
                        </m:r>
                      </m:e>
                    </m:d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16AA090-EA1D-61AE-5B30-57E7D9A2F7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970" y="3596718"/>
                <a:ext cx="4215080" cy="891462"/>
              </a:xfrm>
              <a:prstGeom prst="rect">
                <a:avLst/>
              </a:prstGeom>
              <a:blipFill>
                <a:blip r:embed="rId7"/>
                <a:stretch>
                  <a:fillRect b="-75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A667690-8359-1FB2-2994-D426D9B7A7C3}"/>
                  </a:ext>
                </a:extLst>
              </p:cNvPr>
              <p:cNvSpPr txBox="1"/>
              <p:nvPr/>
            </p:nvSpPr>
            <p:spPr>
              <a:xfrm>
                <a:off x="85750" y="4246800"/>
                <a:ext cx="8829650" cy="8814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Vậy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khi</a:t>
                </a:r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m:rPr>
                        <m:nor/>
                      </m:rPr>
                      <a:rPr lang="en-US" sz="3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= 7 </m:t>
                    </m:r>
                    <m:r>
                      <m:rPr>
                        <m:nor/>
                      </m:rPr>
                      <a:rPr lang="en-US" sz="3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dm</m:t>
                    </m:r>
                    <m:r>
                      <a:rPr lang="en-US" sz="32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thì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thùng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chứa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được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200" b="0" i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200" b="0" i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</m:den>
                    </m:f>
                    <m:d>
                      <m:dPr>
                        <m:ctrlPr>
                          <a:rPr lang="en-US" sz="32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sz="3200" b="0" i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l</m:t>
                        </m:r>
                      </m:e>
                    </m:d>
                  </m:oMath>
                </a14:m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solidFill>
                      <a:srgbClr val="0000CC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nước. </a:t>
                </a:r>
                <a:endParaRPr lang="en-US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A667690-8359-1FB2-2994-D426D9B7A7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50" y="4246800"/>
                <a:ext cx="8829650" cy="881460"/>
              </a:xfrm>
              <a:prstGeom prst="rect">
                <a:avLst/>
              </a:prstGeom>
              <a:blipFill>
                <a:blip r:embed="rId8"/>
                <a:stretch>
                  <a:fillRect l="-1725" b="-90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6403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3" grpId="0"/>
      <p:bldP spid="25" grpId="0"/>
      <p:bldP spid="26" grpId="0"/>
      <p:bldP spid="27" grpId="0"/>
      <p:bldP spid="30" grpId="0"/>
      <p:bldP spid="3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2400" y="133350"/>
            <a:ext cx="7772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HƯỚNG DẪN VỀ NHÀ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93346A-8CFE-926F-8DCF-E0EB4C1C4637}"/>
              </a:ext>
            </a:extLst>
          </p:cNvPr>
          <p:cNvSpPr txBox="1"/>
          <p:nvPr/>
        </p:nvSpPr>
        <p:spPr>
          <a:xfrm>
            <a:off x="118732" y="1047750"/>
            <a:ext cx="8915400" cy="221599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xem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1, 3/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/47.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Đọc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xem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II: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Phép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chia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đại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4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14332</TotalTime>
  <Words>1589</Words>
  <Application>Microsoft Office PowerPoint</Application>
  <PresentationFormat>On-screen Show (16:9)</PresentationFormat>
  <Paragraphs>240</Paragraphs>
  <Slides>32</Slides>
  <Notes>10</Notes>
  <HiddenSlides>0</HiddenSlides>
  <MMClips>3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2" baseType="lpstr">
      <vt:lpstr>Arial</vt:lpstr>
      <vt:lpstr>Calibri</vt:lpstr>
      <vt:lpstr>Calibri Light</vt:lpstr>
      <vt:lpstr>Cambria Math</vt:lpstr>
      <vt:lpstr>Tahoma</vt:lpstr>
      <vt:lpstr>Times New Roman</vt:lpstr>
      <vt:lpstr>思源黑体 Heavy</vt:lpstr>
      <vt:lpstr>Office Theme</vt:lpstr>
      <vt:lpstr>Chủ đề Office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AI NHANH HƠN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Bản trình bày PowerPoint</dc:title>
  <dc:creator>Thuan Nguyen Thi My</dc:creator>
  <cp:lastModifiedBy>Administrator</cp:lastModifiedBy>
  <cp:revision>299</cp:revision>
  <dcterms:created xsi:type="dcterms:W3CDTF">2021-07-22T17:31:00Z</dcterms:created>
  <dcterms:modified xsi:type="dcterms:W3CDTF">2023-08-05T02:41:54Z</dcterms:modified>
</cp:coreProperties>
</file>