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av" ContentType="audio/wav"/>
  <Default Extension="gif" ContentType="image/gif"/>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37"/>
  </p:notesMasterIdLst>
  <p:sldIdLst>
    <p:sldId id="570" r:id="rId3"/>
    <p:sldId id="281" r:id="rId4"/>
    <p:sldId id="282" r:id="rId5"/>
    <p:sldId id="497" r:id="rId6"/>
    <p:sldId id="326" r:id="rId7"/>
    <p:sldId id="574" r:id="rId8"/>
    <p:sldId id="456" r:id="rId9"/>
    <p:sldId id="580" r:id="rId10"/>
    <p:sldId id="586" r:id="rId11"/>
    <p:sldId id="587" r:id="rId12"/>
    <p:sldId id="588" r:id="rId13"/>
    <p:sldId id="589" r:id="rId14"/>
    <p:sldId id="590" r:id="rId15"/>
    <p:sldId id="591" r:id="rId16"/>
    <p:sldId id="612" r:id="rId17"/>
    <p:sldId id="483" r:id="rId18"/>
    <p:sldId id="609" r:id="rId19"/>
    <p:sldId id="593" r:id="rId20"/>
    <p:sldId id="484" r:id="rId21"/>
    <p:sldId id="610" r:id="rId22"/>
    <p:sldId id="577" r:id="rId23"/>
    <p:sldId id="596" r:id="rId24"/>
    <p:sldId id="607" r:id="rId25"/>
    <p:sldId id="608" r:id="rId26"/>
    <p:sldId id="601" r:id="rId27"/>
    <p:sldId id="602" r:id="rId28"/>
    <p:sldId id="611" r:id="rId29"/>
    <p:sldId id="578" r:id="rId30"/>
    <p:sldId id="604" r:id="rId31"/>
    <p:sldId id="543" r:id="rId32"/>
    <p:sldId id="605" r:id="rId33"/>
    <p:sldId id="579" r:id="rId34"/>
    <p:sldId id="606" r:id="rId35"/>
    <p:sldId id="576" r:id="rId36"/>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huan Nguyen Thi My" initials="TNTM" lastIdx="1" clrIdx="0">
    <p:extLst>
      <p:ext uri="{19B8F6BF-5375-455C-9EA6-DF929625EA0E}">
        <p15:presenceInfo xmlns:p15="http://schemas.microsoft.com/office/powerpoint/2012/main" userId="Thuan Nguyen Thi My" providerId="None"/>
      </p:ext>
    </p:extLst>
  </p:cmAuthor>
  <p:cmAuthor id="2" name="ADMIN" initials="A" lastIdx="2"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1111"/>
    <a:srgbClr val="FF4FA7"/>
    <a:srgbClr val="6B8537"/>
    <a:srgbClr val="8439BD"/>
    <a:srgbClr val="0000A2"/>
    <a:srgbClr val="5C732F"/>
    <a:srgbClr val="0000C0"/>
    <a:srgbClr val="0000DE"/>
    <a:srgbClr val="FEC2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Kiểu Trung bình 2 - Màu chủ đề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6" d="100"/>
          <a:sy n="106" d="100"/>
        </p:scale>
        <p:origin x="366" y="102"/>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commentAuthors" Target="commentAuthor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1A6C867-5640-4890-9BBB-DBBB33C62E0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E595FF9-7F13-4589-ADB1-A98CFA417FE8}">
      <dgm:prSet phldrT="[Text]" custT="1"/>
      <dgm:spPr>
        <a:solidFill>
          <a:schemeClr val="accent1">
            <a:lumMod val="60000"/>
            <a:lumOff val="40000"/>
          </a:schemeClr>
        </a:solidFill>
        <a:ln>
          <a:solidFill>
            <a:schemeClr val="accent1">
              <a:lumMod val="40000"/>
              <a:lumOff val="60000"/>
            </a:schemeClr>
          </a:solidFill>
        </a:ln>
      </dgm:spPr>
      <dgm:t>
        <a:bodyPr/>
        <a:lstStyle/>
        <a:p>
          <a:r>
            <a:rPr kumimoji="0" lang="en-US" altLang="en-US" sz="3200" b="1" i="0" u="none" strike="noStrike"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kumimoji="0" lang="en-US" altLang="en-US" sz="3200" b="1" i="0" u="none" strike="noStrike"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Giáo</a:t>
          </a:r>
          <a:r>
            <a:rPr kumimoji="0" lang="en-US" altLang="en-US" sz="3200" b="1" i="0" u="none" strike="noStrike"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200" b="1" i="0" u="none" strike="noStrike"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viên</a:t>
          </a:r>
          <a:endParaRPr lang="en-US" sz="3200" dirty="0"/>
        </a:p>
      </dgm:t>
    </dgm:pt>
    <dgm:pt modelId="{B327BC0A-A89C-479E-B8CD-C46EF1DB42D9}" type="parTrans" cxnId="{98EF93F6-9645-42BA-9EDE-0684263968A6}">
      <dgm:prSet/>
      <dgm:spPr/>
      <dgm:t>
        <a:bodyPr/>
        <a:lstStyle/>
        <a:p>
          <a:endParaRPr lang="en-US"/>
        </a:p>
      </dgm:t>
    </dgm:pt>
    <dgm:pt modelId="{41D8AE83-6358-42AE-B439-0EFC9D377ED1}" type="sibTrans" cxnId="{98EF93F6-9645-42BA-9EDE-0684263968A6}">
      <dgm:prSet/>
      <dgm:spPr/>
      <dgm:t>
        <a:bodyPr/>
        <a:lstStyle/>
        <a:p>
          <a:endParaRPr lang="en-US"/>
        </a:p>
      </dgm:t>
    </dgm:pt>
    <dgm:pt modelId="{ECA0ABAF-B23C-4736-AEB9-5FAE681D07FA}">
      <dgm:prSet phldrT="[Text]" custT="1"/>
      <dgm:spPr/>
      <dgm:t>
        <a:bodyPr/>
        <a:lstStyle/>
        <a:p>
          <a:r>
            <a:rPr lang="en-US" sz="3200">
              <a:solidFill>
                <a:srgbClr val="0000A2"/>
              </a:solidFill>
              <a:latin typeface="Times New Roman" pitchFamily="18" charset="0"/>
              <a:cs typeface="Times New Roman" pitchFamily="18" charset="0"/>
            </a:rPr>
            <a:t>Sách giáo khoa; Kế hoạch bài dạy</a:t>
          </a:r>
          <a:endParaRPr lang="en-US" sz="3200" dirty="0">
            <a:solidFill>
              <a:srgbClr val="0000A2"/>
            </a:solidFill>
            <a:latin typeface="Times New Roman" pitchFamily="18" charset="0"/>
            <a:cs typeface="Times New Roman" pitchFamily="18" charset="0"/>
          </a:endParaRPr>
        </a:p>
      </dgm:t>
    </dgm:pt>
    <dgm:pt modelId="{A44464D3-94BC-4791-92AF-D4DDB39C3B1A}" type="parTrans" cxnId="{8424536B-BE7E-4427-8F9D-11FD9E33F2DF}">
      <dgm:prSet/>
      <dgm:spPr/>
      <dgm:t>
        <a:bodyPr/>
        <a:lstStyle/>
        <a:p>
          <a:endParaRPr lang="en-US"/>
        </a:p>
      </dgm:t>
    </dgm:pt>
    <dgm:pt modelId="{C021D020-C3B9-4ABB-A06B-CC452B865337}" type="sibTrans" cxnId="{8424536B-BE7E-4427-8F9D-11FD9E33F2DF}">
      <dgm:prSet/>
      <dgm:spPr/>
      <dgm:t>
        <a:bodyPr/>
        <a:lstStyle/>
        <a:p>
          <a:endParaRPr lang="en-US"/>
        </a:p>
      </dgm:t>
    </dgm:pt>
    <dgm:pt modelId="{3B33AAEF-2BF8-4EBB-A3B1-62835B5C81BF}">
      <dgm:prSet phldrT="[Text]" custT="1"/>
      <dgm:spPr>
        <a:solidFill>
          <a:schemeClr val="accent1">
            <a:lumMod val="60000"/>
            <a:lumOff val="40000"/>
          </a:schemeClr>
        </a:solidFill>
        <a:ln>
          <a:solidFill>
            <a:schemeClr val="accent1">
              <a:lumMod val="40000"/>
              <a:lumOff val="60000"/>
            </a:schemeClr>
          </a:solidFill>
        </a:ln>
      </dgm:spPr>
      <dgm:t>
        <a:bodyPr/>
        <a:lstStyle/>
        <a:p>
          <a:r>
            <a:rPr 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sz="32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sz="32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sinh</a:t>
          </a:r>
          <a:endParaRPr lang="en-US" sz="3200" dirty="0"/>
        </a:p>
      </dgm:t>
    </dgm:pt>
    <dgm:pt modelId="{887C755C-0A39-4BCA-B05A-04B6066CC9B9}" type="parTrans" cxnId="{114F78D7-52EA-4C98-83EA-2E3113FBAE6C}">
      <dgm:prSet/>
      <dgm:spPr/>
      <dgm:t>
        <a:bodyPr/>
        <a:lstStyle/>
        <a:p>
          <a:endParaRPr lang="en-US"/>
        </a:p>
      </dgm:t>
    </dgm:pt>
    <dgm:pt modelId="{8A81B1FB-67E6-4DD3-8927-4689A7E10F68}" type="sibTrans" cxnId="{114F78D7-52EA-4C98-83EA-2E3113FBAE6C}">
      <dgm:prSet/>
      <dgm:spPr/>
      <dgm:t>
        <a:bodyPr/>
        <a:lstStyle/>
        <a:p>
          <a:endParaRPr lang="en-US"/>
        </a:p>
      </dgm:t>
    </dgm:pt>
    <dgm:pt modelId="{704E6F5A-9DD3-4463-B617-DAC4CB1475BA}">
      <dgm:prSet phldrT="[Text]" custT="1"/>
      <dgm:spPr/>
      <dgm:t>
        <a:bodyPr/>
        <a:lstStyle/>
        <a:p>
          <a:r>
            <a:rPr lang="en-US" sz="3200">
              <a:solidFill>
                <a:srgbClr val="0000A2"/>
              </a:solidFill>
              <a:latin typeface="Times New Roman" pitchFamily="18" charset="0"/>
              <a:cs typeface="Times New Roman" pitchFamily="18" charset="0"/>
            </a:rPr>
            <a:t>Sách giáo khoa</a:t>
          </a:r>
          <a:endParaRPr lang="en-US" sz="3200" dirty="0">
            <a:solidFill>
              <a:srgbClr val="0000A2"/>
            </a:solidFill>
            <a:latin typeface="+mj-lt"/>
          </a:endParaRPr>
        </a:p>
      </dgm:t>
    </dgm:pt>
    <dgm:pt modelId="{527A9CE6-AF4E-472F-AD59-A231136EB5D9}" type="parTrans" cxnId="{D4D75E30-4B78-4946-8E43-D2A67A5959C0}">
      <dgm:prSet/>
      <dgm:spPr/>
      <dgm:t>
        <a:bodyPr/>
        <a:lstStyle/>
        <a:p>
          <a:endParaRPr lang="en-US"/>
        </a:p>
      </dgm:t>
    </dgm:pt>
    <dgm:pt modelId="{3EE0876E-E618-456F-81E9-FBAA95CF7E2B}" type="sibTrans" cxnId="{D4D75E30-4B78-4946-8E43-D2A67A5959C0}">
      <dgm:prSet/>
      <dgm:spPr/>
      <dgm:t>
        <a:bodyPr/>
        <a:lstStyle/>
        <a:p>
          <a:endParaRPr lang="en-US"/>
        </a:p>
      </dgm:t>
    </dgm:pt>
    <dgm:pt modelId="{E1F6625C-DEE5-4E81-9E17-CE182C3F5B83}">
      <dgm:prSet phldrT="[Text]" custT="1"/>
      <dgm:spPr/>
      <dgm:t>
        <a:bodyPr/>
        <a:lstStyle/>
        <a:p>
          <a:r>
            <a:rPr lang="en-US" altLang="en-US" sz="3200">
              <a:solidFill>
                <a:srgbClr val="0000A2"/>
              </a:solidFill>
              <a:latin typeface="Times New Roman" panose="02020603050405020304" pitchFamily="18" charset="0"/>
              <a:ea typeface="Times New Roman" panose="02020603050405020304" pitchFamily="18" charset="0"/>
              <a:cs typeface="Times New Roman" panose="02020603050405020304" pitchFamily="18" charset="0"/>
            </a:rPr>
            <a:t>Thước thẳng, máy tính, máy chiếu</a:t>
          </a:r>
          <a:endParaRPr lang="en-US" sz="3200" dirty="0">
            <a:solidFill>
              <a:srgbClr val="0000A2"/>
            </a:solidFill>
          </a:endParaRPr>
        </a:p>
      </dgm:t>
    </dgm:pt>
    <dgm:pt modelId="{36AAC359-CE2D-49C3-8DCE-CD6A0AB76C47}" type="parTrans" cxnId="{16414EC6-8CBC-4C11-938D-F4D86DEAFD64}">
      <dgm:prSet/>
      <dgm:spPr/>
      <dgm:t>
        <a:bodyPr/>
        <a:lstStyle/>
        <a:p>
          <a:endParaRPr lang="en-US"/>
        </a:p>
      </dgm:t>
    </dgm:pt>
    <dgm:pt modelId="{C1C3EF18-84B5-4FA0-8B06-B82A0F1FB869}" type="sibTrans" cxnId="{16414EC6-8CBC-4C11-938D-F4D86DEAFD64}">
      <dgm:prSet/>
      <dgm:spPr/>
      <dgm:t>
        <a:bodyPr/>
        <a:lstStyle/>
        <a:p>
          <a:endParaRPr lang="en-US"/>
        </a:p>
      </dgm:t>
    </dgm:pt>
    <dgm:pt modelId="{7C640BC9-3B54-462E-81CB-2C5C26E6BC7C}">
      <dgm:prSet phldrT="[Text]" custT="1"/>
      <dgm:spPr/>
      <dgm:t>
        <a:bodyPr/>
        <a:lstStyle/>
        <a:p>
          <a:r>
            <a:rPr lang="en-US" sz="3200">
              <a:solidFill>
                <a:srgbClr val="0000A2"/>
              </a:solidFill>
              <a:latin typeface="Times New Roman" panose="02020603050405020304" pitchFamily="18" charset="0"/>
              <a:cs typeface="Times New Roman" panose="02020603050405020304" pitchFamily="18" charset="0"/>
            </a:rPr>
            <a:t>Thước thẳng, bảng nhóm</a:t>
          </a:r>
          <a:endParaRPr lang="en-US" sz="3200" dirty="0">
            <a:solidFill>
              <a:srgbClr val="0000A2"/>
            </a:solidFill>
            <a:latin typeface="Times New Roman" panose="02020603050405020304" pitchFamily="18" charset="0"/>
            <a:cs typeface="Times New Roman" panose="02020603050405020304" pitchFamily="18" charset="0"/>
          </a:endParaRPr>
        </a:p>
      </dgm:t>
    </dgm:pt>
    <dgm:pt modelId="{4D2FF963-9027-4683-9E96-547AE7F71337}" type="parTrans" cxnId="{0C9C6203-F4AB-4245-B661-DDE3B284A297}">
      <dgm:prSet/>
      <dgm:spPr/>
      <dgm:t>
        <a:bodyPr/>
        <a:lstStyle/>
        <a:p>
          <a:endParaRPr lang="en-US"/>
        </a:p>
      </dgm:t>
    </dgm:pt>
    <dgm:pt modelId="{64865A18-553A-4E74-892F-46AD1B65C9B8}" type="sibTrans" cxnId="{0C9C6203-F4AB-4245-B661-DDE3B284A297}">
      <dgm:prSet/>
      <dgm:spPr/>
      <dgm:t>
        <a:bodyPr/>
        <a:lstStyle/>
        <a:p>
          <a:endParaRPr lang="en-US"/>
        </a:p>
      </dgm:t>
    </dgm:pt>
    <dgm:pt modelId="{EBF0A97A-EDF1-4C47-8ECB-5F5F6A8E456D}" type="pres">
      <dgm:prSet presAssocID="{E1A6C867-5640-4890-9BBB-DBBB33C62E0E}" presName="linear" presStyleCnt="0">
        <dgm:presLayoutVars>
          <dgm:animLvl val="lvl"/>
          <dgm:resizeHandles val="exact"/>
        </dgm:presLayoutVars>
      </dgm:prSet>
      <dgm:spPr/>
    </dgm:pt>
    <dgm:pt modelId="{E5C9E7A5-AF2E-4D50-8726-C7D64A106B64}" type="pres">
      <dgm:prSet presAssocID="{8E595FF9-7F13-4589-ADB1-A98CFA417FE8}" presName="parentText" presStyleLbl="node1" presStyleIdx="0" presStyleCnt="2" custLinFactNeighborY="-3371">
        <dgm:presLayoutVars>
          <dgm:chMax val="0"/>
          <dgm:bulletEnabled val="1"/>
        </dgm:presLayoutVars>
      </dgm:prSet>
      <dgm:spPr/>
    </dgm:pt>
    <dgm:pt modelId="{0DFB8EA2-E9F4-4E7D-B5BF-ABC527E44C63}" type="pres">
      <dgm:prSet presAssocID="{8E595FF9-7F13-4589-ADB1-A98CFA417FE8}" presName="childText" presStyleLbl="revTx" presStyleIdx="0" presStyleCnt="2">
        <dgm:presLayoutVars>
          <dgm:bulletEnabled val="1"/>
        </dgm:presLayoutVars>
      </dgm:prSet>
      <dgm:spPr/>
    </dgm:pt>
    <dgm:pt modelId="{D2408717-B530-41AC-B5CE-E14FAEC5B062}" type="pres">
      <dgm:prSet presAssocID="{3B33AAEF-2BF8-4EBB-A3B1-62835B5C81BF}" presName="parentText" presStyleLbl="node1" presStyleIdx="1" presStyleCnt="2" custLinFactNeighborY="-5432">
        <dgm:presLayoutVars>
          <dgm:chMax val="0"/>
          <dgm:bulletEnabled val="1"/>
        </dgm:presLayoutVars>
      </dgm:prSet>
      <dgm:spPr/>
    </dgm:pt>
    <dgm:pt modelId="{8F3B6D51-6576-4847-95F8-097004C88A78}" type="pres">
      <dgm:prSet presAssocID="{3B33AAEF-2BF8-4EBB-A3B1-62835B5C81BF}" presName="childText" presStyleLbl="revTx" presStyleIdx="1" presStyleCnt="2">
        <dgm:presLayoutVars>
          <dgm:bulletEnabled val="1"/>
        </dgm:presLayoutVars>
      </dgm:prSet>
      <dgm:spPr/>
    </dgm:pt>
  </dgm:ptLst>
  <dgm:cxnLst>
    <dgm:cxn modelId="{0C9C6203-F4AB-4245-B661-DDE3B284A297}" srcId="{3B33AAEF-2BF8-4EBB-A3B1-62835B5C81BF}" destId="{7C640BC9-3B54-462E-81CB-2C5C26E6BC7C}" srcOrd="1" destOrd="0" parTransId="{4D2FF963-9027-4683-9E96-547AE7F71337}" sibTransId="{64865A18-553A-4E74-892F-46AD1B65C9B8}"/>
    <dgm:cxn modelId="{2ACFD60D-ABB2-4145-BA35-09A5FD91CFF0}" type="presOf" srcId="{8E595FF9-7F13-4589-ADB1-A98CFA417FE8}" destId="{E5C9E7A5-AF2E-4D50-8726-C7D64A106B64}" srcOrd="0" destOrd="0" presId="urn:microsoft.com/office/officeart/2005/8/layout/vList2"/>
    <dgm:cxn modelId="{3A28E52C-05AC-464F-BC2C-AE5BA1C059F0}" type="presOf" srcId="{E1A6C867-5640-4890-9BBB-DBBB33C62E0E}" destId="{EBF0A97A-EDF1-4C47-8ECB-5F5F6A8E456D}" srcOrd="0" destOrd="0" presId="urn:microsoft.com/office/officeart/2005/8/layout/vList2"/>
    <dgm:cxn modelId="{D4D75E30-4B78-4946-8E43-D2A67A5959C0}" srcId="{3B33AAEF-2BF8-4EBB-A3B1-62835B5C81BF}" destId="{704E6F5A-9DD3-4463-B617-DAC4CB1475BA}" srcOrd="0" destOrd="0" parTransId="{527A9CE6-AF4E-472F-AD59-A231136EB5D9}" sibTransId="{3EE0876E-E618-456F-81E9-FBAA95CF7E2B}"/>
    <dgm:cxn modelId="{99C0CA34-B0CB-444B-8AAD-810CD5D103FE}" type="presOf" srcId="{ECA0ABAF-B23C-4736-AEB9-5FAE681D07FA}" destId="{0DFB8EA2-E9F4-4E7D-B5BF-ABC527E44C63}" srcOrd="0" destOrd="0" presId="urn:microsoft.com/office/officeart/2005/8/layout/vList2"/>
    <dgm:cxn modelId="{FD09A55E-6FC0-4B08-8C11-21482B1E3979}" type="presOf" srcId="{3B33AAEF-2BF8-4EBB-A3B1-62835B5C81BF}" destId="{D2408717-B530-41AC-B5CE-E14FAEC5B062}" srcOrd="0" destOrd="0" presId="urn:microsoft.com/office/officeart/2005/8/layout/vList2"/>
    <dgm:cxn modelId="{8424536B-BE7E-4427-8F9D-11FD9E33F2DF}" srcId="{8E595FF9-7F13-4589-ADB1-A98CFA417FE8}" destId="{ECA0ABAF-B23C-4736-AEB9-5FAE681D07FA}" srcOrd="0" destOrd="0" parTransId="{A44464D3-94BC-4791-92AF-D4DDB39C3B1A}" sibTransId="{C021D020-C3B9-4ABB-A06B-CC452B865337}"/>
    <dgm:cxn modelId="{770E6D75-2589-4F18-8B25-2642615E4FB6}" type="presOf" srcId="{E1F6625C-DEE5-4E81-9E17-CE182C3F5B83}" destId="{0DFB8EA2-E9F4-4E7D-B5BF-ABC527E44C63}" srcOrd="0" destOrd="1" presId="urn:microsoft.com/office/officeart/2005/8/layout/vList2"/>
    <dgm:cxn modelId="{8C2EF9A6-E286-4D8C-9B5D-AA58CB61699C}" type="presOf" srcId="{7C640BC9-3B54-462E-81CB-2C5C26E6BC7C}" destId="{8F3B6D51-6576-4847-95F8-097004C88A78}" srcOrd="0" destOrd="1" presId="urn:microsoft.com/office/officeart/2005/8/layout/vList2"/>
    <dgm:cxn modelId="{16414EC6-8CBC-4C11-938D-F4D86DEAFD64}" srcId="{8E595FF9-7F13-4589-ADB1-A98CFA417FE8}" destId="{E1F6625C-DEE5-4E81-9E17-CE182C3F5B83}" srcOrd="1" destOrd="0" parTransId="{36AAC359-CE2D-49C3-8DCE-CD6A0AB76C47}" sibTransId="{C1C3EF18-84B5-4FA0-8B06-B82A0F1FB869}"/>
    <dgm:cxn modelId="{114F78D7-52EA-4C98-83EA-2E3113FBAE6C}" srcId="{E1A6C867-5640-4890-9BBB-DBBB33C62E0E}" destId="{3B33AAEF-2BF8-4EBB-A3B1-62835B5C81BF}" srcOrd="1" destOrd="0" parTransId="{887C755C-0A39-4BCA-B05A-04B6066CC9B9}" sibTransId="{8A81B1FB-67E6-4DD3-8927-4689A7E10F68}"/>
    <dgm:cxn modelId="{31096CDC-920C-4489-BD01-670DA5CE15D5}" type="presOf" srcId="{704E6F5A-9DD3-4463-B617-DAC4CB1475BA}" destId="{8F3B6D51-6576-4847-95F8-097004C88A78}" srcOrd="0" destOrd="0" presId="urn:microsoft.com/office/officeart/2005/8/layout/vList2"/>
    <dgm:cxn modelId="{98EF93F6-9645-42BA-9EDE-0684263968A6}" srcId="{E1A6C867-5640-4890-9BBB-DBBB33C62E0E}" destId="{8E595FF9-7F13-4589-ADB1-A98CFA417FE8}" srcOrd="0" destOrd="0" parTransId="{B327BC0A-A89C-479E-B8CD-C46EF1DB42D9}" sibTransId="{41D8AE83-6358-42AE-B439-0EFC9D377ED1}"/>
    <dgm:cxn modelId="{9F1AFFF0-E33D-4DC7-B3E7-D911C79A7F1A}" type="presParOf" srcId="{EBF0A97A-EDF1-4C47-8ECB-5F5F6A8E456D}" destId="{E5C9E7A5-AF2E-4D50-8726-C7D64A106B64}" srcOrd="0" destOrd="0" presId="urn:microsoft.com/office/officeart/2005/8/layout/vList2"/>
    <dgm:cxn modelId="{88644A3A-F668-480A-850D-C179F4F6DD3A}" type="presParOf" srcId="{EBF0A97A-EDF1-4C47-8ECB-5F5F6A8E456D}" destId="{0DFB8EA2-E9F4-4E7D-B5BF-ABC527E44C63}" srcOrd="1" destOrd="0" presId="urn:microsoft.com/office/officeart/2005/8/layout/vList2"/>
    <dgm:cxn modelId="{6C8D77FC-A446-430E-A02D-DAFAB5B7BD9F}" type="presParOf" srcId="{EBF0A97A-EDF1-4C47-8ECB-5F5F6A8E456D}" destId="{D2408717-B530-41AC-B5CE-E14FAEC5B062}" srcOrd="2" destOrd="0" presId="urn:microsoft.com/office/officeart/2005/8/layout/vList2"/>
    <dgm:cxn modelId="{91D390D9-0792-4B7E-8561-3CDA6BC8385E}" type="presParOf" srcId="{EBF0A97A-EDF1-4C47-8ECB-5F5F6A8E456D}" destId="{8F3B6D51-6576-4847-95F8-097004C88A78}" srcOrd="3"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C9E7A5-AF2E-4D50-8726-C7D64A106B64}">
      <dsp:nvSpPr>
        <dsp:cNvPr id="0" name=""/>
        <dsp:cNvSpPr/>
      </dsp:nvSpPr>
      <dsp:spPr>
        <a:xfrm>
          <a:off x="0" y="1"/>
          <a:ext cx="6629401" cy="1085760"/>
        </a:xfrm>
        <a:prstGeom prst="roundRect">
          <a:avLst/>
        </a:prstGeom>
        <a:solidFill>
          <a:schemeClr val="accent1">
            <a:lumMod val="60000"/>
            <a:lumOff val="40000"/>
          </a:schemeClr>
        </a:solidFill>
        <a:ln w="12700" cap="flat" cmpd="sng" algn="ctr">
          <a:solidFill>
            <a:schemeClr val="accent1">
              <a:lumMod val="40000"/>
              <a:lumOff val="6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kumimoji="0" lang="en-US" altLang="en-US" sz="3200" b="1" i="0" u="none" strike="noStrike" kern="1200"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1. </a:t>
          </a:r>
          <a:r>
            <a:rPr kumimoji="0" lang="en-US" altLang="en-US" sz="3200" b="1" i="0" u="none" strike="noStrike" kern="1200"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Giáo</a:t>
          </a:r>
          <a:r>
            <a:rPr kumimoji="0" lang="en-US" altLang="en-US" sz="3200" b="1" i="0" u="none" strike="noStrike" kern="1200" cap="none" normalizeH="0" baseline="0" dirty="0">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en-US" sz="3200" b="1" i="0" u="none" strike="noStrike" kern="1200" cap="none" normalizeH="0" baseline="0" dirty="0" err="1">
              <a:ln>
                <a:noFill/>
              </a:ln>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viên</a:t>
          </a:r>
          <a:endParaRPr lang="en-US" sz="3200" kern="1200" dirty="0"/>
        </a:p>
      </dsp:txBody>
      <dsp:txXfrm>
        <a:off x="53002" y="53003"/>
        <a:ext cx="6523397" cy="979756"/>
      </dsp:txXfrm>
    </dsp:sp>
    <dsp:sp modelId="{0DFB8EA2-E9F4-4E7D-B5BF-ABC527E44C63}">
      <dsp:nvSpPr>
        <dsp:cNvPr id="0" name=""/>
        <dsp:cNvSpPr/>
      </dsp:nvSpPr>
      <dsp:spPr>
        <a:xfrm>
          <a:off x="0" y="1121175"/>
          <a:ext cx="6629401" cy="10505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0483" tIns="40640" rIns="227584" bIns="40640" numCol="1" spcCol="1270" anchor="t" anchorCtr="0">
          <a:noAutofit/>
        </a:bodyPr>
        <a:lstStyle/>
        <a:p>
          <a:pPr marL="285750" lvl="1" indent="-285750" algn="l" defTabSz="1422400">
            <a:lnSpc>
              <a:spcPct val="90000"/>
            </a:lnSpc>
            <a:spcBef>
              <a:spcPct val="0"/>
            </a:spcBef>
            <a:spcAft>
              <a:spcPct val="20000"/>
            </a:spcAft>
            <a:buChar char="•"/>
          </a:pPr>
          <a:r>
            <a:rPr lang="en-US" sz="3200" kern="1200">
              <a:solidFill>
                <a:srgbClr val="0000A2"/>
              </a:solidFill>
              <a:latin typeface="Times New Roman" pitchFamily="18" charset="0"/>
              <a:cs typeface="Times New Roman" pitchFamily="18" charset="0"/>
            </a:rPr>
            <a:t>Sách giáo khoa; Kế hoạch bài dạy</a:t>
          </a:r>
          <a:endParaRPr lang="en-US" sz="3200" kern="1200" dirty="0">
            <a:solidFill>
              <a:srgbClr val="0000A2"/>
            </a:solidFill>
            <a:latin typeface="Times New Roman" pitchFamily="18" charset="0"/>
            <a:cs typeface="Times New Roman" pitchFamily="18" charset="0"/>
          </a:endParaRPr>
        </a:p>
        <a:p>
          <a:pPr marL="285750" lvl="1" indent="-285750" algn="l" defTabSz="1422400">
            <a:lnSpc>
              <a:spcPct val="90000"/>
            </a:lnSpc>
            <a:spcBef>
              <a:spcPct val="0"/>
            </a:spcBef>
            <a:spcAft>
              <a:spcPct val="20000"/>
            </a:spcAft>
            <a:buChar char="•"/>
          </a:pPr>
          <a:r>
            <a:rPr lang="en-US" altLang="en-US" sz="3200" kern="1200">
              <a:solidFill>
                <a:srgbClr val="0000A2"/>
              </a:solidFill>
              <a:latin typeface="Times New Roman" panose="02020603050405020304" pitchFamily="18" charset="0"/>
              <a:ea typeface="Times New Roman" panose="02020603050405020304" pitchFamily="18" charset="0"/>
              <a:cs typeface="Times New Roman" panose="02020603050405020304" pitchFamily="18" charset="0"/>
            </a:rPr>
            <a:t>Thước thẳng, máy tính, máy chiếu</a:t>
          </a:r>
          <a:endParaRPr lang="en-US" sz="3200" kern="1200" dirty="0">
            <a:solidFill>
              <a:srgbClr val="0000A2"/>
            </a:solidFill>
          </a:endParaRPr>
        </a:p>
      </dsp:txBody>
      <dsp:txXfrm>
        <a:off x="0" y="1121175"/>
        <a:ext cx="6629401" cy="1050524"/>
      </dsp:txXfrm>
    </dsp:sp>
    <dsp:sp modelId="{D2408717-B530-41AC-B5CE-E14FAEC5B062}">
      <dsp:nvSpPr>
        <dsp:cNvPr id="0" name=""/>
        <dsp:cNvSpPr/>
      </dsp:nvSpPr>
      <dsp:spPr>
        <a:xfrm>
          <a:off x="0" y="2114635"/>
          <a:ext cx="6629401" cy="1085760"/>
        </a:xfrm>
        <a:prstGeom prst="roundRect">
          <a:avLst/>
        </a:prstGeom>
        <a:solidFill>
          <a:schemeClr val="accent1">
            <a:lumMod val="60000"/>
            <a:lumOff val="40000"/>
          </a:schemeClr>
        </a:solidFill>
        <a:ln w="12700" cap="flat" cmpd="sng" algn="ctr">
          <a:solidFill>
            <a:schemeClr val="accent1">
              <a:lumMod val="40000"/>
              <a:lumOff val="6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b="1" kern="12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2. </a:t>
          </a:r>
          <a:r>
            <a:rPr lang="en-US" sz="3200" b="1" kern="12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Học</a:t>
          </a:r>
          <a:r>
            <a:rPr lang="en-US" sz="3200" b="1" kern="12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3200" b="1" kern="1200"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sinh</a:t>
          </a:r>
          <a:endParaRPr lang="en-US" sz="3200" kern="1200" dirty="0"/>
        </a:p>
      </dsp:txBody>
      <dsp:txXfrm>
        <a:off x="53002" y="2167637"/>
        <a:ext cx="6523397" cy="979756"/>
      </dsp:txXfrm>
    </dsp:sp>
    <dsp:sp modelId="{8F3B6D51-6576-4847-95F8-097004C88A78}">
      <dsp:nvSpPr>
        <dsp:cNvPr id="0" name=""/>
        <dsp:cNvSpPr/>
      </dsp:nvSpPr>
      <dsp:spPr>
        <a:xfrm>
          <a:off x="0" y="3257460"/>
          <a:ext cx="6629401" cy="10505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0483" tIns="40640" rIns="227584" bIns="40640" numCol="1" spcCol="1270" anchor="t" anchorCtr="0">
          <a:noAutofit/>
        </a:bodyPr>
        <a:lstStyle/>
        <a:p>
          <a:pPr marL="285750" lvl="1" indent="-285750" algn="l" defTabSz="1422400">
            <a:lnSpc>
              <a:spcPct val="90000"/>
            </a:lnSpc>
            <a:spcBef>
              <a:spcPct val="0"/>
            </a:spcBef>
            <a:spcAft>
              <a:spcPct val="20000"/>
            </a:spcAft>
            <a:buChar char="•"/>
          </a:pPr>
          <a:r>
            <a:rPr lang="en-US" sz="3200" kern="1200">
              <a:solidFill>
                <a:srgbClr val="0000A2"/>
              </a:solidFill>
              <a:latin typeface="Times New Roman" pitchFamily="18" charset="0"/>
              <a:cs typeface="Times New Roman" pitchFamily="18" charset="0"/>
            </a:rPr>
            <a:t>Sách giáo khoa</a:t>
          </a:r>
          <a:endParaRPr lang="en-US" sz="3200" kern="1200" dirty="0">
            <a:solidFill>
              <a:srgbClr val="0000A2"/>
            </a:solidFill>
            <a:latin typeface="+mj-lt"/>
          </a:endParaRPr>
        </a:p>
        <a:p>
          <a:pPr marL="285750" lvl="1" indent="-285750" algn="l" defTabSz="1422400">
            <a:lnSpc>
              <a:spcPct val="90000"/>
            </a:lnSpc>
            <a:spcBef>
              <a:spcPct val="0"/>
            </a:spcBef>
            <a:spcAft>
              <a:spcPct val="20000"/>
            </a:spcAft>
            <a:buChar char="•"/>
          </a:pPr>
          <a:r>
            <a:rPr lang="en-US" sz="3200" kern="1200">
              <a:solidFill>
                <a:srgbClr val="0000A2"/>
              </a:solidFill>
              <a:latin typeface="Times New Roman" panose="02020603050405020304" pitchFamily="18" charset="0"/>
              <a:cs typeface="Times New Roman" panose="02020603050405020304" pitchFamily="18" charset="0"/>
            </a:rPr>
            <a:t>Thước thẳng, bảng nhóm</a:t>
          </a:r>
          <a:endParaRPr lang="en-US" sz="3200" kern="1200" dirty="0">
            <a:solidFill>
              <a:srgbClr val="0000A2"/>
            </a:solidFill>
            <a:latin typeface="Times New Roman" panose="02020603050405020304" pitchFamily="18" charset="0"/>
            <a:cs typeface="Times New Roman" panose="02020603050405020304" pitchFamily="18" charset="0"/>
          </a:endParaRPr>
        </a:p>
      </dsp:txBody>
      <dsp:txXfrm>
        <a:off x="0" y="3257460"/>
        <a:ext cx="6629401" cy="105052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B8A3592-FEF6-4F18-A34B-F0E5D14EE5C6}" type="datetimeFigureOut">
              <a:rPr lang="en-US" smtClean="0"/>
              <a:t>8/6/2023</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2986841-B6E9-4602-99D2-E5DE711450F7}" type="slidenum">
              <a:rPr lang="en-US" smtClean="0"/>
              <a:t>‹#›</a:t>
            </a:fld>
            <a:endParaRPr lang="en-US"/>
          </a:p>
        </p:txBody>
      </p:sp>
    </p:spTree>
    <p:extLst>
      <p:ext uri="{BB962C8B-B14F-4D97-AF65-F5344CB8AC3E}">
        <p14:creationId xmlns:p14="http://schemas.microsoft.com/office/powerpoint/2010/main" val="528248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2B979B6-8E7C-4E90-8C9D-F537DFD7086F}" type="slidenum">
              <a:rPr lang="en-US" smtClean="0"/>
              <a:pPr>
                <a:defRPr/>
              </a:pPr>
              <a:t>2</a:t>
            </a:fld>
            <a:endParaRPr lang="en-US"/>
          </a:p>
        </p:txBody>
      </p:sp>
    </p:spTree>
    <p:extLst>
      <p:ext uri="{BB962C8B-B14F-4D97-AF65-F5344CB8AC3E}">
        <p14:creationId xmlns:p14="http://schemas.microsoft.com/office/powerpoint/2010/main" val="28766947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2B979B6-8E7C-4E90-8C9D-F537DFD7086F}" type="slidenum">
              <a:rPr lang="en-US" smtClean="0"/>
              <a:pPr>
                <a:defRPr/>
              </a:pPr>
              <a:t>3</a:t>
            </a:fld>
            <a:endParaRPr lang="en-US"/>
          </a:p>
        </p:txBody>
      </p:sp>
    </p:spTree>
    <p:extLst>
      <p:ext uri="{BB962C8B-B14F-4D97-AF65-F5344CB8AC3E}">
        <p14:creationId xmlns:p14="http://schemas.microsoft.com/office/powerpoint/2010/main" val="22391551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2B979B6-8E7C-4E90-8C9D-F537DFD7086F}" type="slidenum">
              <a:rPr lang="en-US" smtClean="0"/>
              <a:pPr>
                <a:defRPr/>
              </a:pPr>
              <a:t>7</a:t>
            </a:fld>
            <a:endParaRPr lang="en-US"/>
          </a:p>
        </p:txBody>
      </p:sp>
    </p:spTree>
    <p:extLst>
      <p:ext uri="{BB962C8B-B14F-4D97-AF65-F5344CB8AC3E}">
        <p14:creationId xmlns:p14="http://schemas.microsoft.com/office/powerpoint/2010/main" val="27831152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a:t>Phần</a:t>
            </a:r>
            <a:r>
              <a:rPr lang="en-US" baseline="0"/>
              <a:t> quà có thể là điểm cộng, điểm số hoặc lời khen ngợi khích lệ học sinh.</a:t>
            </a:r>
            <a:endParaRPr lang="en-US"/>
          </a:p>
        </p:txBody>
      </p:sp>
      <p:sp>
        <p:nvSpPr>
          <p:cNvPr id="4" name="Slide Number Placeholder 3"/>
          <p:cNvSpPr>
            <a:spLocks noGrp="1"/>
          </p:cNvSpPr>
          <p:nvPr>
            <p:ph type="sldNum" sz="quarter" idx="10"/>
          </p:nvPr>
        </p:nvSpPr>
        <p:spPr/>
        <p:txBody>
          <a:bodyPr/>
          <a:lstStyle/>
          <a:p>
            <a:fld id="{D2986841-B6E9-4602-99D2-E5DE711450F7}" type="slidenum">
              <a:rPr lang="en-US" smtClean="0"/>
              <a:t>8</a:t>
            </a:fld>
            <a:endParaRPr lang="en-US"/>
          </a:p>
        </p:txBody>
      </p:sp>
    </p:spTree>
    <p:extLst>
      <p:ext uri="{BB962C8B-B14F-4D97-AF65-F5344CB8AC3E}">
        <p14:creationId xmlns:p14="http://schemas.microsoft.com/office/powerpoint/2010/main" val="38235204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D2986841-B6E9-4602-99D2-E5DE711450F7}" type="slidenum">
              <a:rPr lang="en-US" smtClean="0"/>
              <a:t>9</a:t>
            </a:fld>
            <a:endParaRPr lang="en-US"/>
          </a:p>
        </p:txBody>
      </p:sp>
    </p:spTree>
    <p:extLst>
      <p:ext uri="{BB962C8B-B14F-4D97-AF65-F5344CB8AC3E}">
        <p14:creationId xmlns:p14="http://schemas.microsoft.com/office/powerpoint/2010/main" val="846099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Lưu</a:t>
            </a:r>
            <a:r>
              <a:rPr lang="en-US" baseline="0" dirty="0"/>
              <a:t> ý: </a:t>
            </a:r>
            <a:r>
              <a:rPr lang="en-US" baseline="0" dirty="0" err="1"/>
              <a:t>học</a:t>
            </a:r>
            <a:r>
              <a:rPr lang="en-US" baseline="0" dirty="0"/>
              <a:t> </a:t>
            </a:r>
            <a:r>
              <a:rPr lang="en-US" baseline="0" dirty="0" err="1"/>
              <a:t>sinh</a:t>
            </a:r>
            <a:r>
              <a:rPr lang="en-US" baseline="0" dirty="0"/>
              <a:t> </a:t>
            </a:r>
            <a:r>
              <a:rPr lang="en-US" baseline="0" dirty="0" err="1"/>
              <a:t>trả</a:t>
            </a:r>
            <a:r>
              <a:rPr lang="en-US" baseline="0" dirty="0"/>
              <a:t> </a:t>
            </a:r>
            <a:r>
              <a:rPr lang="en-US" baseline="0" dirty="0" err="1"/>
              <a:t>lời</a:t>
            </a:r>
            <a:r>
              <a:rPr lang="en-US" baseline="0" dirty="0"/>
              <a:t> </a:t>
            </a:r>
            <a:r>
              <a:rPr lang="en-US" baseline="0" dirty="0" err="1"/>
              <a:t>đúng</a:t>
            </a:r>
            <a:r>
              <a:rPr lang="en-US" baseline="0" dirty="0"/>
              <a:t> </a:t>
            </a:r>
            <a:r>
              <a:rPr lang="en-US" baseline="0" dirty="0" err="1"/>
              <a:t>mới</a:t>
            </a:r>
            <a:r>
              <a:rPr lang="en-US" baseline="0" dirty="0"/>
              <a:t> </a:t>
            </a:r>
            <a:r>
              <a:rPr lang="en-US" baseline="0" dirty="0" err="1"/>
              <a:t>được</a:t>
            </a:r>
            <a:r>
              <a:rPr lang="en-US" baseline="0" dirty="0"/>
              <a:t> </a:t>
            </a:r>
            <a:r>
              <a:rPr lang="en-US" baseline="0" dirty="0" err="1"/>
              <a:t>nhận</a:t>
            </a:r>
            <a:r>
              <a:rPr lang="en-US" baseline="0" dirty="0"/>
              <a:t> </a:t>
            </a:r>
            <a:r>
              <a:rPr lang="en-US" baseline="0" dirty="0" err="1"/>
              <a:t>quà</a:t>
            </a:r>
            <a:r>
              <a:rPr lang="en-US" baseline="0" dirty="0"/>
              <a:t>.</a:t>
            </a:r>
            <a:endParaRPr lang="en-US" dirty="0"/>
          </a:p>
        </p:txBody>
      </p:sp>
      <p:sp>
        <p:nvSpPr>
          <p:cNvPr id="4" name="Slide Number Placeholder 3"/>
          <p:cNvSpPr>
            <a:spLocks noGrp="1"/>
          </p:cNvSpPr>
          <p:nvPr>
            <p:ph type="sldNum" sz="quarter" idx="10"/>
          </p:nvPr>
        </p:nvSpPr>
        <p:spPr/>
        <p:txBody>
          <a:bodyPr/>
          <a:lstStyle/>
          <a:p>
            <a:fld id="{D2986841-B6E9-4602-99D2-E5DE711450F7}" type="slidenum">
              <a:rPr lang="en-US" smtClean="0"/>
              <a:t>10</a:t>
            </a:fld>
            <a:endParaRPr lang="en-US"/>
          </a:p>
        </p:txBody>
      </p:sp>
    </p:spTree>
    <p:extLst>
      <p:ext uri="{BB962C8B-B14F-4D97-AF65-F5344CB8AC3E}">
        <p14:creationId xmlns:p14="http://schemas.microsoft.com/office/powerpoint/2010/main" val="34065920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t>Lưu</a:t>
            </a:r>
            <a:r>
              <a:rPr lang="en-US" baseline="0"/>
              <a:t> ý: học sinh trả lời đúng mới được nhận quà.</a:t>
            </a:r>
            <a:endParaRPr lang="en-US"/>
          </a:p>
          <a:p>
            <a:endParaRPr lang="en-US"/>
          </a:p>
        </p:txBody>
      </p:sp>
      <p:sp>
        <p:nvSpPr>
          <p:cNvPr id="4" name="Slide Number Placeholder 3"/>
          <p:cNvSpPr>
            <a:spLocks noGrp="1"/>
          </p:cNvSpPr>
          <p:nvPr>
            <p:ph type="sldNum" sz="quarter" idx="10"/>
          </p:nvPr>
        </p:nvSpPr>
        <p:spPr/>
        <p:txBody>
          <a:bodyPr/>
          <a:lstStyle/>
          <a:p>
            <a:fld id="{D2986841-B6E9-4602-99D2-E5DE711450F7}" type="slidenum">
              <a:rPr lang="en-US" smtClean="0"/>
              <a:t>11</a:t>
            </a:fld>
            <a:endParaRPr lang="en-US"/>
          </a:p>
        </p:txBody>
      </p:sp>
    </p:spTree>
    <p:extLst>
      <p:ext uri="{BB962C8B-B14F-4D97-AF65-F5344CB8AC3E}">
        <p14:creationId xmlns:p14="http://schemas.microsoft.com/office/powerpoint/2010/main" val="24134527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t>Lưu</a:t>
            </a:r>
            <a:r>
              <a:rPr lang="en-US" baseline="0"/>
              <a:t> ý: học sinh trả lời đúng mới được nhận quà.</a:t>
            </a:r>
            <a:endParaRPr lang="en-US"/>
          </a:p>
          <a:p>
            <a:endParaRPr lang="en-US"/>
          </a:p>
        </p:txBody>
      </p:sp>
      <p:sp>
        <p:nvSpPr>
          <p:cNvPr id="4" name="Slide Number Placeholder 3"/>
          <p:cNvSpPr>
            <a:spLocks noGrp="1"/>
          </p:cNvSpPr>
          <p:nvPr>
            <p:ph type="sldNum" sz="quarter" idx="10"/>
          </p:nvPr>
        </p:nvSpPr>
        <p:spPr/>
        <p:txBody>
          <a:bodyPr/>
          <a:lstStyle/>
          <a:p>
            <a:fld id="{D2986841-B6E9-4602-99D2-E5DE711450F7}" type="slidenum">
              <a:rPr lang="en-US" smtClean="0"/>
              <a:t>12</a:t>
            </a:fld>
            <a:endParaRPr lang="en-US"/>
          </a:p>
        </p:txBody>
      </p:sp>
    </p:spTree>
    <p:extLst>
      <p:ext uri="{BB962C8B-B14F-4D97-AF65-F5344CB8AC3E}">
        <p14:creationId xmlns:p14="http://schemas.microsoft.com/office/powerpoint/2010/main" val="41459643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t>Lưu</a:t>
            </a:r>
            <a:r>
              <a:rPr lang="en-US" baseline="0"/>
              <a:t> ý: học sinh trả lời đúng mới được nhận quà.</a:t>
            </a:r>
            <a:endParaRPr lang="en-US"/>
          </a:p>
          <a:p>
            <a:endParaRPr lang="en-US"/>
          </a:p>
        </p:txBody>
      </p:sp>
      <p:sp>
        <p:nvSpPr>
          <p:cNvPr id="4" name="Slide Number Placeholder 3"/>
          <p:cNvSpPr>
            <a:spLocks noGrp="1"/>
          </p:cNvSpPr>
          <p:nvPr>
            <p:ph type="sldNum" sz="quarter" idx="10"/>
          </p:nvPr>
        </p:nvSpPr>
        <p:spPr/>
        <p:txBody>
          <a:bodyPr/>
          <a:lstStyle/>
          <a:p>
            <a:fld id="{D2986841-B6E9-4602-99D2-E5DE711450F7}" type="slidenum">
              <a:rPr lang="en-US" smtClean="0"/>
              <a:t>13</a:t>
            </a:fld>
            <a:endParaRPr lang="en-US"/>
          </a:p>
        </p:txBody>
      </p:sp>
    </p:spTree>
    <p:extLst>
      <p:ext uri="{BB962C8B-B14F-4D97-AF65-F5344CB8AC3E}">
        <p14:creationId xmlns:p14="http://schemas.microsoft.com/office/powerpoint/2010/main" val="21572283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t>Lưu</a:t>
            </a:r>
            <a:r>
              <a:rPr lang="en-US" baseline="0"/>
              <a:t> ý: học sinh trả lời đúng mới được nhận quà.</a:t>
            </a:r>
            <a:endParaRPr lang="en-US"/>
          </a:p>
          <a:p>
            <a:endParaRPr lang="en-US"/>
          </a:p>
        </p:txBody>
      </p:sp>
      <p:sp>
        <p:nvSpPr>
          <p:cNvPr id="4" name="Slide Number Placeholder 3"/>
          <p:cNvSpPr>
            <a:spLocks noGrp="1"/>
          </p:cNvSpPr>
          <p:nvPr>
            <p:ph type="sldNum" sz="quarter" idx="10"/>
          </p:nvPr>
        </p:nvSpPr>
        <p:spPr/>
        <p:txBody>
          <a:bodyPr/>
          <a:lstStyle/>
          <a:p>
            <a:fld id="{D2986841-B6E9-4602-99D2-E5DE711450F7}" type="slidenum">
              <a:rPr lang="en-US" smtClean="0"/>
              <a:t>14</a:t>
            </a:fld>
            <a:endParaRPr lang="en-US"/>
          </a:p>
        </p:txBody>
      </p:sp>
    </p:spTree>
    <p:extLst>
      <p:ext uri="{BB962C8B-B14F-4D97-AF65-F5344CB8AC3E}">
        <p14:creationId xmlns:p14="http://schemas.microsoft.com/office/powerpoint/2010/main" val="33402877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Click vào</a:t>
            </a:r>
            <a:r>
              <a:rPr lang="en-US" baseline="0"/>
              <a:t> hộp quà để hiển thị nội dung phần quà. Tiếp đó click hộp quà lần nữa để biến mất hộp quà đã mở.</a:t>
            </a:r>
          </a:p>
          <a:p>
            <a:r>
              <a:rPr lang="en-US" baseline="0"/>
              <a:t>Giáo viên có thể thay đổi nội dung phần quà tùy theo lớp và mong muốn của giáo viên.</a:t>
            </a:r>
            <a:endParaRPr lang="en-US"/>
          </a:p>
        </p:txBody>
      </p:sp>
      <p:sp>
        <p:nvSpPr>
          <p:cNvPr id="4" name="Slide Number Placeholder 3"/>
          <p:cNvSpPr>
            <a:spLocks noGrp="1"/>
          </p:cNvSpPr>
          <p:nvPr>
            <p:ph type="sldNum" sz="quarter" idx="10"/>
          </p:nvPr>
        </p:nvSpPr>
        <p:spPr/>
        <p:txBody>
          <a:bodyPr/>
          <a:lstStyle/>
          <a:p>
            <a:fld id="{D2986841-B6E9-4602-99D2-E5DE711450F7}" type="slidenum">
              <a:rPr lang="en-US" smtClean="0"/>
              <a:t>15</a:t>
            </a:fld>
            <a:endParaRPr lang="en-US"/>
          </a:p>
        </p:txBody>
      </p:sp>
    </p:spTree>
    <p:extLst>
      <p:ext uri="{BB962C8B-B14F-4D97-AF65-F5344CB8AC3E}">
        <p14:creationId xmlns:p14="http://schemas.microsoft.com/office/powerpoint/2010/main" val="2441450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a:t>Nội</a:t>
            </a:r>
            <a:r>
              <a:rPr lang="en-US" baseline="0"/>
              <a:t> dung này giáo viên chia nhóm ở cuối tiết 2 và yêu cầu học sinh thực hiện ở nhà vào lớp trình bày.</a:t>
            </a:r>
            <a:endParaRPr lang="en-US"/>
          </a:p>
        </p:txBody>
      </p:sp>
      <p:sp>
        <p:nvSpPr>
          <p:cNvPr id="4" name="Slide Number Placeholder 3"/>
          <p:cNvSpPr>
            <a:spLocks noGrp="1"/>
          </p:cNvSpPr>
          <p:nvPr>
            <p:ph type="sldNum" sz="quarter" idx="10"/>
          </p:nvPr>
        </p:nvSpPr>
        <p:spPr/>
        <p:txBody>
          <a:bodyPr/>
          <a:lstStyle/>
          <a:p>
            <a:fld id="{D2986841-B6E9-4602-99D2-E5DE711450F7}" type="slidenum">
              <a:rPr lang="en-US" smtClean="0"/>
              <a:t>17</a:t>
            </a:fld>
            <a:endParaRPr lang="en-US"/>
          </a:p>
        </p:txBody>
      </p:sp>
    </p:spTree>
    <p:extLst>
      <p:ext uri="{BB962C8B-B14F-4D97-AF65-F5344CB8AC3E}">
        <p14:creationId xmlns:p14="http://schemas.microsoft.com/office/powerpoint/2010/main" val="38235204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986841-B6E9-4602-99D2-E5DE711450F7}"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24754181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a:solidFill>
                  <a:srgbClr val="0000C0"/>
                </a:solidFill>
                <a:latin typeface="Times New Roman" pitchFamily="18" charset="0"/>
                <a:cs typeface="Times New Roman" pitchFamily="18" charset="0"/>
              </a:rPr>
              <a:t>Tùy</a:t>
            </a:r>
            <a:r>
              <a:rPr lang="en-US" sz="1200" baseline="0">
                <a:solidFill>
                  <a:srgbClr val="0000C0"/>
                </a:solidFill>
                <a:latin typeface="Times New Roman" pitchFamily="18" charset="0"/>
                <a:cs typeface="Times New Roman" pitchFamily="18" charset="0"/>
              </a:rPr>
              <a:t> theo số lượng học sinh của lớp mà giáo viên có thể chia mỗi n</a:t>
            </a:r>
            <a:r>
              <a:rPr lang="en-US" sz="1200">
                <a:solidFill>
                  <a:srgbClr val="0000C0"/>
                </a:solidFill>
                <a:latin typeface="Times New Roman" pitchFamily="18" charset="0"/>
                <a:cs typeface="Times New Roman" pitchFamily="18" charset="0"/>
              </a:rPr>
              <a:t>hóm có từ</a:t>
            </a:r>
            <a:r>
              <a:rPr lang="en-US" sz="1200" baseline="0">
                <a:solidFill>
                  <a:srgbClr val="0000C0"/>
                </a:solidFill>
                <a:latin typeface="Times New Roman" pitchFamily="18" charset="0"/>
                <a:cs typeface="Times New Roman" pitchFamily="18" charset="0"/>
              </a:rPr>
              <a:t> </a:t>
            </a:r>
            <a:r>
              <a:rPr lang="en-US" sz="1200">
                <a:solidFill>
                  <a:srgbClr val="0000C0"/>
                </a:solidFill>
                <a:latin typeface="Times New Roman" pitchFamily="18" charset="0"/>
                <a:cs typeface="Times New Roman" pitchFamily="18" charset="0"/>
              </a:rPr>
              <a:t>4 đến 6 học sinh.</a:t>
            </a:r>
            <a:endParaRPr lang="en-US"/>
          </a:p>
        </p:txBody>
      </p:sp>
      <p:sp>
        <p:nvSpPr>
          <p:cNvPr id="4" name="Slide Number Placeholder 3"/>
          <p:cNvSpPr>
            <a:spLocks noGrp="1"/>
          </p:cNvSpPr>
          <p:nvPr>
            <p:ph type="sldNum" sz="quarter" idx="10"/>
          </p:nvPr>
        </p:nvSpPr>
        <p:spPr/>
        <p:txBody>
          <a:bodyPr/>
          <a:lstStyle/>
          <a:p>
            <a:fld id="{D2986841-B6E9-4602-99D2-E5DE711450F7}" type="slidenum">
              <a:rPr lang="en-US" smtClean="0"/>
              <a:t>21</a:t>
            </a:fld>
            <a:endParaRPr lang="en-US"/>
          </a:p>
        </p:txBody>
      </p:sp>
    </p:spTree>
    <p:extLst>
      <p:ext uri="{BB962C8B-B14F-4D97-AF65-F5344CB8AC3E}">
        <p14:creationId xmlns:p14="http://schemas.microsoft.com/office/powerpoint/2010/main" val="16995956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986841-B6E9-4602-99D2-E5DE711450F7}"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24754181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986841-B6E9-4602-99D2-E5DE711450F7}"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24754181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986841-B6E9-4602-99D2-E5DE711450F7}"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24754181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986841-B6E9-4602-99D2-E5DE711450F7}"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24754181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42B979B6-8E7C-4E90-8C9D-F537DFD7086F}" type="slidenum">
              <a:rPr lang="en-US" smtClean="0"/>
              <a:t>30</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latin typeface="Times New Roman" pitchFamily="18" charset="0"/>
                <a:cs typeface="Times New Roman" pitchFamily="18" charset="0"/>
              </a:rPr>
              <a:t>HĐ </a:t>
            </a:r>
            <a:r>
              <a:rPr lang="en-US" sz="1200" dirty="0" err="1">
                <a:latin typeface="Times New Roman" pitchFamily="18" charset="0"/>
                <a:cs typeface="Times New Roman" pitchFamily="18" charset="0"/>
              </a:rPr>
              <a:t>cá</a:t>
            </a:r>
            <a:r>
              <a:rPr lang="en-US" sz="1200" dirty="0">
                <a:latin typeface="Times New Roman" pitchFamily="18" charset="0"/>
                <a:cs typeface="Times New Roman" pitchFamily="18" charset="0"/>
              </a:rPr>
              <a:t> </a:t>
            </a:r>
            <a:r>
              <a:rPr lang="en-US" sz="1200" dirty="0" err="1">
                <a:latin typeface="Times New Roman" pitchFamily="18" charset="0"/>
                <a:cs typeface="Times New Roman" pitchFamily="18" charset="0"/>
              </a:rPr>
              <a:t>nhân</a:t>
            </a:r>
            <a:endParaRPr lang="en-US" sz="1200" dirty="0">
              <a:latin typeface="Times New Roman" pitchFamily="18" charset="0"/>
              <a:cs typeface="Times New Roman" pitchFamily="18" charset="0"/>
            </a:endParaRPr>
          </a:p>
        </p:txBody>
      </p:sp>
      <p:sp>
        <p:nvSpPr>
          <p:cNvPr id="4" name="Slide Number Placeholder 3"/>
          <p:cNvSpPr>
            <a:spLocks noGrp="1"/>
          </p:cNvSpPr>
          <p:nvPr>
            <p:ph type="sldNum" sz="quarter" idx="10"/>
          </p:nvPr>
        </p:nvSpPr>
        <p:spPr/>
        <p:txBody>
          <a:bodyPr/>
          <a:lstStyle/>
          <a:p>
            <a:fld id="{D2986841-B6E9-4602-99D2-E5DE711450F7}"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35756053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a:latin typeface="Times New Roman" pitchFamily="18" charset="0"/>
                <a:cs typeface="Times New Roman" pitchFamily="18" charset="0"/>
              </a:rPr>
              <a:t>T</a:t>
            </a:r>
            <a:r>
              <a:rPr lang="en-US" sz="1200"/>
              <a:t>hảo luận theo nhóm cặp trong thời gian 5’ để làm bài 3 SGK và nêu phương pháp làm bài. Chọn 2 nhóm nhanh nhất lên bảng làm cộng điểm. Mỗi nhóm làm 1</a:t>
            </a:r>
            <a:r>
              <a:rPr lang="en-US" sz="1200" baseline="0"/>
              <a:t> câu</a:t>
            </a:r>
            <a:endParaRPr lang="en-US" sz="1200">
              <a:latin typeface="Times New Roman" pitchFamily="18" charset="0"/>
              <a:cs typeface="Times New Roman" pitchFamily="18" charset="0"/>
            </a:endParaRPr>
          </a:p>
        </p:txBody>
      </p:sp>
      <p:sp>
        <p:nvSpPr>
          <p:cNvPr id="4" name="Slide Number Placeholder 3"/>
          <p:cNvSpPr>
            <a:spLocks noGrp="1"/>
          </p:cNvSpPr>
          <p:nvPr>
            <p:ph type="sldNum" sz="quarter" idx="10"/>
          </p:nvPr>
        </p:nvSpPr>
        <p:spPr/>
        <p:txBody>
          <a:bodyPr/>
          <a:lstStyle/>
          <a:p>
            <a:fld id="{D2986841-B6E9-4602-99D2-E5DE711450F7}"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35756053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êu đề Bản chiếu">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56BE5A3A-290B-4650-8837-C7DF6B09D7C2}"/>
              </a:ext>
            </a:extLst>
          </p:cNvPr>
          <p:cNvSpPr>
            <a:spLocks noGrp="1"/>
          </p:cNvSpPr>
          <p:nvPr>
            <p:ph type="ctrTitle"/>
          </p:nvPr>
        </p:nvSpPr>
        <p:spPr>
          <a:xfrm>
            <a:off x="1143002" y="841772"/>
            <a:ext cx="6858000" cy="1790700"/>
          </a:xfrm>
        </p:spPr>
        <p:txBody>
          <a:bodyPr anchor="b"/>
          <a:lstStyle>
            <a:lvl1pPr algn="ctr">
              <a:defRPr sz="4500"/>
            </a:lvl1pPr>
          </a:lstStyle>
          <a:p>
            <a:r>
              <a:rPr lang="vi-VN"/>
              <a:t>Bấm để sửa kiểu tiêu đề Bản cái</a:t>
            </a:r>
            <a:endParaRPr lang="en-US"/>
          </a:p>
        </p:txBody>
      </p:sp>
      <p:sp>
        <p:nvSpPr>
          <p:cNvPr id="3" name="Tiêu đề phụ 2">
            <a:extLst>
              <a:ext uri="{FF2B5EF4-FFF2-40B4-BE49-F238E27FC236}">
                <a16:creationId xmlns:a16="http://schemas.microsoft.com/office/drawing/2014/main" id="{FAAB943A-05E5-4DBB-9439-4AA9AB58B95A}"/>
              </a:ext>
            </a:extLst>
          </p:cNvPr>
          <p:cNvSpPr>
            <a:spLocks noGrp="1"/>
          </p:cNvSpPr>
          <p:nvPr>
            <p:ph type="subTitle" idx="1"/>
          </p:nvPr>
        </p:nvSpPr>
        <p:spPr>
          <a:xfrm>
            <a:off x="1143002"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vi-VN"/>
              <a:t>Bấm để chỉnh sửa kiểu tiêu đề phụ của Bản cái</a:t>
            </a:r>
            <a:endParaRPr lang="en-US"/>
          </a:p>
        </p:txBody>
      </p:sp>
      <p:sp>
        <p:nvSpPr>
          <p:cNvPr id="4" name="Chỗ dành sẵn cho Ngày tháng 3">
            <a:extLst>
              <a:ext uri="{FF2B5EF4-FFF2-40B4-BE49-F238E27FC236}">
                <a16:creationId xmlns:a16="http://schemas.microsoft.com/office/drawing/2014/main" id="{937A2A3E-C51E-4812-928F-9F6EDF7D6891}"/>
              </a:ext>
            </a:extLst>
          </p:cNvPr>
          <p:cNvSpPr>
            <a:spLocks noGrp="1"/>
          </p:cNvSpPr>
          <p:nvPr>
            <p:ph type="dt" sz="half" idx="10"/>
          </p:nvPr>
        </p:nvSpPr>
        <p:spPr/>
        <p:txBody>
          <a:bodyPr/>
          <a:lstStyle/>
          <a:p>
            <a:fld id="{5DE9C4D9-BB03-4C0C-9630-F5D180F654E4}" type="datetimeFigureOut">
              <a:rPr lang="en-US" smtClean="0"/>
              <a:t>8/6/2023</a:t>
            </a:fld>
            <a:endParaRPr lang="en-US"/>
          </a:p>
        </p:txBody>
      </p:sp>
      <p:sp>
        <p:nvSpPr>
          <p:cNvPr id="5" name="Chỗ dành sẵn cho Chân trang 4">
            <a:extLst>
              <a:ext uri="{FF2B5EF4-FFF2-40B4-BE49-F238E27FC236}">
                <a16:creationId xmlns:a16="http://schemas.microsoft.com/office/drawing/2014/main" id="{4E7793D6-E57D-4A32-9BA2-23F3DF086B3D}"/>
              </a:ext>
            </a:extLst>
          </p:cNvPr>
          <p:cNvSpPr>
            <a:spLocks noGrp="1"/>
          </p:cNvSpPr>
          <p:nvPr>
            <p:ph type="ftr" sz="quarter" idx="11"/>
          </p:nvPr>
        </p:nvSpPr>
        <p:spPr/>
        <p:txBody>
          <a:bodyPr/>
          <a:lstStyle/>
          <a:p>
            <a:endParaRPr lang="en-US"/>
          </a:p>
        </p:txBody>
      </p:sp>
      <p:sp>
        <p:nvSpPr>
          <p:cNvPr id="6" name="Chỗ dành sẵn cho Số hiệu Bản chiếu 5">
            <a:extLst>
              <a:ext uri="{FF2B5EF4-FFF2-40B4-BE49-F238E27FC236}">
                <a16:creationId xmlns:a16="http://schemas.microsoft.com/office/drawing/2014/main" id="{658CFE39-66CB-4FC5-B2FF-60BABF3EF11C}"/>
              </a:ext>
            </a:extLst>
          </p:cNvPr>
          <p:cNvSpPr>
            <a:spLocks noGrp="1"/>
          </p:cNvSpPr>
          <p:nvPr>
            <p:ph type="sldNum" sz="quarter" idx="12"/>
          </p:nvPr>
        </p:nvSpPr>
        <p:spPr/>
        <p:txBody>
          <a:bodyPr/>
          <a:lstStyle/>
          <a:p>
            <a:fld id="{C020C7E6-65DD-4795-8988-78B3EDD8A9D6}" type="slidenum">
              <a:rPr lang="en-US" smtClean="0"/>
              <a:t>‹#›</a:t>
            </a:fld>
            <a:endParaRPr lang="en-US"/>
          </a:p>
        </p:txBody>
      </p:sp>
    </p:spTree>
    <p:extLst>
      <p:ext uri="{BB962C8B-B14F-4D97-AF65-F5344CB8AC3E}">
        <p14:creationId xmlns:p14="http://schemas.microsoft.com/office/powerpoint/2010/main" val="4515684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êu đề và Nội dung">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284C8E96-EA78-40BF-BDB6-5AD323A5C4CE}"/>
              </a:ext>
            </a:extLst>
          </p:cNvPr>
          <p:cNvSpPr>
            <a:spLocks noGrp="1"/>
          </p:cNvSpPr>
          <p:nvPr>
            <p:ph type="title"/>
          </p:nvPr>
        </p:nvSpPr>
        <p:spPr/>
        <p:txBody>
          <a:bodyPr/>
          <a:lstStyle/>
          <a:p>
            <a:r>
              <a:rPr lang="vi-VN"/>
              <a:t>Bấm để sửa kiểu tiêu đề Bản cái</a:t>
            </a:r>
            <a:endParaRPr lang="en-US"/>
          </a:p>
        </p:txBody>
      </p:sp>
      <p:sp>
        <p:nvSpPr>
          <p:cNvPr id="3" name="Chỗ dành sẵn cho Nội dung 2">
            <a:extLst>
              <a:ext uri="{FF2B5EF4-FFF2-40B4-BE49-F238E27FC236}">
                <a16:creationId xmlns:a16="http://schemas.microsoft.com/office/drawing/2014/main" id="{B1FAEDDC-B817-4EED-9D53-E7D15904C0BF}"/>
              </a:ext>
            </a:extLst>
          </p:cNvPr>
          <p:cNvSpPr>
            <a:spLocks noGrp="1"/>
          </p:cNvSpPr>
          <p:nvPr>
            <p:ph idx="1"/>
          </p:nvPr>
        </p:nvSpPr>
        <p:spPr/>
        <p:txBody>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gày tháng 3">
            <a:extLst>
              <a:ext uri="{FF2B5EF4-FFF2-40B4-BE49-F238E27FC236}">
                <a16:creationId xmlns:a16="http://schemas.microsoft.com/office/drawing/2014/main" id="{57E5799D-AEA1-46D7-9F99-374B9CA01260}"/>
              </a:ext>
            </a:extLst>
          </p:cNvPr>
          <p:cNvSpPr>
            <a:spLocks noGrp="1"/>
          </p:cNvSpPr>
          <p:nvPr>
            <p:ph type="dt" sz="half" idx="10"/>
          </p:nvPr>
        </p:nvSpPr>
        <p:spPr/>
        <p:txBody>
          <a:bodyPr/>
          <a:lstStyle/>
          <a:p>
            <a:fld id="{5DE9C4D9-BB03-4C0C-9630-F5D180F654E4}" type="datetimeFigureOut">
              <a:rPr lang="en-US" smtClean="0"/>
              <a:t>8/6/2023</a:t>
            </a:fld>
            <a:endParaRPr lang="en-US"/>
          </a:p>
        </p:txBody>
      </p:sp>
      <p:sp>
        <p:nvSpPr>
          <p:cNvPr id="5" name="Chỗ dành sẵn cho Chân trang 4">
            <a:extLst>
              <a:ext uri="{FF2B5EF4-FFF2-40B4-BE49-F238E27FC236}">
                <a16:creationId xmlns:a16="http://schemas.microsoft.com/office/drawing/2014/main" id="{1E9E9318-9CF6-4ACA-A5CE-8663495348BC}"/>
              </a:ext>
            </a:extLst>
          </p:cNvPr>
          <p:cNvSpPr>
            <a:spLocks noGrp="1"/>
          </p:cNvSpPr>
          <p:nvPr>
            <p:ph type="ftr" sz="quarter" idx="11"/>
          </p:nvPr>
        </p:nvSpPr>
        <p:spPr/>
        <p:txBody>
          <a:bodyPr/>
          <a:lstStyle/>
          <a:p>
            <a:endParaRPr lang="en-US"/>
          </a:p>
        </p:txBody>
      </p:sp>
      <p:sp>
        <p:nvSpPr>
          <p:cNvPr id="6" name="Chỗ dành sẵn cho Số hiệu Bản chiếu 5">
            <a:extLst>
              <a:ext uri="{FF2B5EF4-FFF2-40B4-BE49-F238E27FC236}">
                <a16:creationId xmlns:a16="http://schemas.microsoft.com/office/drawing/2014/main" id="{0FD000B7-C01C-4DE0-BFB4-7BE0BE314184}"/>
              </a:ext>
            </a:extLst>
          </p:cNvPr>
          <p:cNvSpPr>
            <a:spLocks noGrp="1"/>
          </p:cNvSpPr>
          <p:nvPr>
            <p:ph type="sldNum" sz="quarter" idx="12"/>
          </p:nvPr>
        </p:nvSpPr>
        <p:spPr/>
        <p:txBody>
          <a:bodyPr/>
          <a:lstStyle/>
          <a:p>
            <a:fld id="{C020C7E6-65DD-4795-8988-78B3EDD8A9D6}" type="slidenum">
              <a:rPr lang="en-US" smtClean="0"/>
              <a:t>‹#›</a:t>
            </a:fld>
            <a:endParaRPr lang="en-US"/>
          </a:p>
        </p:txBody>
      </p:sp>
    </p:spTree>
    <p:extLst>
      <p:ext uri="{BB962C8B-B14F-4D97-AF65-F5344CB8AC3E}">
        <p14:creationId xmlns:p14="http://schemas.microsoft.com/office/powerpoint/2010/main" val="3590453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Đầu trang của Phần">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41D6E89E-E412-49B0-BE62-F2EE4A2B26C5}"/>
              </a:ext>
            </a:extLst>
          </p:cNvPr>
          <p:cNvSpPr>
            <a:spLocks noGrp="1"/>
          </p:cNvSpPr>
          <p:nvPr>
            <p:ph type="title"/>
          </p:nvPr>
        </p:nvSpPr>
        <p:spPr>
          <a:xfrm>
            <a:off x="623889" y="1282304"/>
            <a:ext cx="7886700" cy="2139553"/>
          </a:xfrm>
        </p:spPr>
        <p:txBody>
          <a:bodyPr anchor="b"/>
          <a:lstStyle>
            <a:lvl1pPr>
              <a:defRPr sz="4500"/>
            </a:lvl1pPr>
          </a:lstStyle>
          <a:p>
            <a:r>
              <a:rPr lang="vi-VN"/>
              <a:t>Bấm để sửa kiểu tiêu đề Bản cái</a:t>
            </a:r>
            <a:endParaRPr lang="en-US"/>
          </a:p>
        </p:txBody>
      </p:sp>
      <p:sp>
        <p:nvSpPr>
          <p:cNvPr id="3" name="Chỗ dành sẵn cho Văn bản 2">
            <a:extLst>
              <a:ext uri="{FF2B5EF4-FFF2-40B4-BE49-F238E27FC236}">
                <a16:creationId xmlns:a16="http://schemas.microsoft.com/office/drawing/2014/main" id="{681F4A66-C7C1-48F5-AAB5-5A374166ABE9}"/>
              </a:ext>
            </a:extLst>
          </p:cNvPr>
          <p:cNvSpPr>
            <a:spLocks noGrp="1"/>
          </p:cNvSpPr>
          <p:nvPr>
            <p:ph type="body" idx="1"/>
          </p:nvPr>
        </p:nvSpPr>
        <p:spPr>
          <a:xfrm>
            <a:off x="623889"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vi-VN"/>
              <a:t>Bấm để chỉnh sửa kiểu văn bản của Bản cái</a:t>
            </a:r>
          </a:p>
        </p:txBody>
      </p:sp>
      <p:sp>
        <p:nvSpPr>
          <p:cNvPr id="4" name="Chỗ dành sẵn cho Ngày tháng 3">
            <a:extLst>
              <a:ext uri="{FF2B5EF4-FFF2-40B4-BE49-F238E27FC236}">
                <a16:creationId xmlns:a16="http://schemas.microsoft.com/office/drawing/2014/main" id="{DCD16AEB-16D5-42CA-9537-FAD06C886A53}"/>
              </a:ext>
            </a:extLst>
          </p:cNvPr>
          <p:cNvSpPr>
            <a:spLocks noGrp="1"/>
          </p:cNvSpPr>
          <p:nvPr>
            <p:ph type="dt" sz="half" idx="10"/>
          </p:nvPr>
        </p:nvSpPr>
        <p:spPr/>
        <p:txBody>
          <a:bodyPr/>
          <a:lstStyle/>
          <a:p>
            <a:fld id="{5DE9C4D9-BB03-4C0C-9630-F5D180F654E4}" type="datetimeFigureOut">
              <a:rPr lang="en-US" smtClean="0"/>
              <a:t>8/6/2023</a:t>
            </a:fld>
            <a:endParaRPr lang="en-US"/>
          </a:p>
        </p:txBody>
      </p:sp>
      <p:sp>
        <p:nvSpPr>
          <p:cNvPr id="5" name="Chỗ dành sẵn cho Chân trang 4">
            <a:extLst>
              <a:ext uri="{FF2B5EF4-FFF2-40B4-BE49-F238E27FC236}">
                <a16:creationId xmlns:a16="http://schemas.microsoft.com/office/drawing/2014/main" id="{5110061A-2295-4F39-894F-8BF3905A0D56}"/>
              </a:ext>
            </a:extLst>
          </p:cNvPr>
          <p:cNvSpPr>
            <a:spLocks noGrp="1"/>
          </p:cNvSpPr>
          <p:nvPr>
            <p:ph type="ftr" sz="quarter" idx="11"/>
          </p:nvPr>
        </p:nvSpPr>
        <p:spPr/>
        <p:txBody>
          <a:bodyPr/>
          <a:lstStyle/>
          <a:p>
            <a:endParaRPr lang="en-US"/>
          </a:p>
        </p:txBody>
      </p:sp>
      <p:sp>
        <p:nvSpPr>
          <p:cNvPr id="6" name="Chỗ dành sẵn cho Số hiệu Bản chiếu 5">
            <a:extLst>
              <a:ext uri="{FF2B5EF4-FFF2-40B4-BE49-F238E27FC236}">
                <a16:creationId xmlns:a16="http://schemas.microsoft.com/office/drawing/2014/main" id="{84EAFA22-2B3E-47BF-8F5E-F64F865092DD}"/>
              </a:ext>
            </a:extLst>
          </p:cNvPr>
          <p:cNvSpPr>
            <a:spLocks noGrp="1"/>
          </p:cNvSpPr>
          <p:nvPr>
            <p:ph type="sldNum" sz="quarter" idx="12"/>
          </p:nvPr>
        </p:nvSpPr>
        <p:spPr/>
        <p:txBody>
          <a:bodyPr/>
          <a:lstStyle/>
          <a:p>
            <a:fld id="{C020C7E6-65DD-4795-8988-78B3EDD8A9D6}" type="slidenum">
              <a:rPr lang="en-US" smtClean="0"/>
              <a:t>‹#›</a:t>
            </a:fld>
            <a:endParaRPr lang="en-US"/>
          </a:p>
        </p:txBody>
      </p:sp>
    </p:spTree>
    <p:extLst>
      <p:ext uri="{BB962C8B-B14F-4D97-AF65-F5344CB8AC3E}">
        <p14:creationId xmlns:p14="http://schemas.microsoft.com/office/powerpoint/2010/main" val="15158026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Hai Nội dung">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A9761EA5-4D33-4A36-8325-0AFDE8063B7B}"/>
              </a:ext>
            </a:extLst>
          </p:cNvPr>
          <p:cNvSpPr>
            <a:spLocks noGrp="1"/>
          </p:cNvSpPr>
          <p:nvPr>
            <p:ph type="title"/>
          </p:nvPr>
        </p:nvSpPr>
        <p:spPr/>
        <p:txBody>
          <a:bodyPr/>
          <a:lstStyle/>
          <a:p>
            <a:r>
              <a:rPr lang="vi-VN"/>
              <a:t>Bấm để sửa kiểu tiêu đề Bản cái</a:t>
            </a:r>
            <a:endParaRPr lang="en-US"/>
          </a:p>
        </p:txBody>
      </p:sp>
      <p:sp>
        <p:nvSpPr>
          <p:cNvPr id="3" name="Chỗ dành sẵn cho Nội dung 2">
            <a:extLst>
              <a:ext uri="{FF2B5EF4-FFF2-40B4-BE49-F238E27FC236}">
                <a16:creationId xmlns:a16="http://schemas.microsoft.com/office/drawing/2014/main" id="{C9285093-E273-47EC-8BFD-2D378C93B7D0}"/>
              </a:ext>
            </a:extLst>
          </p:cNvPr>
          <p:cNvSpPr>
            <a:spLocks noGrp="1"/>
          </p:cNvSpPr>
          <p:nvPr>
            <p:ph sz="half" idx="1"/>
          </p:nvPr>
        </p:nvSpPr>
        <p:spPr>
          <a:xfrm>
            <a:off x="628649" y="1369219"/>
            <a:ext cx="3886201" cy="3263504"/>
          </a:xfrm>
        </p:spPr>
        <p:txBody>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ội dung 3">
            <a:extLst>
              <a:ext uri="{FF2B5EF4-FFF2-40B4-BE49-F238E27FC236}">
                <a16:creationId xmlns:a16="http://schemas.microsoft.com/office/drawing/2014/main" id="{E200BCDF-53F2-4681-B896-B97C759BB46D}"/>
              </a:ext>
            </a:extLst>
          </p:cNvPr>
          <p:cNvSpPr>
            <a:spLocks noGrp="1"/>
          </p:cNvSpPr>
          <p:nvPr>
            <p:ph sz="half" idx="2"/>
          </p:nvPr>
        </p:nvSpPr>
        <p:spPr>
          <a:xfrm>
            <a:off x="4629150" y="1369219"/>
            <a:ext cx="3886201" cy="3263504"/>
          </a:xfrm>
        </p:spPr>
        <p:txBody>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5" name="Chỗ dành sẵn cho Ngày tháng 4">
            <a:extLst>
              <a:ext uri="{FF2B5EF4-FFF2-40B4-BE49-F238E27FC236}">
                <a16:creationId xmlns:a16="http://schemas.microsoft.com/office/drawing/2014/main" id="{B86C5409-E40F-4002-9C0B-84C74584F17D}"/>
              </a:ext>
            </a:extLst>
          </p:cNvPr>
          <p:cNvSpPr>
            <a:spLocks noGrp="1"/>
          </p:cNvSpPr>
          <p:nvPr>
            <p:ph type="dt" sz="half" idx="10"/>
          </p:nvPr>
        </p:nvSpPr>
        <p:spPr/>
        <p:txBody>
          <a:bodyPr/>
          <a:lstStyle/>
          <a:p>
            <a:fld id="{5DE9C4D9-BB03-4C0C-9630-F5D180F654E4}" type="datetimeFigureOut">
              <a:rPr lang="en-US" smtClean="0"/>
              <a:t>8/6/2023</a:t>
            </a:fld>
            <a:endParaRPr lang="en-US"/>
          </a:p>
        </p:txBody>
      </p:sp>
      <p:sp>
        <p:nvSpPr>
          <p:cNvPr id="6" name="Chỗ dành sẵn cho Chân trang 5">
            <a:extLst>
              <a:ext uri="{FF2B5EF4-FFF2-40B4-BE49-F238E27FC236}">
                <a16:creationId xmlns:a16="http://schemas.microsoft.com/office/drawing/2014/main" id="{03742CB6-7BBC-4CCA-A49E-F4B0DB855DCE}"/>
              </a:ext>
            </a:extLst>
          </p:cNvPr>
          <p:cNvSpPr>
            <a:spLocks noGrp="1"/>
          </p:cNvSpPr>
          <p:nvPr>
            <p:ph type="ftr" sz="quarter" idx="11"/>
          </p:nvPr>
        </p:nvSpPr>
        <p:spPr/>
        <p:txBody>
          <a:bodyPr/>
          <a:lstStyle/>
          <a:p>
            <a:endParaRPr lang="en-US"/>
          </a:p>
        </p:txBody>
      </p:sp>
      <p:sp>
        <p:nvSpPr>
          <p:cNvPr id="7" name="Chỗ dành sẵn cho Số hiệu Bản chiếu 6">
            <a:extLst>
              <a:ext uri="{FF2B5EF4-FFF2-40B4-BE49-F238E27FC236}">
                <a16:creationId xmlns:a16="http://schemas.microsoft.com/office/drawing/2014/main" id="{A4BB5FB3-9A75-4DFD-82CE-F2954A164016}"/>
              </a:ext>
            </a:extLst>
          </p:cNvPr>
          <p:cNvSpPr>
            <a:spLocks noGrp="1"/>
          </p:cNvSpPr>
          <p:nvPr>
            <p:ph type="sldNum" sz="quarter" idx="12"/>
          </p:nvPr>
        </p:nvSpPr>
        <p:spPr/>
        <p:txBody>
          <a:bodyPr/>
          <a:lstStyle/>
          <a:p>
            <a:fld id="{C020C7E6-65DD-4795-8988-78B3EDD8A9D6}" type="slidenum">
              <a:rPr lang="en-US" smtClean="0"/>
              <a:t>‹#›</a:t>
            </a:fld>
            <a:endParaRPr lang="en-US"/>
          </a:p>
        </p:txBody>
      </p:sp>
    </p:spTree>
    <p:extLst>
      <p:ext uri="{BB962C8B-B14F-4D97-AF65-F5344CB8AC3E}">
        <p14:creationId xmlns:p14="http://schemas.microsoft.com/office/powerpoint/2010/main" val="7834504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hép so sánh">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DA5CC030-E22D-4C7E-B82F-6C746FBEE35A}"/>
              </a:ext>
            </a:extLst>
          </p:cNvPr>
          <p:cNvSpPr>
            <a:spLocks noGrp="1"/>
          </p:cNvSpPr>
          <p:nvPr>
            <p:ph type="title"/>
          </p:nvPr>
        </p:nvSpPr>
        <p:spPr>
          <a:xfrm>
            <a:off x="629841" y="273844"/>
            <a:ext cx="7886700" cy="994172"/>
          </a:xfrm>
        </p:spPr>
        <p:txBody>
          <a:bodyPr/>
          <a:lstStyle/>
          <a:p>
            <a:r>
              <a:rPr lang="vi-VN"/>
              <a:t>Bấm để sửa kiểu tiêu đề Bản cái</a:t>
            </a:r>
            <a:endParaRPr lang="en-US"/>
          </a:p>
        </p:txBody>
      </p:sp>
      <p:sp>
        <p:nvSpPr>
          <p:cNvPr id="3" name="Chỗ dành sẵn cho Văn bản 2">
            <a:extLst>
              <a:ext uri="{FF2B5EF4-FFF2-40B4-BE49-F238E27FC236}">
                <a16:creationId xmlns:a16="http://schemas.microsoft.com/office/drawing/2014/main" id="{AA1C16AB-9FFB-4D1E-9898-18C983971D69}"/>
              </a:ext>
            </a:extLst>
          </p:cNvPr>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vi-VN"/>
              <a:t>Bấm để chỉnh sửa kiểu văn bản của Bản cái</a:t>
            </a:r>
          </a:p>
        </p:txBody>
      </p:sp>
      <p:sp>
        <p:nvSpPr>
          <p:cNvPr id="4" name="Chỗ dành sẵn cho Nội dung 3">
            <a:extLst>
              <a:ext uri="{FF2B5EF4-FFF2-40B4-BE49-F238E27FC236}">
                <a16:creationId xmlns:a16="http://schemas.microsoft.com/office/drawing/2014/main" id="{B848FA3B-CE27-4FB9-967B-9D7414F8DDEB}"/>
              </a:ext>
            </a:extLst>
          </p:cNvPr>
          <p:cNvSpPr>
            <a:spLocks noGrp="1"/>
          </p:cNvSpPr>
          <p:nvPr>
            <p:ph sz="half" idx="2"/>
          </p:nvPr>
        </p:nvSpPr>
        <p:spPr>
          <a:xfrm>
            <a:off x="629842" y="1878806"/>
            <a:ext cx="3868340" cy="2763441"/>
          </a:xfrm>
        </p:spPr>
        <p:txBody>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5" name="Chỗ dành sẵn cho Văn bản 4">
            <a:extLst>
              <a:ext uri="{FF2B5EF4-FFF2-40B4-BE49-F238E27FC236}">
                <a16:creationId xmlns:a16="http://schemas.microsoft.com/office/drawing/2014/main" id="{A3946EAB-6249-4D4C-BE84-13FD2632327D}"/>
              </a:ext>
            </a:extLst>
          </p:cNvPr>
          <p:cNvSpPr>
            <a:spLocks noGrp="1"/>
          </p:cNvSpPr>
          <p:nvPr>
            <p:ph type="body" sz="quarter" idx="3"/>
          </p:nvPr>
        </p:nvSpPr>
        <p:spPr>
          <a:xfrm>
            <a:off x="4629151" y="1260872"/>
            <a:ext cx="388739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vi-VN"/>
              <a:t>Bấm để chỉnh sửa kiểu văn bản của Bản cái</a:t>
            </a:r>
          </a:p>
        </p:txBody>
      </p:sp>
      <p:sp>
        <p:nvSpPr>
          <p:cNvPr id="6" name="Chỗ dành sẵn cho Nội dung 5">
            <a:extLst>
              <a:ext uri="{FF2B5EF4-FFF2-40B4-BE49-F238E27FC236}">
                <a16:creationId xmlns:a16="http://schemas.microsoft.com/office/drawing/2014/main" id="{0CB35F50-BC3C-4EE3-8A42-9DE4B0D93042}"/>
              </a:ext>
            </a:extLst>
          </p:cNvPr>
          <p:cNvSpPr>
            <a:spLocks noGrp="1"/>
          </p:cNvSpPr>
          <p:nvPr>
            <p:ph sz="quarter" idx="4"/>
          </p:nvPr>
        </p:nvSpPr>
        <p:spPr>
          <a:xfrm>
            <a:off x="4629151" y="1878806"/>
            <a:ext cx="3887390" cy="2763441"/>
          </a:xfrm>
        </p:spPr>
        <p:txBody>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7" name="Chỗ dành sẵn cho Ngày tháng 6">
            <a:extLst>
              <a:ext uri="{FF2B5EF4-FFF2-40B4-BE49-F238E27FC236}">
                <a16:creationId xmlns:a16="http://schemas.microsoft.com/office/drawing/2014/main" id="{054FDB98-3C96-4BC5-8100-EFDBD032C580}"/>
              </a:ext>
            </a:extLst>
          </p:cNvPr>
          <p:cNvSpPr>
            <a:spLocks noGrp="1"/>
          </p:cNvSpPr>
          <p:nvPr>
            <p:ph type="dt" sz="half" idx="10"/>
          </p:nvPr>
        </p:nvSpPr>
        <p:spPr/>
        <p:txBody>
          <a:bodyPr/>
          <a:lstStyle/>
          <a:p>
            <a:fld id="{5DE9C4D9-BB03-4C0C-9630-F5D180F654E4}" type="datetimeFigureOut">
              <a:rPr lang="en-US" smtClean="0"/>
              <a:t>8/6/2023</a:t>
            </a:fld>
            <a:endParaRPr lang="en-US"/>
          </a:p>
        </p:txBody>
      </p:sp>
      <p:sp>
        <p:nvSpPr>
          <p:cNvPr id="8" name="Chỗ dành sẵn cho Chân trang 7">
            <a:extLst>
              <a:ext uri="{FF2B5EF4-FFF2-40B4-BE49-F238E27FC236}">
                <a16:creationId xmlns:a16="http://schemas.microsoft.com/office/drawing/2014/main" id="{CE02A3A8-70AB-4CBC-B228-8EE92B606D39}"/>
              </a:ext>
            </a:extLst>
          </p:cNvPr>
          <p:cNvSpPr>
            <a:spLocks noGrp="1"/>
          </p:cNvSpPr>
          <p:nvPr>
            <p:ph type="ftr" sz="quarter" idx="11"/>
          </p:nvPr>
        </p:nvSpPr>
        <p:spPr/>
        <p:txBody>
          <a:bodyPr/>
          <a:lstStyle/>
          <a:p>
            <a:endParaRPr lang="en-US"/>
          </a:p>
        </p:txBody>
      </p:sp>
      <p:sp>
        <p:nvSpPr>
          <p:cNvPr id="9" name="Chỗ dành sẵn cho Số hiệu Bản chiếu 8">
            <a:extLst>
              <a:ext uri="{FF2B5EF4-FFF2-40B4-BE49-F238E27FC236}">
                <a16:creationId xmlns:a16="http://schemas.microsoft.com/office/drawing/2014/main" id="{271F50C4-EB83-47B1-B971-F20016E98BFF}"/>
              </a:ext>
            </a:extLst>
          </p:cNvPr>
          <p:cNvSpPr>
            <a:spLocks noGrp="1"/>
          </p:cNvSpPr>
          <p:nvPr>
            <p:ph type="sldNum" sz="quarter" idx="12"/>
          </p:nvPr>
        </p:nvSpPr>
        <p:spPr/>
        <p:txBody>
          <a:bodyPr/>
          <a:lstStyle/>
          <a:p>
            <a:fld id="{C020C7E6-65DD-4795-8988-78B3EDD8A9D6}" type="slidenum">
              <a:rPr lang="en-US" smtClean="0"/>
              <a:t>‹#›</a:t>
            </a:fld>
            <a:endParaRPr lang="en-US"/>
          </a:p>
        </p:txBody>
      </p:sp>
    </p:spTree>
    <p:extLst>
      <p:ext uri="{BB962C8B-B14F-4D97-AF65-F5344CB8AC3E}">
        <p14:creationId xmlns:p14="http://schemas.microsoft.com/office/powerpoint/2010/main" val="27879760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hỉ Tiêu đề">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1DD26466-4061-4AEE-A69B-CB196B06D423}"/>
              </a:ext>
            </a:extLst>
          </p:cNvPr>
          <p:cNvSpPr>
            <a:spLocks noGrp="1"/>
          </p:cNvSpPr>
          <p:nvPr>
            <p:ph type="title"/>
          </p:nvPr>
        </p:nvSpPr>
        <p:spPr/>
        <p:txBody>
          <a:bodyPr/>
          <a:lstStyle/>
          <a:p>
            <a:r>
              <a:rPr lang="vi-VN"/>
              <a:t>Bấm để sửa kiểu tiêu đề Bản cái</a:t>
            </a:r>
            <a:endParaRPr lang="en-US"/>
          </a:p>
        </p:txBody>
      </p:sp>
      <p:sp>
        <p:nvSpPr>
          <p:cNvPr id="3" name="Chỗ dành sẵn cho Ngày tháng 2">
            <a:extLst>
              <a:ext uri="{FF2B5EF4-FFF2-40B4-BE49-F238E27FC236}">
                <a16:creationId xmlns:a16="http://schemas.microsoft.com/office/drawing/2014/main" id="{04544B7C-8624-48E3-9CF2-AFFE26A38AC3}"/>
              </a:ext>
            </a:extLst>
          </p:cNvPr>
          <p:cNvSpPr>
            <a:spLocks noGrp="1"/>
          </p:cNvSpPr>
          <p:nvPr>
            <p:ph type="dt" sz="half" idx="10"/>
          </p:nvPr>
        </p:nvSpPr>
        <p:spPr/>
        <p:txBody>
          <a:bodyPr/>
          <a:lstStyle/>
          <a:p>
            <a:fld id="{5DE9C4D9-BB03-4C0C-9630-F5D180F654E4}" type="datetimeFigureOut">
              <a:rPr lang="en-US" smtClean="0"/>
              <a:t>8/6/2023</a:t>
            </a:fld>
            <a:endParaRPr lang="en-US"/>
          </a:p>
        </p:txBody>
      </p:sp>
      <p:sp>
        <p:nvSpPr>
          <p:cNvPr id="4" name="Chỗ dành sẵn cho Chân trang 3">
            <a:extLst>
              <a:ext uri="{FF2B5EF4-FFF2-40B4-BE49-F238E27FC236}">
                <a16:creationId xmlns:a16="http://schemas.microsoft.com/office/drawing/2014/main" id="{C1F059B1-CAD6-423E-A9CD-390BFB122CA2}"/>
              </a:ext>
            </a:extLst>
          </p:cNvPr>
          <p:cNvSpPr>
            <a:spLocks noGrp="1"/>
          </p:cNvSpPr>
          <p:nvPr>
            <p:ph type="ftr" sz="quarter" idx="11"/>
          </p:nvPr>
        </p:nvSpPr>
        <p:spPr/>
        <p:txBody>
          <a:bodyPr/>
          <a:lstStyle/>
          <a:p>
            <a:endParaRPr lang="en-US"/>
          </a:p>
        </p:txBody>
      </p:sp>
      <p:sp>
        <p:nvSpPr>
          <p:cNvPr id="5" name="Chỗ dành sẵn cho Số hiệu Bản chiếu 4">
            <a:extLst>
              <a:ext uri="{FF2B5EF4-FFF2-40B4-BE49-F238E27FC236}">
                <a16:creationId xmlns:a16="http://schemas.microsoft.com/office/drawing/2014/main" id="{EA24A03B-D71E-48E8-A1BE-FD13DDD607F6}"/>
              </a:ext>
            </a:extLst>
          </p:cNvPr>
          <p:cNvSpPr>
            <a:spLocks noGrp="1"/>
          </p:cNvSpPr>
          <p:nvPr>
            <p:ph type="sldNum" sz="quarter" idx="12"/>
          </p:nvPr>
        </p:nvSpPr>
        <p:spPr/>
        <p:txBody>
          <a:bodyPr/>
          <a:lstStyle/>
          <a:p>
            <a:fld id="{C020C7E6-65DD-4795-8988-78B3EDD8A9D6}" type="slidenum">
              <a:rPr lang="en-US" smtClean="0"/>
              <a:t>‹#›</a:t>
            </a:fld>
            <a:endParaRPr lang="en-US"/>
          </a:p>
        </p:txBody>
      </p:sp>
    </p:spTree>
    <p:extLst>
      <p:ext uri="{BB962C8B-B14F-4D97-AF65-F5344CB8AC3E}">
        <p14:creationId xmlns:p14="http://schemas.microsoft.com/office/powerpoint/2010/main" val="12584063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rống">
    <p:spTree>
      <p:nvGrpSpPr>
        <p:cNvPr id="1" name=""/>
        <p:cNvGrpSpPr/>
        <p:nvPr/>
      </p:nvGrpSpPr>
      <p:grpSpPr>
        <a:xfrm>
          <a:off x="0" y="0"/>
          <a:ext cx="0" cy="0"/>
          <a:chOff x="0" y="0"/>
          <a:chExt cx="0" cy="0"/>
        </a:xfrm>
      </p:grpSpPr>
      <p:sp>
        <p:nvSpPr>
          <p:cNvPr id="2" name="Chỗ dành sẵn cho Ngày tháng 1">
            <a:extLst>
              <a:ext uri="{FF2B5EF4-FFF2-40B4-BE49-F238E27FC236}">
                <a16:creationId xmlns:a16="http://schemas.microsoft.com/office/drawing/2014/main" id="{D6476802-3A7D-45C0-A6D8-6AA8567F39C8}"/>
              </a:ext>
            </a:extLst>
          </p:cNvPr>
          <p:cNvSpPr>
            <a:spLocks noGrp="1"/>
          </p:cNvSpPr>
          <p:nvPr>
            <p:ph type="dt" sz="half" idx="10"/>
          </p:nvPr>
        </p:nvSpPr>
        <p:spPr/>
        <p:txBody>
          <a:bodyPr/>
          <a:lstStyle/>
          <a:p>
            <a:fld id="{5DE9C4D9-BB03-4C0C-9630-F5D180F654E4}" type="datetimeFigureOut">
              <a:rPr lang="en-US" smtClean="0"/>
              <a:t>8/6/2023</a:t>
            </a:fld>
            <a:endParaRPr lang="en-US"/>
          </a:p>
        </p:txBody>
      </p:sp>
      <p:sp>
        <p:nvSpPr>
          <p:cNvPr id="3" name="Chỗ dành sẵn cho Chân trang 2">
            <a:extLst>
              <a:ext uri="{FF2B5EF4-FFF2-40B4-BE49-F238E27FC236}">
                <a16:creationId xmlns:a16="http://schemas.microsoft.com/office/drawing/2014/main" id="{1B13712D-5B04-4E6A-8A0F-5C28924999B5}"/>
              </a:ext>
            </a:extLst>
          </p:cNvPr>
          <p:cNvSpPr>
            <a:spLocks noGrp="1"/>
          </p:cNvSpPr>
          <p:nvPr>
            <p:ph type="ftr" sz="quarter" idx="11"/>
          </p:nvPr>
        </p:nvSpPr>
        <p:spPr/>
        <p:txBody>
          <a:bodyPr/>
          <a:lstStyle/>
          <a:p>
            <a:endParaRPr lang="en-US"/>
          </a:p>
        </p:txBody>
      </p:sp>
      <p:sp>
        <p:nvSpPr>
          <p:cNvPr id="4" name="Chỗ dành sẵn cho Số hiệu Bản chiếu 3">
            <a:extLst>
              <a:ext uri="{FF2B5EF4-FFF2-40B4-BE49-F238E27FC236}">
                <a16:creationId xmlns:a16="http://schemas.microsoft.com/office/drawing/2014/main" id="{CA2E22E9-1CDF-4FDC-AAE0-4533882ED8ED}"/>
              </a:ext>
            </a:extLst>
          </p:cNvPr>
          <p:cNvSpPr>
            <a:spLocks noGrp="1"/>
          </p:cNvSpPr>
          <p:nvPr>
            <p:ph type="sldNum" sz="quarter" idx="12"/>
          </p:nvPr>
        </p:nvSpPr>
        <p:spPr/>
        <p:txBody>
          <a:bodyPr/>
          <a:lstStyle/>
          <a:p>
            <a:fld id="{C020C7E6-65DD-4795-8988-78B3EDD8A9D6}" type="slidenum">
              <a:rPr lang="en-US" smtClean="0"/>
              <a:t>‹#›</a:t>
            </a:fld>
            <a:endParaRPr lang="en-US"/>
          </a:p>
        </p:txBody>
      </p:sp>
    </p:spTree>
    <p:extLst>
      <p:ext uri="{BB962C8B-B14F-4D97-AF65-F5344CB8AC3E}">
        <p14:creationId xmlns:p14="http://schemas.microsoft.com/office/powerpoint/2010/main" val="8256177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Nội dung với Chú thích">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7C277932-5BE4-45E5-AC8E-FACA9EA330B5}"/>
              </a:ext>
            </a:extLst>
          </p:cNvPr>
          <p:cNvSpPr>
            <a:spLocks noGrp="1"/>
          </p:cNvSpPr>
          <p:nvPr>
            <p:ph type="title"/>
          </p:nvPr>
        </p:nvSpPr>
        <p:spPr>
          <a:xfrm>
            <a:off x="629841" y="342900"/>
            <a:ext cx="2949179" cy="1200150"/>
          </a:xfrm>
        </p:spPr>
        <p:txBody>
          <a:bodyPr anchor="b"/>
          <a:lstStyle>
            <a:lvl1pPr>
              <a:defRPr sz="2400"/>
            </a:lvl1pPr>
          </a:lstStyle>
          <a:p>
            <a:r>
              <a:rPr lang="vi-VN"/>
              <a:t>Bấm để sửa kiểu tiêu đề Bản cái</a:t>
            </a:r>
            <a:endParaRPr lang="en-US"/>
          </a:p>
        </p:txBody>
      </p:sp>
      <p:sp>
        <p:nvSpPr>
          <p:cNvPr id="3" name="Chỗ dành sẵn cho Nội dung 2">
            <a:extLst>
              <a:ext uri="{FF2B5EF4-FFF2-40B4-BE49-F238E27FC236}">
                <a16:creationId xmlns:a16="http://schemas.microsoft.com/office/drawing/2014/main" id="{E7281689-A220-4734-AC81-35FC709D0BF9}"/>
              </a:ext>
            </a:extLst>
          </p:cNvPr>
          <p:cNvSpPr>
            <a:spLocks noGrp="1"/>
          </p:cNvSpPr>
          <p:nvPr>
            <p:ph idx="1"/>
          </p:nvPr>
        </p:nvSpPr>
        <p:spPr>
          <a:xfrm>
            <a:off x="3887391" y="740570"/>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Văn bản 3">
            <a:extLst>
              <a:ext uri="{FF2B5EF4-FFF2-40B4-BE49-F238E27FC236}">
                <a16:creationId xmlns:a16="http://schemas.microsoft.com/office/drawing/2014/main" id="{81C09AB8-6206-4767-ADA0-0F5BFE4C759C}"/>
              </a:ext>
            </a:extLst>
          </p:cNvPr>
          <p:cNvSpPr>
            <a:spLocks noGrp="1"/>
          </p:cNvSpPr>
          <p:nvPr>
            <p:ph type="body" sz="half" idx="2"/>
          </p:nvPr>
        </p:nvSpPr>
        <p:spPr>
          <a:xfrm>
            <a:off x="629841" y="1543051"/>
            <a:ext cx="2949179"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vi-VN"/>
              <a:t>Bấm để chỉnh sửa kiểu văn bản của Bản cái</a:t>
            </a:r>
          </a:p>
        </p:txBody>
      </p:sp>
      <p:sp>
        <p:nvSpPr>
          <p:cNvPr id="5" name="Chỗ dành sẵn cho Ngày tháng 4">
            <a:extLst>
              <a:ext uri="{FF2B5EF4-FFF2-40B4-BE49-F238E27FC236}">
                <a16:creationId xmlns:a16="http://schemas.microsoft.com/office/drawing/2014/main" id="{2DF5A107-BA2F-4CEF-9B32-74906C309E39}"/>
              </a:ext>
            </a:extLst>
          </p:cNvPr>
          <p:cNvSpPr>
            <a:spLocks noGrp="1"/>
          </p:cNvSpPr>
          <p:nvPr>
            <p:ph type="dt" sz="half" idx="10"/>
          </p:nvPr>
        </p:nvSpPr>
        <p:spPr/>
        <p:txBody>
          <a:bodyPr/>
          <a:lstStyle/>
          <a:p>
            <a:fld id="{5DE9C4D9-BB03-4C0C-9630-F5D180F654E4}" type="datetimeFigureOut">
              <a:rPr lang="en-US" smtClean="0"/>
              <a:t>8/6/2023</a:t>
            </a:fld>
            <a:endParaRPr lang="en-US"/>
          </a:p>
        </p:txBody>
      </p:sp>
      <p:sp>
        <p:nvSpPr>
          <p:cNvPr id="6" name="Chỗ dành sẵn cho Chân trang 5">
            <a:extLst>
              <a:ext uri="{FF2B5EF4-FFF2-40B4-BE49-F238E27FC236}">
                <a16:creationId xmlns:a16="http://schemas.microsoft.com/office/drawing/2014/main" id="{1C10382E-E862-41C1-A96E-11E22F4130A7}"/>
              </a:ext>
            </a:extLst>
          </p:cNvPr>
          <p:cNvSpPr>
            <a:spLocks noGrp="1"/>
          </p:cNvSpPr>
          <p:nvPr>
            <p:ph type="ftr" sz="quarter" idx="11"/>
          </p:nvPr>
        </p:nvSpPr>
        <p:spPr/>
        <p:txBody>
          <a:bodyPr/>
          <a:lstStyle/>
          <a:p>
            <a:endParaRPr lang="en-US"/>
          </a:p>
        </p:txBody>
      </p:sp>
      <p:sp>
        <p:nvSpPr>
          <p:cNvPr id="7" name="Chỗ dành sẵn cho Số hiệu Bản chiếu 6">
            <a:extLst>
              <a:ext uri="{FF2B5EF4-FFF2-40B4-BE49-F238E27FC236}">
                <a16:creationId xmlns:a16="http://schemas.microsoft.com/office/drawing/2014/main" id="{6D0F9C6B-8592-414D-89CA-B1BFD2E633D7}"/>
              </a:ext>
            </a:extLst>
          </p:cNvPr>
          <p:cNvSpPr>
            <a:spLocks noGrp="1"/>
          </p:cNvSpPr>
          <p:nvPr>
            <p:ph type="sldNum" sz="quarter" idx="12"/>
          </p:nvPr>
        </p:nvSpPr>
        <p:spPr/>
        <p:txBody>
          <a:bodyPr/>
          <a:lstStyle/>
          <a:p>
            <a:fld id="{C020C7E6-65DD-4795-8988-78B3EDD8A9D6}" type="slidenum">
              <a:rPr lang="en-US" smtClean="0"/>
              <a:t>‹#›</a:t>
            </a:fld>
            <a:endParaRPr lang="en-US"/>
          </a:p>
        </p:txBody>
      </p:sp>
    </p:spTree>
    <p:extLst>
      <p:ext uri="{BB962C8B-B14F-4D97-AF65-F5344CB8AC3E}">
        <p14:creationId xmlns:p14="http://schemas.microsoft.com/office/powerpoint/2010/main" val="839574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nh với Chú thích">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A00DA8BF-E5D9-46F3-BF21-BD184503033D}"/>
              </a:ext>
            </a:extLst>
          </p:cNvPr>
          <p:cNvSpPr>
            <a:spLocks noGrp="1"/>
          </p:cNvSpPr>
          <p:nvPr>
            <p:ph type="title"/>
          </p:nvPr>
        </p:nvSpPr>
        <p:spPr>
          <a:xfrm>
            <a:off x="629841" y="342900"/>
            <a:ext cx="2949179" cy="1200150"/>
          </a:xfrm>
        </p:spPr>
        <p:txBody>
          <a:bodyPr anchor="b"/>
          <a:lstStyle>
            <a:lvl1pPr>
              <a:defRPr sz="2400"/>
            </a:lvl1pPr>
          </a:lstStyle>
          <a:p>
            <a:r>
              <a:rPr lang="vi-VN"/>
              <a:t>Bấm để sửa kiểu tiêu đề Bản cái</a:t>
            </a:r>
            <a:endParaRPr lang="en-US"/>
          </a:p>
        </p:txBody>
      </p:sp>
      <p:sp>
        <p:nvSpPr>
          <p:cNvPr id="3" name="Chỗ dành sẵn cho Hình ảnh 2">
            <a:extLst>
              <a:ext uri="{FF2B5EF4-FFF2-40B4-BE49-F238E27FC236}">
                <a16:creationId xmlns:a16="http://schemas.microsoft.com/office/drawing/2014/main" id="{C43884FC-7CB4-4A84-8786-D3B218280DF9}"/>
              </a:ext>
            </a:extLst>
          </p:cNvPr>
          <p:cNvSpPr>
            <a:spLocks noGrp="1"/>
          </p:cNvSpPr>
          <p:nvPr>
            <p:ph type="pic" idx="1"/>
          </p:nvPr>
        </p:nvSpPr>
        <p:spPr>
          <a:xfrm>
            <a:off x="3887391" y="740570"/>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Chỗ dành sẵn cho Văn bản 3">
            <a:extLst>
              <a:ext uri="{FF2B5EF4-FFF2-40B4-BE49-F238E27FC236}">
                <a16:creationId xmlns:a16="http://schemas.microsoft.com/office/drawing/2014/main" id="{8292C80B-F672-4040-9ED6-176F3D4277EC}"/>
              </a:ext>
            </a:extLst>
          </p:cNvPr>
          <p:cNvSpPr>
            <a:spLocks noGrp="1"/>
          </p:cNvSpPr>
          <p:nvPr>
            <p:ph type="body" sz="half" idx="2"/>
          </p:nvPr>
        </p:nvSpPr>
        <p:spPr>
          <a:xfrm>
            <a:off x="629841" y="1543051"/>
            <a:ext cx="2949179"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vi-VN"/>
              <a:t>Bấm để chỉnh sửa kiểu văn bản của Bản cái</a:t>
            </a:r>
          </a:p>
        </p:txBody>
      </p:sp>
      <p:sp>
        <p:nvSpPr>
          <p:cNvPr id="5" name="Chỗ dành sẵn cho Ngày tháng 4">
            <a:extLst>
              <a:ext uri="{FF2B5EF4-FFF2-40B4-BE49-F238E27FC236}">
                <a16:creationId xmlns:a16="http://schemas.microsoft.com/office/drawing/2014/main" id="{6776CA2F-89E0-48FF-B7DB-B7435BE2E5F2}"/>
              </a:ext>
            </a:extLst>
          </p:cNvPr>
          <p:cNvSpPr>
            <a:spLocks noGrp="1"/>
          </p:cNvSpPr>
          <p:nvPr>
            <p:ph type="dt" sz="half" idx="10"/>
          </p:nvPr>
        </p:nvSpPr>
        <p:spPr/>
        <p:txBody>
          <a:bodyPr/>
          <a:lstStyle/>
          <a:p>
            <a:fld id="{5DE9C4D9-BB03-4C0C-9630-F5D180F654E4}" type="datetimeFigureOut">
              <a:rPr lang="en-US" smtClean="0"/>
              <a:t>8/6/2023</a:t>
            </a:fld>
            <a:endParaRPr lang="en-US"/>
          </a:p>
        </p:txBody>
      </p:sp>
      <p:sp>
        <p:nvSpPr>
          <p:cNvPr id="6" name="Chỗ dành sẵn cho Chân trang 5">
            <a:extLst>
              <a:ext uri="{FF2B5EF4-FFF2-40B4-BE49-F238E27FC236}">
                <a16:creationId xmlns:a16="http://schemas.microsoft.com/office/drawing/2014/main" id="{2580E76E-FA8D-4FBC-BCFF-C35B8797649E}"/>
              </a:ext>
            </a:extLst>
          </p:cNvPr>
          <p:cNvSpPr>
            <a:spLocks noGrp="1"/>
          </p:cNvSpPr>
          <p:nvPr>
            <p:ph type="ftr" sz="quarter" idx="11"/>
          </p:nvPr>
        </p:nvSpPr>
        <p:spPr/>
        <p:txBody>
          <a:bodyPr/>
          <a:lstStyle/>
          <a:p>
            <a:endParaRPr lang="en-US"/>
          </a:p>
        </p:txBody>
      </p:sp>
      <p:sp>
        <p:nvSpPr>
          <p:cNvPr id="7" name="Chỗ dành sẵn cho Số hiệu Bản chiếu 6">
            <a:extLst>
              <a:ext uri="{FF2B5EF4-FFF2-40B4-BE49-F238E27FC236}">
                <a16:creationId xmlns:a16="http://schemas.microsoft.com/office/drawing/2014/main" id="{CEBF6CBD-9D8A-44F6-BEBD-EA780CC7CDB5}"/>
              </a:ext>
            </a:extLst>
          </p:cNvPr>
          <p:cNvSpPr>
            <a:spLocks noGrp="1"/>
          </p:cNvSpPr>
          <p:nvPr>
            <p:ph type="sldNum" sz="quarter" idx="12"/>
          </p:nvPr>
        </p:nvSpPr>
        <p:spPr/>
        <p:txBody>
          <a:bodyPr/>
          <a:lstStyle/>
          <a:p>
            <a:fld id="{C020C7E6-65DD-4795-8988-78B3EDD8A9D6}" type="slidenum">
              <a:rPr lang="en-US" smtClean="0"/>
              <a:t>‹#›</a:t>
            </a:fld>
            <a:endParaRPr lang="en-US"/>
          </a:p>
        </p:txBody>
      </p:sp>
    </p:spTree>
    <p:extLst>
      <p:ext uri="{BB962C8B-B14F-4D97-AF65-F5344CB8AC3E}">
        <p14:creationId xmlns:p14="http://schemas.microsoft.com/office/powerpoint/2010/main" val="4643015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êu đề và Văn bản Dọc">
    <p:spTree>
      <p:nvGrpSpPr>
        <p:cNvPr id="1" name=""/>
        <p:cNvGrpSpPr/>
        <p:nvPr/>
      </p:nvGrpSpPr>
      <p:grpSpPr>
        <a:xfrm>
          <a:off x="0" y="0"/>
          <a:ext cx="0" cy="0"/>
          <a:chOff x="0" y="0"/>
          <a:chExt cx="0" cy="0"/>
        </a:xfrm>
      </p:grpSpPr>
      <p:sp>
        <p:nvSpPr>
          <p:cNvPr id="2" name="Tiêu đề 1">
            <a:extLst>
              <a:ext uri="{FF2B5EF4-FFF2-40B4-BE49-F238E27FC236}">
                <a16:creationId xmlns:a16="http://schemas.microsoft.com/office/drawing/2014/main" id="{76D26D3B-4D83-4901-B953-D52E007DFDC2}"/>
              </a:ext>
            </a:extLst>
          </p:cNvPr>
          <p:cNvSpPr>
            <a:spLocks noGrp="1"/>
          </p:cNvSpPr>
          <p:nvPr>
            <p:ph type="title"/>
          </p:nvPr>
        </p:nvSpPr>
        <p:spPr/>
        <p:txBody>
          <a:bodyPr/>
          <a:lstStyle/>
          <a:p>
            <a:r>
              <a:rPr lang="vi-VN"/>
              <a:t>Bấm để sửa kiểu tiêu đề Bản cái</a:t>
            </a:r>
            <a:endParaRPr lang="en-US"/>
          </a:p>
        </p:txBody>
      </p:sp>
      <p:sp>
        <p:nvSpPr>
          <p:cNvPr id="3" name="Chỗ dành sẵn cho Văn bản Dọc 2">
            <a:extLst>
              <a:ext uri="{FF2B5EF4-FFF2-40B4-BE49-F238E27FC236}">
                <a16:creationId xmlns:a16="http://schemas.microsoft.com/office/drawing/2014/main" id="{4921C6C4-6DBC-4E30-97B6-5A0B683E966A}"/>
              </a:ext>
            </a:extLst>
          </p:cNvPr>
          <p:cNvSpPr>
            <a:spLocks noGrp="1"/>
          </p:cNvSpPr>
          <p:nvPr>
            <p:ph type="body" orient="vert" idx="1"/>
          </p:nvPr>
        </p:nvSpPr>
        <p:spPr/>
        <p:txBody>
          <a:bodyPr vert="eaVert"/>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gày tháng 3">
            <a:extLst>
              <a:ext uri="{FF2B5EF4-FFF2-40B4-BE49-F238E27FC236}">
                <a16:creationId xmlns:a16="http://schemas.microsoft.com/office/drawing/2014/main" id="{C76BC1D8-FBB1-44B4-AD6C-9A98F65D07C1}"/>
              </a:ext>
            </a:extLst>
          </p:cNvPr>
          <p:cNvSpPr>
            <a:spLocks noGrp="1"/>
          </p:cNvSpPr>
          <p:nvPr>
            <p:ph type="dt" sz="half" idx="10"/>
          </p:nvPr>
        </p:nvSpPr>
        <p:spPr/>
        <p:txBody>
          <a:bodyPr/>
          <a:lstStyle/>
          <a:p>
            <a:fld id="{5DE9C4D9-BB03-4C0C-9630-F5D180F654E4}" type="datetimeFigureOut">
              <a:rPr lang="en-US" smtClean="0"/>
              <a:t>8/6/2023</a:t>
            </a:fld>
            <a:endParaRPr lang="en-US"/>
          </a:p>
        </p:txBody>
      </p:sp>
      <p:sp>
        <p:nvSpPr>
          <p:cNvPr id="5" name="Chỗ dành sẵn cho Chân trang 4">
            <a:extLst>
              <a:ext uri="{FF2B5EF4-FFF2-40B4-BE49-F238E27FC236}">
                <a16:creationId xmlns:a16="http://schemas.microsoft.com/office/drawing/2014/main" id="{E106A809-2D05-4F49-A350-721D1F61D8BC}"/>
              </a:ext>
            </a:extLst>
          </p:cNvPr>
          <p:cNvSpPr>
            <a:spLocks noGrp="1"/>
          </p:cNvSpPr>
          <p:nvPr>
            <p:ph type="ftr" sz="quarter" idx="11"/>
          </p:nvPr>
        </p:nvSpPr>
        <p:spPr/>
        <p:txBody>
          <a:bodyPr/>
          <a:lstStyle/>
          <a:p>
            <a:endParaRPr lang="en-US"/>
          </a:p>
        </p:txBody>
      </p:sp>
      <p:sp>
        <p:nvSpPr>
          <p:cNvPr id="6" name="Chỗ dành sẵn cho Số hiệu Bản chiếu 5">
            <a:extLst>
              <a:ext uri="{FF2B5EF4-FFF2-40B4-BE49-F238E27FC236}">
                <a16:creationId xmlns:a16="http://schemas.microsoft.com/office/drawing/2014/main" id="{ED31A982-DCE9-4452-B352-F525A3C40909}"/>
              </a:ext>
            </a:extLst>
          </p:cNvPr>
          <p:cNvSpPr>
            <a:spLocks noGrp="1"/>
          </p:cNvSpPr>
          <p:nvPr>
            <p:ph type="sldNum" sz="quarter" idx="12"/>
          </p:nvPr>
        </p:nvSpPr>
        <p:spPr/>
        <p:txBody>
          <a:bodyPr/>
          <a:lstStyle/>
          <a:p>
            <a:fld id="{C020C7E6-65DD-4795-8988-78B3EDD8A9D6}" type="slidenum">
              <a:rPr lang="en-US" smtClean="0"/>
              <a:t>‹#›</a:t>
            </a:fld>
            <a:endParaRPr lang="en-US"/>
          </a:p>
        </p:txBody>
      </p:sp>
    </p:spTree>
    <p:extLst>
      <p:ext uri="{BB962C8B-B14F-4D97-AF65-F5344CB8AC3E}">
        <p14:creationId xmlns:p14="http://schemas.microsoft.com/office/powerpoint/2010/main" val="21310913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êu đề Dọc và Văn bản">
    <p:spTree>
      <p:nvGrpSpPr>
        <p:cNvPr id="1" name=""/>
        <p:cNvGrpSpPr/>
        <p:nvPr/>
      </p:nvGrpSpPr>
      <p:grpSpPr>
        <a:xfrm>
          <a:off x="0" y="0"/>
          <a:ext cx="0" cy="0"/>
          <a:chOff x="0" y="0"/>
          <a:chExt cx="0" cy="0"/>
        </a:xfrm>
      </p:grpSpPr>
      <p:sp>
        <p:nvSpPr>
          <p:cNvPr id="2" name="Tiêu đề Dọc 1">
            <a:extLst>
              <a:ext uri="{FF2B5EF4-FFF2-40B4-BE49-F238E27FC236}">
                <a16:creationId xmlns:a16="http://schemas.microsoft.com/office/drawing/2014/main" id="{48643E9C-D4D0-4C27-9B92-8E7B64182860}"/>
              </a:ext>
            </a:extLst>
          </p:cNvPr>
          <p:cNvSpPr>
            <a:spLocks noGrp="1"/>
          </p:cNvSpPr>
          <p:nvPr>
            <p:ph type="title" orient="vert"/>
          </p:nvPr>
        </p:nvSpPr>
        <p:spPr>
          <a:xfrm>
            <a:off x="6543677" y="273845"/>
            <a:ext cx="1971675" cy="4358879"/>
          </a:xfrm>
        </p:spPr>
        <p:txBody>
          <a:bodyPr vert="eaVert"/>
          <a:lstStyle/>
          <a:p>
            <a:r>
              <a:rPr lang="vi-VN"/>
              <a:t>Bấm để sửa kiểu tiêu đề Bản cái</a:t>
            </a:r>
            <a:endParaRPr lang="en-US"/>
          </a:p>
        </p:txBody>
      </p:sp>
      <p:sp>
        <p:nvSpPr>
          <p:cNvPr id="3" name="Chỗ dành sẵn cho Văn bản Dọc 2">
            <a:extLst>
              <a:ext uri="{FF2B5EF4-FFF2-40B4-BE49-F238E27FC236}">
                <a16:creationId xmlns:a16="http://schemas.microsoft.com/office/drawing/2014/main" id="{478D2274-438C-4DFA-AB47-D2EC50A510F3}"/>
              </a:ext>
            </a:extLst>
          </p:cNvPr>
          <p:cNvSpPr>
            <a:spLocks noGrp="1"/>
          </p:cNvSpPr>
          <p:nvPr>
            <p:ph type="body" orient="vert" idx="1"/>
          </p:nvPr>
        </p:nvSpPr>
        <p:spPr>
          <a:xfrm>
            <a:off x="628651" y="273845"/>
            <a:ext cx="5800725" cy="4358879"/>
          </a:xfrm>
        </p:spPr>
        <p:txBody>
          <a:bodyPr vert="eaVert"/>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gày tháng 3">
            <a:extLst>
              <a:ext uri="{FF2B5EF4-FFF2-40B4-BE49-F238E27FC236}">
                <a16:creationId xmlns:a16="http://schemas.microsoft.com/office/drawing/2014/main" id="{1F6C0C3D-3E8C-4FA2-9C4A-FB6A74AB65A3}"/>
              </a:ext>
            </a:extLst>
          </p:cNvPr>
          <p:cNvSpPr>
            <a:spLocks noGrp="1"/>
          </p:cNvSpPr>
          <p:nvPr>
            <p:ph type="dt" sz="half" idx="10"/>
          </p:nvPr>
        </p:nvSpPr>
        <p:spPr/>
        <p:txBody>
          <a:bodyPr/>
          <a:lstStyle/>
          <a:p>
            <a:fld id="{5DE9C4D9-BB03-4C0C-9630-F5D180F654E4}" type="datetimeFigureOut">
              <a:rPr lang="en-US" smtClean="0"/>
              <a:t>8/6/2023</a:t>
            </a:fld>
            <a:endParaRPr lang="en-US"/>
          </a:p>
        </p:txBody>
      </p:sp>
      <p:sp>
        <p:nvSpPr>
          <p:cNvPr id="5" name="Chỗ dành sẵn cho Chân trang 4">
            <a:extLst>
              <a:ext uri="{FF2B5EF4-FFF2-40B4-BE49-F238E27FC236}">
                <a16:creationId xmlns:a16="http://schemas.microsoft.com/office/drawing/2014/main" id="{B2C93262-3164-4660-9FF4-3F62E2AFFB9D}"/>
              </a:ext>
            </a:extLst>
          </p:cNvPr>
          <p:cNvSpPr>
            <a:spLocks noGrp="1"/>
          </p:cNvSpPr>
          <p:nvPr>
            <p:ph type="ftr" sz="quarter" idx="11"/>
          </p:nvPr>
        </p:nvSpPr>
        <p:spPr/>
        <p:txBody>
          <a:bodyPr/>
          <a:lstStyle/>
          <a:p>
            <a:endParaRPr lang="en-US"/>
          </a:p>
        </p:txBody>
      </p:sp>
      <p:sp>
        <p:nvSpPr>
          <p:cNvPr id="6" name="Chỗ dành sẵn cho Số hiệu Bản chiếu 5">
            <a:extLst>
              <a:ext uri="{FF2B5EF4-FFF2-40B4-BE49-F238E27FC236}">
                <a16:creationId xmlns:a16="http://schemas.microsoft.com/office/drawing/2014/main" id="{C2037D9B-155D-4BA7-B28F-D052B396D9FA}"/>
              </a:ext>
            </a:extLst>
          </p:cNvPr>
          <p:cNvSpPr>
            <a:spLocks noGrp="1"/>
          </p:cNvSpPr>
          <p:nvPr>
            <p:ph type="sldNum" sz="quarter" idx="12"/>
          </p:nvPr>
        </p:nvSpPr>
        <p:spPr/>
        <p:txBody>
          <a:bodyPr/>
          <a:lstStyle/>
          <a:p>
            <a:fld id="{C020C7E6-65DD-4795-8988-78B3EDD8A9D6}" type="slidenum">
              <a:rPr lang="en-US" smtClean="0"/>
              <a:t>‹#›</a:t>
            </a:fld>
            <a:endParaRPr lang="en-US"/>
          </a:p>
        </p:txBody>
      </p:sp>
    </p:spTree>
    <p:extLst>
      <p:ext uri="{BB962C8B-B14F-4D97-AF65-F5344CB8AC3E}">
        <p14:creationId xmlns:p14="http://schemas.microsoft.com/office/powerpoint/2010/main" val="25188271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cSld name="比较">
    <p:spTree>
      <p:nvGrpSpPr>
        <p:cNvPr id="1" name=""/>
        <p:cNvGrpSpPr/>
        <p:nvPr/>
      </p:nvGrpSpPr>
      <p:grpSpPr>
        <a:xfrm>
          <a:off x="0" y="0"/>
          <a:ext cx="0" cy="0"/>
          <a:chOff x="0" y="0"/>
          <a:chExt cx="0" cy="0"/>
        </a:xfrm>
      </p:grpSpPr>
      <p:sp>
        <p:nvSpPr>
          <p:cNvPr id="10" name="矩形: 圆角 9"/>
          <p:cNvSpPr/>
          <p:nvPr userDrawn="1"/>
        </p:nvSpPr>
        <p:spPr>
          <a:xfrm>
            <a:off x="355607" y="200030"/>
            <a:ext cx="8432786" cy="4743443"/>
          </a:xfrm>
          <a:prstGeom prst="roundRect">
            <a:avLst>
              <a:gd name="adj" fmla="val 3157"/>
            </a:avLst>
          </a:prstGeom>
          <a:solidFill>
            <a:srgbClr val="1EA3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12" name="矩形: 圆角 11"/>
          <p:cNvSpPr/>
          <p:nvPr userDrawn="1"/>
        </p:nvSpPr>
        <p:spPr>
          <a:xfrm>
            <a:off x="483433" y="303976"/>
            <a:ext cx="8139659" cy="4499582"/>
          </a:xfrm>
          <a:prstGeom prst="roundRect">
            <a:avLst>
              <a:gd name="adj" fmla="val 307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60" name="矩形: 圆角 59"/>
          <p:cNvSpPr/>
          <p:nvPr userDrawn="1"/>
        </p:nvSpPr>
        <p:spPr>
          <a:xfrm>
            <a:off x="530276" y="342860"/>
            <a:ext cx="8046000" cy="4428000"/>
          </a:xfrm>
          <a:prstGeom prst="roundRect">
            <a:avLst>
              <a:gd name="adj" fmla="val 3073"/>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p>
        </p:txBody>
      </p:sp>
      <p:sp>
        <p:nvSpPr>
          <p:cNvPr id="13" name="矩形: 一个圆顶角，剪去另一个顶角 12"/>
          <p:cNvSpPr/>
          <p:nvPr userDrawn="1"/>
        </p:nvSpPr>
        <p:spPr>
          <a:xfrm rot="5400000" flipV="1">
            <a:off x="52278" y="648773"/>
            <a:ext cx="675000" cy="27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a:latin typeface="思源黑体 Heavy" panose="020B0A00000000000000" pitchFamily="34" charset="-122"/>
              <a:ea typeface="思源黑体 Heavy" panose="020B0A00000000000000" pitchFamily="34" charset="-122"/>
            </a:endParaRPr>
          </a:p>
        </p:txBody>
      </p:sp>
      <p:grpSp>
        <p:nvGrpSpPr>
          <p:cNvPr id="11" name="组合 10"/>
          <p:cNvGrpSpPr/>
          <p:nvPr userDrawn="1"/>
        </p:nvGrpSpPr>
        <p:grpSpPr>
          <a:xfrm>
            <a:off x="718662" y="100489"/>
            <a:ext cx="7612380" cy="461010"/>
            <a:chOff x="1509" y="211"/>
            <a:chExt cx="15984" cy="968"/>
          </a:xfrm>
        </p:grpSpPr>
        <p:sp>
          <p:nvSpPr>
            <p:cNvPr id="42" name="流程图: 接点 41"/>
            <p:cNvSpPr/>
            <p:nvPr/>
          </p:nvSpPr>
          <p:spPr>
            <a:xfrm>
              <a:off x="1509"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43" name="空心弧 18"/>
            <p:cNvSpPr/>
            <p:nvPr/>
          </p:nvSpPr>
          <p:spPr>
            <a:xfrm rot="5400000">
              <a:off x="1469"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44" name="流程图: 接点 43"/>
            <p:cNvSpPr/>
            <p:nvPr/>
          </p:nvSpPr>
          <p:spPr>
            <a:xfrm>
              <a:off x="3378" y="720"/>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45" name="空心弧 18"/>
            <p:cNvSpPr/>
            <p:nvPr/>
          </p:nvSpPr>
          <p:spPr>
            <a:xfrm rot="5400000">
              <a:off x="3338" y="295"/>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46" name="流程图: 接点 45"/>
            <p:cNvSpPr/>
            <p:nvPr/>
          </p:nvSpPr>
          <p:spPr>
            <a:xfrm>
              <a:off x="5211" y="725"/>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47" name="空心弧 18"/>
            <p:cNvSpPr/>
            <p:nvPr/>
          </p:nvSpPr>
          <p:spPr>
            <a:xfrm rot="5400000">
              <a:off x="5171" y="29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48" name="流程图: 接点 47"/>
            <p:cNvSpPr/>
            <p:nvPr/>
          </p:nvSpPr>
          <p:spPr>
            <a:xfrm>
              <a:off x="7391"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49" name="空心弧 18"/>
            <p:cNvSpPr/>
            <p:nvPr/>
          </p:nvSpPr>
          <p:spPr>
            <a:xfrm rot="5400000">
              <a:off x="7351"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50" name="流程图: 接点 49"/>
            <p:cNvSpPr/>
            <p:nvPr/>
          </p:nvSpPr>
          <p:spPr>
            <a:xfrm>
              <a:off x="9260" y="718"/>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51" name="空心弧 18"/>
            <p:cNvSpPr/>
            <p:nvPr/>
          </p:nvSpPr>
          <p:spPr>
            <a:xfrm rot="5400000">
              <a:off x="9220" y="292"/>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52" name="流程图: 接点 51"/>
            <p:cNvSpPr/>
            <p:nvPr/>
          </p:nvSpPr>
          <p:spPr>
            <a:xfrm>
              <a:off x="11093" y="722"/>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53" name="空心弧 18"/>
            <p:cNvSpPr/>
            <p:nvPr/>
          </p:nvSpPr>
          <p:spPr>
            <a:xfrm rot="5400000">
              <a:off x="11053" y="297"/>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54" name="流程图: 接点 53"/>
            <p:cNvSpPr/>
            <p:nvPr/>
          </p:nvSpPr>
          <p:spPr>
            <a:xfrm>
              <a:off x="13203"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55" name="空心弧 18"/>
            <p:cNvSpPr/>
            <p:nvPr/>
          </p:nvSpPr>
          <p:spPr>
            <a:xfrm rot="5400000">
              <a:off x="13162"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56" name="流程图: 接点 55"/>
            <p:cNvSpPr/>
            <p:nvPr/>
          </p:nvSpPr>
          <p:spPr>
            <a:xfrm>
              <a:off x="15071" y="709"/>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57" name="空心弧 18"/>
            <p:cNvSpPr/>
            <p:nvPr/>
          </p:nvSpPr>
          <p:spPr>
            <a:xfrm rot="5400000">
              <a:off x="15031" y="284"/>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58" name="流程图: 接点 57"/>
            <p:cNvSpPr/>
            <p:nvPr/>
          </p:nvSpPr>
          <p:spPr>
            <a:xfrm>
              <a:off x="16905" y="714"/>
              <a:ext cx="454" cy="454"/>
            </a:xfrm>
            <a:prstGeom prst="flowChartConnector">
              <a:avLst/>
            </a:prstGeom>
            <a:solidFill>
              <a:srgbClr val="0092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sp>
          <p:nvSpPr>
            <p:cNvPr id="59" name="空心弧 18"/>
            <p:cNvSpPr/>
            <p:nvPr/>
          </p:nvSpPr>
          <p:spPr>
            <a:xfrm rot="5400000">
              <a:off x="16864" y="289"/>
              <a:ext cx="703" cy="556"/>
            </a:xfrm>
            <a:custGeom>
              <a:avLst/>
              <a:gdLst>
                <a:gd name="connsiteX0" fmla="*/ 78598 w 503582"/>
                <a:gd name="connsiteY0" fmla="*/ 331635 h 384313"/>
                <a:gd name="connsiteX1" fmla="*/ 98097 w 503582"/>
                <a:gd name="connsiteY1" fmla="*/ 39951 h 384313"/>
                <a:gd name="connsiteX2" fmla="*/ 381725 w 503582"/>
                <a:gd name="connsiteY2" fmla="*/ 27562 h 384313"/>
                <a:gd name="connsiteX3" fmla="*/ 447048 w 503582"/>
                <a:gd name="connsiteY3" fmla="*/ 313482 h 384313"/>
                <a:gd name="connsiteX4" fmla="*/ 355403 w 503582"/>
                <a:gd name="connsiteY4" fmla="*/ 256537 h 384313"/>
                <a:gd name="connsiteX5" fmla="*/ 315646 w 503582"/>
                <a:gd name="connsiteY5" fmla="*/ 111270 h 384313"/>
                <a:gd name="connsiteX6" fmla="*/ 174496 w 503582"/>
                <a:gd name="connsiteY6" fmla="*/ 115611 h 384313"/>
                <a:gd name="connsiteX7" fmla="*/ 162674 w 503582"/>
                <a:gd name="connsiteY7" fmla="*/ 263928 h 384313"/>
                <a:gd name="connsiteX8" fmla="*/ 78598 w 503582"/>
                <a:gd name="connsiteY8" fmla="*/ 331635 h 384313"/>
                <a:gd name="connsiteX0-1" fmla="*/ 78600 w 503614"/>
                <a:gd name="connsiteY0-2" fmla="*/ 331635 h 353527"/>
                <a:gd name="connsiteX1-3" fmla="*/ 98099 w 503614"/>
                <a:gd name="connsiteY1-4" fmla="*/ 39951 h 353527"/>
                <a:gd name="connsiteX2-5" fmla="*/ 381727 w 503614"/>
                <a:gd name="connsiteY2-6" fmla="*/ 27562 h 353527"/>
                <a:gd name="connsiteX3-7" fmla="*/ 447050 w 503614"/>
                <a:gd name="connsiteY3-8" fmla="*/ 313482 h 353527"/>
                <a:gd name="connsiteX4-9" fmla="*/ 355405 w 503614"/>
                <a:gd name="connsiteY4-10" fmla="*/ 256537 h 353527"/>
                <a:gd name="connsiteX5-11" fmla="*/ 315648 w 503614"/>
                <a:gd name="connsiteY5-12" fmla="*/ 111270 h 353527"/>
                <a:gd name="connsiteX6-13" fmla="*/ 174498 w 503614"/>
                <a:gd name="connsiteY6-14" fmla="*/ 115611 h 353527"/>
                <a:gd name="connsiteX7-15" fmla="*/ 162676 w 503614"/>
                <a:gd name="connsiteY7-16" fmla="*/ 263928 h 353527"/>
                <a:gd name="connsiteX8-17" fmla="*/ 156570 w 503614"/>
                <a:gd name="connsiteY8-18" fmla="*/ 351524 h 353527"/>
                <a:gd name="connsiteX9" fmla="*/ 78600 w 503614"/>
                <a:gd name="connsiteY9" fmla="*/ 331635 h 353527"/>
                <a:gd name="connsiteX0-19" fmla="*/ 78600 w 503614"/>
                <a:gd name="connsiteY0-20" fmla="*/ 331635 h 353527"/>
                <a:gd name="connsiteX1-21" fmla="*/ 98099 w 503614"/>
                <a:gd name="connsiteY1-22" fmla="*/ 39951 h 353527"/>
                <a:gd name="connsiteX2-23" fmla="*/ 381727 w 503614"/>
                <a:gd name="connsiteY2-24" fmla="*/ 27562 h 353527"/>
                <a:gd name="connsiteX3-25" fmla="*/ 447050 w 503614"/>
                <a:gd name="connsiteY3-26" fmla="*/ 313482 h 353527"/>
                <a:gd name="connsiteX4-27" fmla="*/ 355405 w 503614"/>
                <a:gd name="connsiteY4-28" fmla="*/ 256537 h 353527"/>
                <a:gd name="connsiteX5-29" fmla="*/ 315648 w 503614"/>
                <a:gd name="connsiteY5-30" fmla="*/ 111270 h 353527"/>
                <a:gd name="connsiteX6-31" fmla="*/ 174498 w 503614"/>
                <a:gd name="connsiteY6-32" fmla="*/ 115611 h 353527"/>
                <a:gd name="connsiteX7-33" fmla="*/ 162676 w 503614"/>
                <a:gd name="connsiteY7-34" fmla="*/ 263928 h 353527"/>
                <a:gd name="connsiteX8-35" fmla="*/ 156570 w 503614"/>
                <a:gd name="connsiteY8-36" fmla="*/ 351524 h 353527"/>
                <a:gd name="connsiteX9-37" fmla="*/ 78600 w 503614"/>
                <a:gd name="connsiteY9-38" fmla="*/ 331635 h 353527"/>
                <a:gd name="connsiteX0-39" fmla="*/ 78600 w 503614"/>
                <a:gd name="connsiteY0-40" fmla="*/ 331635 h 353527"/>
                <a:gd name="connsiteX1-41" fmla="*/ 98099 w 503614"/>
                <a:gd name="connsiteY1-42" fmla="*/ 39951 h 353527"/>
                <a:gd name="connsiteX2-43" fmla="*/ 381727 w 503614"/>
                <a:gd name="connsiteY2-44" fmla="*/ 27562 h 353527"/>
                <a:gd name="connsiteX3-45" fmla="*/ 447050 w 503614"/>
                <a:gd name="connsiteY3-46" fmla="*/ 313482 h 353527"/>
                <a:gd name="connsiteX4-47" fmla="*/ 372777 w 503614"/>
                <a:gd name="connsiteY4-48" fmla="*/ 321056 h 353527"/>
                <a:gd name="connsiteX5-49" fmla="*/ 355405 w 503614"/>
                <a:gd name="connsiteY5-50" fmla="*/ 256537 h 353527"/>
                <a:gd name="connsiteX6-51" fmla="*/ 315648 w 503614"/>
                <a:gd name="connsiteY6-52" fmla="*/ 111270 h 353527"/>
                <a:gd name="connsiteX7-53" fmla="*/ 174498 w 503614"/>
                <a:gd name="connsiteY7-54" fmla="*/ 115611 h 353527"/>
                <a:gd name="connsiteX8-55" fmla="*/ 162676 w 503614"/>
                <a:gd name="connsiteY8-56" fmla="*/ 263928 h 353527"/>
                <a:gd name="connsiteX9-57" fmla="*/ 156570 w 503614"/>
                <a:gd name="connsiteY9-58" fmla="*/ 351524 h 353527"/>
                <a:gd name="connsiteX10" fmla="*/ 78600 w 503614"/>
                <a:gd name="connsiteY10" fmla="*/ 331635 h 353527"/>
                <a:gd name="connsiteX0-59" fmla="*/ 78600 w 465644"/>
                <a:gd name="connsiteY0-60" fmla="*/ 335721 h 367308"/>
                <a:gd name="connsiteX1-61" fmla="*/ 98099 w 465644"/>
                <a:gd name="connsiteY1-62" fmla="*/ 44037 h 367308"/>
                <a:gd name="connsiteX2-63" fmla="*/ 381727 w 465644"/>
                <a:gd name="connsiteY2-64" fmla="*/ 31648 h 367308"/>
                <a:gd name="connsiteX3-65" fmla="*/ 420858 w 465644"/>
                <a:gd name="connsiteY3-66" fmla="*/ 348524 h 367308"/>
                <a:gd name="connsiteX4-67" fmla="*/ 372777 w 465644"/>
                <a:gd name="connsiteY4-68" fmla="*/ 325142 h 367308"/>
                <a:gd name="connsiteX5-69" fmla="*/ 355405 w 465644"/>
                <a:gd name="connsiteY5-70" fmla="*/ 260623 h 367308"/>
                <a:gd name="connsiteX6-71" fmla="*/ 315648 w 465644"/>
                <a:gd name="connsiteY6-72" fmla="*/ 115356 h 367308"/>
                <a:gd name="connsiteX7-73" fmla="*/ 174498 w 465644"/>
                <a:gd name="connsiteY7-74" fmla="*/ 119697 h 367308"/>
                <a:gd name="connsiteX8-75" fmla="*/ 162676 w 465644"/>
                <a:gd name="connsiteY8-76" fmla="*/ 268014 h 367308"/>
                <a:gd name="connsiteX9-77" fmla="*/ 156570 w 465644"/>
                <a:gd name="connsiteY9-78" fmla="*/ 355610 h 367308"/>
                <a:gd name="connsiteX10-79" fmla="*/ 78600 w 465644"/>
                <a:gd name="connsiteY10-80" fmla="*/ 335721 h 367308"/>
                <a:gd name="connsiteX0-81" fmla="*/ 78600 w 482853"/>
                <a:gd name="connsiteY0-82" fmla="*/ 326296 h 357883"/>
                <a:gd name="connsiteX1-83" fmla="*/ 98099 w 482853"/>
                <a:gd name="connsiteY1-84" fmla="*/ 34612 h 357883"/>
                <a:gd name="connsiteX2-85" fmla="*/ 381727 w 482853"/>
                <a:gd name="connsiteY2-86" fmla="*/ 22223 h 357883"/>
                <a:gd name="connsiteX3-87" fmla="*/ 482310 w 482853"/>
                <a:gd name="connsiteY3-88" fmla="*/ 199034 h 357883"/>
                <a:gd name="connsiteX4-89" fmla="*/ 420858 w 482853"/>
                <a:gd name="connsiteY4-90" fmla="*/ 339099 h 357883"/>
                <a:gd name="connsiteX5-91" fmla="*/ 372777 w 482853"/>
                <a:gd name="connsiteY5-92" fmla="*/ 315717 h 357883"/>
                <a:gd name="connsiteX6-93" fmla="*/ 355405 w 482853"/>
                <a:gd name="connsiteY6-94" fmla="*/ 251198 h 357883"/>
                <a:gd name="connsiteX7-95" fmla="*/ 315648 w 482853"/>
                <a:gd name="connsiteY7-96" fmla="*/ 105931 h 357883"/>
                <a:gd name="connsiteX8-97" fmla="*/ 174498 w 482853"/>
                <a:gd name="connsiteY8-98" fmla="*/ 110272 h 357883"/>
                <a:gd name="connsiteX9-99" fmla="*/ 162676 w 482853"/>
                <a:gd name="connsiteY9-100" fmla="*/ 258589 h 357883"/>
                <a:gd name="connsiteX10-101" fmla="*/ 156570 w 482853"/>
                <a:gd name="connsiteY10-102" fmla="*/ 346185 h 357883"/>
                <a:gd name="connsiteX11" fmla="*/ 78600 w 482853"/>
                <a:gd name="connsiteY11" fmla="*/ 326296 h 357883"/>
                <a:gd name="connsiteX0-103" fmla="*/ 78600 w 482853"/>
                <a:gd name="connsiteY0-104" fmla="*/ 326296 h 357883"/>
                <a:gd name="connsiteX1-105" fmla="*/ 98099 w 482853"/>
                <a:gd name="connsiteY1-106" fmla="*/ 34612 h 357883"/>
                <a:gd name="connsiteX2-107" fmla="*/ 381727 w 482853"/>
                <a:gd name="connsiteY2-108" fmla="*/ 22223 h 357883"/>
                <a:gd name="connsiteX3-109" fmla="*/ 482310 w 482853"/>
                <a:gd name="connsiteY3-110" fmla="*/ 199034 h 357883"/>
                <a:gd name="connsiteX4-111" fmla="*/ 420858 w 482853"/>
                <a:gd name="connsiteY4-112" fmla="*/ 339099 h 357883"/>
                <a:gd name="connsiteX5-113" fmla="*/ 372777 w 482853"/>
                <a:gd name="connsiteY5-114" fmla="*/ 315717 h 357883"/>
                <a:gd name="connsiteX6-115" fmla="*/ 355405 w 482853"/>
                <a:gd name="connsiteY6-116" fmla="*/ 251198 h 357883"/>
                <a:gd name="connsiteX7-117" fmla="*/ 315648 w 482853"/>
                <a:gd name="connsiteY7-118" fmla="*/ 105931 h 357883"/>
                <a:gd name="connsiteX8-119" fmla="*/ 174498 w 482853"/>
                <a:gd name="connsiteY8-120" fmla="*/ 110272 h 357883"/>
                <a:gd name="connsiteX9-121" fmla="*/ 162676 w 482853"/>
                <a:gd name="connsiteY9-122" fmla="*/ 258589 h 357883"/>
                <a:gd name="connsiteX10-123" fmla="*/ 156570 w 482853"/>
                <a:gd name="connsiteY10-124" fmla="*/ 346185 h 357883"/>
                <a:gd name="connsiteX11-125" fmla="*/ 78600 w 482853"/>
                <a:gd name="connsiteY11-126" fmla="*/ 326296 h 357883"/>
                <a:gd name="connsiteX0-127" fmla="*/ 78600 w 482853"/>
                <a:gd name="connsiteY0-128" fmla="*/ 326296 h 357883"/>
                <a:gd name="connsiteX1-129" fmla="*/ 98099 w 482853"/>
                <a:gd name="connsiteY1-130" fmla="*/ 34612 h 357883"/>
                <a:gd name="connsiteX2-131" fmla="*/ 381727 w 482853"/>
                <a:gd name="connsiteY2-132" fmla="*/ 22223 h 357883"/>
                <a:gd name="connsiteX3-133" fmla="*/ 482310 w 482853"/>
                <a:gd name="connsiteY3-134" fmla="*/ 199034 h 357883"/>
                <a:gd name="connsiteX4-135" fmla="*/ 420858 w 482853"/>
                <a:gd name="connsiteY4-136" fmla="*/ 339099 h 357883"/>
                <a:gd name="connsiteX5-137" fmla="*/ 372777 w 482853"/>
                <a:gd name="connsiteY5-138" fmla="*/ 315717 h 357883"/>
                <a:gd name="connsiteX6-139" fmla="*/ 350642 w 482853"/>
                <a:gd name="connsiteY6-140" fmla="*/ 253579 h 357883"/>
                <a:gd name="connsiteX7-141" fmla="*/ 315648 w 482853"/>
                <a:gd name="connsiteY7-142" fmla="*/ 105931 h 357883"/>
                <a:gd name="connsiteX8-143" fmla="*/ 174498 w 482853"/>
                <a:gd name="connsiteY8-144" fmla="*/ 110272 h 357883"/>
                <a:gd name="connsiteX9-145" fmla="*/ 162676 w 482853"/>
                <a:gd name="connsiteY9-146" fmla="*/ 258589 h 357883"/>
                <a:gd name="connsiteX10-147" fmla="*/ 156570 w 482853"/>
                <a:gd name="connsiteY10-148" fmla="*/ 346185 h 357883"/>
                <a:gd name="connsiteX11-149" fmla="*/ 78600 w 482853"/>
                <a:gd name="connsiteY11-150" fmla="*/ 326296 h 357883"/>
                <a:gd name="connsiteX0-151" fmla="*/ 78600 w 482853"/>
                <a:gd name="connsiteY0-152" fmla="*/ 326296 h 357883"/>
                <a:gd name="connsiteX1-153" fmla="*/ 98099 w 482853"/>
                <a:gd name="connsiteY1-154" fmla="*/ 34612 h 357883"/>
                <a:gd name="connsiteX2-155" fmla="*/ 381727 w 482853"/>
                <a:gd name="connsiteY2-156" fmla="*/ 22223 h 357883"/>
                <a:gd name="connsiteX3-157" fmla="*/ 482310 w 482853"/>
                <a:gd name="connsiteY3-158" fmla="*/ 199034 h 357883"/>
                <a:gd name="connsiteX4-159" fmla="*/ 420858 w 482853"/>
                <a:gd name="connsiteY4-160" fmla="*/ 339099 h 357883"/>
                <a:gd name="connsiteX5-161" fmla="*/ 372777 w 482853"/>
                <a:gd name="connsiteY5-162" fmla="*/ 315717 h 357883"/>
                <a:gd name="connsiteX6-163" fmla="*/ 350642 w 482853"/>
                <a:gd name="connsiteY6-164" fmla="*/ 253579 h 357883"/>
                <a:gd name="connsiteX7-165" fmla="*/ 315648 w 482853"/>
                <a:gd name="connsiteY7-166" fmla="*/ 105931 h 357883"/>
                <a:gd name="connsiteX8-167" fmla="*/ 174498 w 482853"/>
                <a:gd name="connsiteY8-168" fmla="*/ 110272 h 357883"/>
                <a:gd name="connsiteX9-169" fmla="*/ 172201 w 482853"/>
                <a:gd name="connsiteY9-170" fmla="*/ 260971 h 357883"/>
                <a:gd name="connsiteX10-171" fmla="*/ 156570 w 482853"/>
                <a:gd name="connsiteY10-172" fmla="*/ 346185 h 357883"/>
                <a:gd name="connsiteX11-173" fmla="*/ 78600 w 482853"/>
                <a:gd name="connsiteY11-174" fmla="*/ 326296 h 357883"/>
                <a:gd name="connsiteX0-175" fmla="*/ 86886 w 412558"/>
                <a:gd name="connsiteY0-176" fmla="*/ 360065 h 360696"/>
                <a:gd name="connsiteX1-177" fmla="*/ 27804 w 412558"/>
                <a:gd name="connsiteY1-178" fmla="*/ 37425 h 360696"/>
                <a:gd name="connsiteX2-179" fmla="*/ 311432 w 412558"/>
                <a:gd name="connsiteY2-180" fmla="*/ 25036 h 360696"/>
                <a:gd name="connsiteX3-181" fmla="*/ 412015 w 412558"/>
                <a:gd name="connsiteY3-182" fmla="*/ 201847 h 360696"/>
                <a:gd name="connsiteX4-183" fmla="*/ 350563 w 412558"/>
                <a:gd name="connsiteY4-184" fmla="*/ 341912 h 360696"/>
                <a:gd name="connsiteX5-185" fmla="*/ 302482 w 412558"/>
                <a:gd name="connsiteY5-186" fmla="*/ 318530 h 360696"/>
                <a:gd name="connsiteX6-187" fmla="*/ 280347 w 412558"/>
                <a:gd name="connsiteY6-188" fmla="*/ 256392 h 360696"/>
                <a:gd name="connsiteX7-189" fmla="*/ 245353 w 412558"/>
                <a:gd name="connsiteY7-190" fmla="*/ 108744 h 360696"/>
                <a:gd name="connsiteX8-191" fmla="*/ 104203 w 412558"/>
                <a:gd name="connsiteY8-192" fmla="*/ 113085 h 360696"/>
                <a:gd name="connsiteX9-193" fmla="*/ 101906 w 412558"/>
                <a:gd name="connsiteY9-194" fmla="*/ 263784 h 360696"/>
                <a:gd name="connsiteX10-195" fmla="*/ 86275 w 412558"/>
                <a:gd name="connsiteY10-196" fmla="*/ 348998 h 360696"/>
                <a:gd name="connsiteX11-197" fmla="*/ 86886 w 412558"/>
                <a:gd name="connsiteY11-198" fmla="*/ 360065 h 360696"/>
                <a:gd name="connsiteX0-199" fmla="*/ 125305 w 450977"/>
                <a:gd name="connsiteY0-200" fmla="*/ 353326 h 353957"/>
                <a:gd name="connsiteX1-201" fmla="*/ 2758 w 450977"/>
                <a:gd name="connsiteY1-202" fmla="*/ 240352 h 353957"/>
                <a:gd name="connsiteX2-203" fmla="*/ 66223 w 450977"/>
                <a:gd name="connsiteY2-204" fmla="*/ 30686 h 353957"/>
                <a:gd name="connsiteX3-205" fmla="*/ 349851 w 450977"/>
                <a:gd name="connsiteY3-206" fmla="*/ 18297 h 353957"/>
                <a:gd name="connsiteX4-207" fmla="*/ 450434 w 450977"/>
                <a:gd name="connsiteY4-208" fmla="*/ 195108 h 353957"/>
                <a:gd name="connsiteX5-209" fmla="*/ 388982 w 450977"/>
                <a:gd name="connsiteY5-210" fmla="*/ 335173 h 353957"/>
                <a:gd name="connsiteX6-211" fmla="*/ 340901 w 450977"/>
                <a:gd name="connsiteY6-212" fmla="*/ 311791 h 353957"/>
                <a:gd name="connsiteX7-213" fmla="*/ 318766 w 450977"/>
                <a:gd name="connsiteY7-214" fmla="*/ 249653 h 353957"/>
                <a:gd name="connsiteX8-215" fmla="*/ 283772 w 450977"/>
                <a:gd name="connsiteY8-216" fmla="*/ 102005 h 353957"/>
                <a:gd name="connsiteX9-217" fmla="*/ 142622 w 450977"/>
                <a:gd name="connsiteY9-218" fmla="*/ 106346 h 353957"/>
                <a:gd name="connsiteX10-219" fmla="*/ 140325 w 450977"/>
                <a:gd name="connsiteY10-220" fmla="*/ 257045 h 353957"/>
                <a:gd name="connsiteX11-221" fmla="*/ 124694 w 450977"/>
                <a:gd name="connsiteY11-222" fmla="*/ 342259 h 353957"/>
                <a:gd name="connsiteX12" fmla="*/ 125305 w 450977"/>
                <a:gd name="connsiteY12" fmla="*/ 353326 h 353957"/>
                <a:gd name="connsiteX0-223" fmla="*/ 120942 w 446614"/>
                <a:gd name="connsiteY0-224" fmla="*/ 352687 h 353318"/>
                <a:gd name="connsiteX1-225" fmla="*/ 3157 w 446614"/>
                <a:gd name="connsiteY1-226" fmla="*/ 227807 h 353318"/>
                <a:gd name="connsiteX2-227" fmla="*/ 61860 w 446614"/>
                <a:gd name="connsiteY2-228" fmla="*/ 30047 h 353318"/>
                <a:gd name="connsiteX3-229" fmla="*/ 345488 w 446614"/>
                <a:gd name="connsiteY3-230" fmla="*/ 17658 h 353318"/>
                <a:gd name="connsiteX4-231" fmla="*/ 446071 w 446614"/>
                <a:gd name="connsiteY4-232" fmla="*/ 194469 h 353318"/>
                <a:gd name="connsiteX5-233" fmla="*/ 384619 w 446614"/>
                <a:gd name="connsiteY5-234" fmla="*/ 334534 h 353318"/>
                <a:gd name="connsiteX6-235" fmla="*/ 336538 w 446614"/>
                <a:gd name="connsiteY6-236" fmla="*/ 311152 h 353318"/>
                <a:gd name="connsiteX7-237" fmla="*/ 314403 w 446614"/>
                <a:gd name="connsiteY7-238" fmla="*/ 249014 h 353318"/>
                <a:gd name="connsiteX8-239" fmla="*/ 279409 w 446614"/>
                <a:gd name="connsiteY8-240" fmla="*/ 101366 h 353318"/>
                <a:gd name="connsiteX9-241" fmla="*/ 138259 w 446614"/>
                <a:gd name="connsiteY9-242" fmla="*/ 105707 h 353318"/>
                <a:gd name="connsiteX10-243" fmla="*/ 135962 w 446614"/>
                <a:gd name="connsiteY10-244" fmla="*/ 256406 h 353318"/>
                <a:gd name="connsiteX11-245" fmla="*/ 120331 w 446614"/>
                <a:gd name="connsiteY11-246" fmla="*/ 341620 h 353318"/>
                <a:gd name="connsiteX12-247" fmla="*/ 120942 w 446614"/>
                <a:gd name="connsiteY12-248" fmla="*/ 352687 h 353318"/>
                <a:gd name="connsiteX0-249" fmla="*/ 120942 w 446614"/>
                <a:gd name="connsiteY0-250" fmla="*/ 352687 h 353318"/>
                <a:gd name="connsiteX1-251" fmla="*/ 3157 w 446614"/>
                <a:gd name="connsiteY1-252" fmla="*/ 227807 h 353318"/>
                <a:gd name="connsiteX2-253" fmla="*/ 61860 w 446614"/>
                <a:gd name="connsiteY2-254" fmla="*/ 30047 h 353318"/>
                <a:gd name="connsiteX3-255" fmla="*/ 345488 w 446614"/>
                <a:gd name="connsiteY3-256" fmla="*/ 17658 h 353318"/>
                <a:gd name="connsiteX4-257" fmla="*/ 446071 w 446614"/>
                <a:gd name="connsiteY4-258" fmla="*/ 194469 h 353318"/>
                <a:gd name="connsiteX5-259" fmla="*/ 384619 w 446614"/>
                <a:gd name="connsiteY5-260" fmla="*/ 334534 h 353318"/>
                <a:gd name="connsiteX6-261" fmla="*/ 336538 w 446614"/>
                <a:gd name="connsiteY6-262" fmla="*/ 311152 h 353318"/>
                <a:gd name="connsiteX7-263" fmla="*/ 314403 w 446614"/>
                <a:gd name="connsiteY7-264" fmla="*/ 249014 h 353318"/>
                <a:gd name="connsiteX8-265" fmla="*/ 279409 w 446614"/>
                <a:gd name="connsiteY8-266" fmla="*/ 101366 h 353318"/>
                <a:gd name="connsiteX9-267" fmla="*/ 138259 w 446614"/>
                <a:gd name="connsiteY9-268" fmla="*/ 105707 h 353318"/>
                <a:gd name="connsiteX10-269" fmla="*/ 135962 w 446614"/>
                <a:gd name="connsiteY10-270" fmla="*/ 256406 h 353318"/>
                <a:gd name="connsiteX11-271" fmla="*/ 120331 w 446614"/>
                <a:gd name="connsiteY11-272" fmla="*/ 341620 h 353318"/>
                <a:gd name="connsiteX12-273" fmla="*/ 120942 w 446614"/>
                <a:gd name="connsiteY12-274" fmla="*/ 352687 h 35331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37" y="connsiteY9-38"/>
                </a:cxn>
                <a:cxn ang="0">
                  <a:pos x="connsiteX10-79" y="connsiteY10-80"/>
                </a:cxn>
                <a:cxn ang="0">
                  <a:pos x="connsiteX11-125" y="connsiteY11-126"/>
                </a:cxn>
                <a:cxn ang="0">
                  <a:pos x="connsiteX12-247" y="connsiteY12-248"/>
                </a:cxn>
              </a:cxnLst>
              <a:rect l="l" t="t" r="r" b="b"/>
              <a:pathLst>
                <a:path w="446614" h="353318">
                  <a:moveTo>
                    <a:pt x="120942" y="352687"/>
                  </a:moveTo>
                  <a:cubicBezTo>
                    <a:pt x="107366" y="330543"/>
                    <a:pt x="17766" y="269674"/>
                    <a:pt x="3157" y="227807"/>
                  </a:cubicBezTo>
                  <a:cubicBezTo>
                    <a:pt x="-6690" y="174034"/>
                    <a:pt x="4805" y="65072"/>
                    <a:pt x="61860" y="30047"/>
                  </a:cubicBezTo>
                  <a:cubicBezTo>
                    <a:pt x="118915" y="-4978"/>
                    <a:pt x="281453" y="-9746"/>
                    <a:pt x="345488" y="17658"/>
                  </a:cubicBezTo>
                  <a:cubicBezTo>
                    <a:pt x="409523" y="45062"/>
                    <a:pt x="449074" y="144037"/>
                    <a:pt x="446071" y="194469"/>
                  </a:cubicBezTo>
                  <a:cubicBezTo>
                    <a:pt x="452593" y="247282"/>
                    <a:pt x="398509" y="310324"/>
                    <a:pt x="384619" y="334534"/>
                  </a:cubicBezTo>
                  <a:cubicBezTo>
                    <a:pt x="390270" y="384243"/>
                    <a:pt x="351812" y="320643"/>
                    <a:pt x="336538" y="311152"/>
                  </a:cubicBezTo>
                  <a:cubicBezTo>
                    <a:pt x="321264" y="301661"/>
                    <a:pt x="331068" y="284772"/>
                    <a:pt x="314403" y="249014"/>
                  </a:cubicBezTo>
                  <a:cubicBezTo>
                    <a:pt x="389373" y="205557"/>
                    <a:pt x="308766" y="125251"/>
                    <a:pt x="279409" y="101366"/>
                  </a:cubicBezTo>
                  <a:cubicBezTo>
                    <a:pt x="250052" y="77481"/>
                    <a:pt x="181108" y="90123"/>
                    <a:pt x="138259" y="105707"/>
                  </a:cubicBezTo>
                  <a:cubicBezTo>
                    <a:pt x="47749" y="138625"/>
                    <a:pt x="51101" y="218453"/>
                    <a:pt x="135962" y="256406"/>
                  </a:cubicBezTo>
                  <a:cubicBezTo>
                    <a:pt x="120900" y="267369"/>
                    <a:pt x="135393" y="330657"/>
                    <a:pt x="120331" y="341620"/>
                  </a:cubicBezTo>
                  <a:cubicBezTo>
                    <a:pt x="107367" y="353226"/>
                    <a:pt x="133906" y="341081"/>
                    <a:pt x="120942" y="352687"/>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dirty="0">
                <a:solidFill>
                  <a:schemeClr val="tx1"/>
                </a:solidFill>
              </a:endParaRPr>
            </a:p>
          </p:txBody>
        </p:sp>
      </p:grpSp>
      <p:sp>
        <p:nvSpPr>
          <p:cNvPr id="65" name="矩形: 一个圆顶角，剪去另一个顶角 64"/>
          <p:cNvSpPr/>
          <p:nvPr userDrawn="1"/>
        </p:nvSpPr>
        <p:spPr>
          <a:xfrm rot="5400000" flipV="1">
            <a:off x="52278" y="1362659"/>
            <a:ext cx="675000" cy="27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a:latin typeface="思源黑体 Heavy" panose="020B0A00000000000000" pitchFamily="34" charset="-122"/>
              <a:ea typeface="思源黑体 Heavy" panose="020B0A00000000000000" pitchFamily="34" charset="-122"/>
            </a:endParaRPr>
          </a:p>
        </p:txBody>
      </p:sp>
      <p:sp>
        <p:nvSpPr>
          <p:cNvPr id="66" name="矩形: 一个圆顶角，剪去另一个顶角 65"/>
          <p:cNvSpPr/>
          <p:nvPr userDrawn="1"/>
        </p:nvSpPr>
        <p:spPr>
          <a:xfrm rot="16200000" flipV="1">
            <a:off x="8400351" y="2040258"/>
            <a:ext cx="675000" cy="324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b="1">
              <a:latin typeface="思源黑体 Heavy" panose="020B0A00000000000000" pitchFamily="34" charset="-122"/>
              <a:ea typeface="思源黑体 Heavy" panose="020B0A00000000000000" pitchFamily="34" charset="-122"/>
            </a:endParaRPr>
          </a:p>
        </p:txBody>
      </p:sp>
      <p:sp>
        <p:nvSpPr>
          <p:cNvPr id="67" name="矩形: 一个圆顶角，剪去另一个顶角 66"/>
          <p:cNvSpPr/>
          <p:nvPr userDrawn="1"/>
        </p:nvSpPr>
        <p:spPr>
          <a:xfrm rot="16200000" flipV="1">
            <a:off x="8373350" y="2781143"/>
            <a:ext cx="675000" cy="270000"/>
          </a:xfrm>
          <a:prstGeom prst="snip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latin typeface="思源黑体 Heavy" panose="020B0A00000000000000" pitchFamily="34" charset="-122"/>
              <a:ea typeface="思源黑体 Heavy" panose="020B0A00000000000000" pitchFamily="34" charset="-122"/>
            </a:endParaRPr>
          </a:p>
        </p:txBody>
      </p:sp>
      <p:sp>
        <p:nvSpPr>
          <p:cNvPr id="68" name="矩形: 一个圆顶角，剪去另一个顶角 67"/>
          <p:cNvSpPr/>
          <p:nvPr userDrawn="1"/>
        </p:nvSpPr>
        <p:spPr>
          <a:xfrm rot="16200000" flipV="1">
            <a:off x="8373350" y="3495029"/>
            <a:ext cx="675000" cy="270000"/>
          </a:xfrm>
          <a:prstGeom prst="snipRoundRect">
            <a:avLst/>
          </a:prstGeom>
          <a:solidFill>
            <a:srgbClr val="DA69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latin typeface="思源黑体 Heavy" panose="020B0A00000000000000" pitchFamily="34" charset="-122"/>
              <a:ea typeface="思源黑体 Heavy" panose="020B0A00000000000000" pitchFamily="34" charset="-122"/>
            </a:endParaRPr>
          </a:p>
        </p:txBody>
      </p:sp>
      <p:sp>
        <p:nvSpPr>
          <p:cNvPr id="69" name="矩形: 一个圆顶角，剪去另一个顶角 68"/>
          <p:cNvSpPr/>
          <p:nvPr userDrawn="1"/>
        </p:nvSpPr>
        <p:spPr>
          <a:xfrm rot="16200000" flipV="1">
            <a:off x="8373350" y="4208914"/>
            <a:ext cx="675000" cy="270000"/>
          </a:xfrm>
          <a:prstGeom prst="snipRound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latin typeface="思源黑体 Heavy" panose="020B0A00000000000000" pitchFamily="34" charset="-122"/>
              <a:ea typeface="思源黑体 Heavy" panose="020B0A00000000000000" pitchFamily="34" charset="-122"/>
            </a:endParaRPr>
          </a:p>
        </p:txBody>
      </p:sp>
    </p:spTree>
    <p:extLst>
      <p:ext uri="{BB962C8B-B14F-4D97-AF65-F5344CB8AC3E}">
        <p14:creationId xmlns:p14="http://schemas.microsoft.com/office/powerpoint/2010/main" val="1180642279"/>
      </p:ext>
    </p:extLst>
  </p:cSld>
  <p:clrMapOvr>
    <a:masterClrMapping/>
  </p:clrMapOvr>
  <p:transition spd="slow">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EC38DDCE-A2E0-4ED5-91D6-A39DA716103D}" type="datetimeFigureOut">
              <a:rPr lang="en-US" smtClean="0">
                <a:solidFill>
                  <a:prstClr val="black">
                    <a:tint val="75000"/>
                  </a:prstClr>
                </a:solidFill>
              </a:rPr>
              <a:pPr/>
              <a:t>8/6/2023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6E1D2B-0CA4-49DE-8ACE-2DF230ACA4E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40319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38DDCE-A2E0-4ED5-91D6-A39DA716103D}" type="datetimeFigureOut">
              <a:rPr lang="en-US" smtClean="0">
                <a:solidFill>
                  <a:prstClr val="black">
                    <a:tint val="75000"/>
                  </a:prstClr>
                </a:solidFill>
              </a:rPr>
              <a:pPr/>
              <a:t>8/6/2023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6E1D2B-0CA4-49DE-8ACE-2DF230ACA4E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832753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38DDCE-A2E0-4ED5-91D6-A39DA716103D}" type="datetimeFigureOut">
              <a:rPr lang="en-US" smtClean="0">
                <a:solidFill>
                  <a:prstClr val="black">
                    <a:tint val="75000"/>
                  </a:prstClr>
                </a:solidFill>
              </a:rPr>
              <a:pPr/>
              <a:t>8/6/2023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6E1D2B-0CA4-49DE-8ACE-2DF230ACA4E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127270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C38DDCE-A2E0-4ED5-91D6-A39DA716103D}" type="datetimeFigureOut">
              <a:rPr lang="en-US" smtClean="0">
                <a:solidFill>
                  <a:prstClr val="black">
                    <a:tint val="75000"/>
                  </a:prstClr>
                </a:solidFill>
              </a:rPr>
              <a:pPr/>
              <a:t>8/6/2023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86E1D2B-0CA4-49DE-8ACE-2DF230ACA4E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485848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C38DDCE-A2E0-4ED5-91D6-A39DA716103D}" type="datetimeFigureOut">
              <a:rPr lang="en-US" smtClean="0">
                <a:solidFill>
                  <a:prstClr val="black">
                    <a:tint val="75000"/>
                  </a:prstClr>
                </a:solidFill>
              </a:rPr>
              <a:pPr/>
              <a:t>8/6/2023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86E1D2B-0CA4-49DE-8ACE-2DF230ACA4E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005650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C38DDCE-A2E0-4ED5-91D6-A39DA716103D}" type="datetimeFigureOut">
              <a:rPr lang="en-US" smtClean="0">
                <a:solidFill>
                  <a:prstClr val="black">
                    <a:tint val="75000"/>
                  </a:prstClr>
                </a:solidFill>
              </a:rPr>
              <a:pPr/>
              <a:t>8/6/2023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86E1D2B-0CA4-49DE-8ACE-2DF230ACA4E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8896590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38DDCE-A2E0-4ED5-91D6-A39DA716103D}" type="datetimeFigureOut">
              <a:rPr lang="en-US" smtClean="0">
                <a:solidFill>
                  <a:prstClr val="black">
                    <a:tint val="75000"/>
                  </a:prstClr>
                </a:solidFill>
              </a:rPr>
              <a:pPr/>
              <a:t>8/6/2023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86E1D2B-0CA4-49DE-8ACE-2DF230ACA4E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790985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38DDCE-A2E0-4ED5-91D6-A39DA716103D}" type="datetimeFigureOut">
              <a:rPr lang="en-US" smtClean="0">
                <a:solidFill>
                  <a:prstClr val="black">
                    <a:tint val="75000"/>
                  </a:prstClr>
                </a:solidFill>
              </a:rPr>
              <a:pPr/>
              <a:t>8/6/2023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86E1D2B-0CA4-49DE-8ACE-2DF230ACA4E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862603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38DDCE-A2E0-4ED5-91D6-A39DA716103D}" type="datetimeFigureOut">
              <a:rPr lang="en-US" smtClean="0">
                <a:solidFill>
                  <a:prstClr val="black">
                    <a:tint val="75000"/>
                  </a:prstClr>
                </a:solidFill>
              </a:rPr>
              <a:pPr/>
              <a:t>8/6/2023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86E1D2B-0CA4-49DE-8ACE-2DF230ACA4E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7207279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38DDCE-A2E0-4ED5-91D6-A39DA716103D}" type="datetimeFigureOut">
              <a:rPr lang="en-US" smtClean="0">
                <a:solidFill>
                  <a:prstClr val="black">
                    <a:tint val="75000"/>
                  </a:prstClr>
                </a:solidFill>
              </a:rPr>
              <a:pPr/>
              <a:t>8/6/2023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6E1D2B-0CA4-49DE-8ACE-2DF230ACA4E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2086522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38DDCE-A2E0-4ED5-91D6-A39DA716103D}" type="datetimeFigureOut">
              <a:rPr lang="en-US" smtClean="0">
                <a:solidFill>
                  <a:prstClr val="black">
                    <a:tint val="75000"/>
                  </a:prstClr>
                </a:solidFill>
              </a:rPr>
              <a:pPr/>
              <a:t>8/6/2023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6E1D2B-0CA4-49DE-8ACE-2DF230ACA4E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9241196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标题幻灯片" type="title">
  <p:cSld name="标题幻灯片">
    <p:spTree>
      <p:nvGrpSpPr>
        <p:cNvPr id="1" name="Shape 10"/>
        <p:cNvGrpSpPr/>
        <p:nvPr/>
      </p:nvGrpSpPr>
      <p:grpSpPr>
        <a:xfrm>
          <a:off x="0" y="0"/>
          <a:ext cx="0" cy="0"/>
          <a:chOff x="0" y="0"/>
          <a:chExt cx="0" cy="0"/>
        </a:xfrm>
      </p:grpSpPr>
    </p:spTree>
    <p:extLst>
      <p:ext uri="{BB962C8B-B14F-4D97-AF65-F5344CB8AC3E}">
        <p14:creationId xmlns:p14="http://schemas.microsoft.com/office/powerpoint/2010/main" val="1619437085"/>
      </p:ext>
    </p:extLst>
  </p:cSld>
  <p:clrMapOvr>
    <a:masterClrMapping/>
  </p:clrMapOvr>
  <p:transition spd="slow" advClick="0">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9000" b="-9000"/>
          </a:stretch>
        </a:blipFill>
        <a:effectLst/>
      </p:bgPr>
    </p:bg>
    <p:spTree>
      <p:nvGrpSpPr>
        <p:cNvPr id="1" name=""/>
        <p:cNvGrpSpPr/>
        <p:nvPr/>
      </p:nvGrpSpPr>
      <p:grpSpPr>
        <a:xfrm>
          <a:off x="0" y="0"/>
          <a:ext cx="0" cy="0"/>
          <a:chOff x="0" y="0"/>
          <a:chExt cx="0" cy="0"/>
        </a:xfrm>
      </p:grpSpPr>
      <p:sp>
        <p:nvSpPr>
          <p:cNvPr id="2" name="Chỗ dành sẵn cho Tiêu đề 1">
            <a:extLst>
              <a:ext uri="{FF2B5EF4-FFF2-40B4-BE49-F238E27FC236}">
                <a16:creationId xmlns:a16="http://schemas.microsoft.com/office/drawing/2014/main" id="{2BC07D31-4B56-4456-B116-34D421119C14}"/>
              </a:ext>
            </a:extLst>
          </p:cNvPr>
          <p:cNvSpPr>
            <a:spLocks noGrp="1"/>
          </p:cNvSpPr>
          <p:nvPr>
            <p:ph type="title"/>
          </p:nvPr>
        </p:nvSpPr>
        <p:spPr>
          <a:xfrm>
            <a:off x="628652" y="273844"/>
            <a:ext cx="7886700" cy="994172"/>
          </a:xfrm>
          <a:prstGeom prst="rect">
            <a:avLst/>
          </a:prstGeom>
        </p:spPr>
        <p:txBody>
          <a:bodyPr vert="horz" lIns="91440" tIns="45720" rIns="91440" bIns="45720" rtlCol="0" anchor="ctr">
            <a:normAutofit/>
          </a:bodyPr>
          <a:lstStyle/>
          <a:p>
            <a:r>
              <a:rPr lang="vi-VN"/>
              <a:t>Bấm để sửa kiểu tiêu đề Bản cái</a:t>
            </a:r>
            <a:endParaRPr lang="en-US"/>
          </a:p>
        </p:txBody>
      </p:sp>
      <p:sp>
        <p:nvSpPr>
          <p:cNvPr id="3" name="Chỗ dành sẵn cho Văn bản 2">
            <a:extLst>
              <a:ext uri="{FF2B5EF4-FFF2-40B4-BE49-F238E27FC236}">
                <a16:creationId xmlns:a16="http://schemas.microsoft.com/office/drawing/2014/main" id="{3194F17A-712D-4687-B4B7-996AFB00A49F}"/>
              </a:ext>
            </a:extLst>
          </p:cNvPr>
          <p:cNvSpPr>
            <a:spLocks noGrp="1"/>
          </p:cNvSpPr>
          <p:nvPr>
            <p:ph type="body" idx="1"/>
          </p:nvPr>
        </p:nvSpPr>
        <p:spPr>
          <a:xfrm>
            <a:off x="628652" y="1369219"/>
            <a:ext cx="7886700" cy="3263504"/>
          </a:xfrm>
          <a:prstGeom prst="rect">
            <a:avLst/>
          </a:prstGeom>
        </p:spPr>
        <p:txBody>
          <a:bodyPr vert="horz" lIns="91440" tIns="45720" rIns="91440" bIns="45720" rtlCol="0">
            <a:normAutofit/>
          </a:bodyPr>
          <a:lstStyle/>
          <a:p>
            <a:pPr lvl="0"/>
            <a:r>
              <a:rPr lang="vi-VN"/>
              <a:t>Bấm để chỉnh sửa kiểu văn bản của Bản cái</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gày tháng 3">
            <a:extLst>
              <a:ext uri="{FF2B5EF4-FFF2-40B4-BE49-F238E27FC236}">
                <a16:creationId xmlns:a16="http://schemas.microsoft.com/office/drawing/2014/main" id="{78CCD1E4-6DA5-4A95-A4B6-EECB6CDD60E8}"/>
              </a:ext>
            </a:extLst>
          </p:cNvPr>
          <p:cNvSpPr>
            <a:spLocks noGrp="1"/>
          </p:cNvSpPr>
          <p:nvPr>
            <p:ph type="dt" sz="half" idx="2"/>
          </p:nvPr>
        </p:nvSpPr>
        <p:spPr>
          <a:xfrm>
            <a:off x="628649" y="4767263"/>
            <a:ext cx="2057401"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5DE9C4D9-BB03-4C0C-9630-F5D180F654E4}" type="datetimeFigureOut">
              <a:rPr lang="en-US" smtClean="0"/>
              <a:t>8/6/2023</a:t>
            </a:fld>
            <a:endParaRPr lang="en-US"/>
          </a:p>
        </p:txBody>
      </p:sp>
      <p:sp>
        <p:nvSpPr>
          <p:cNvPr id="5" name="Chỗ dành sẵn cho Chân trang 4">
            <a:extLst>
              <a:ext uri="{FF2B5EF4-FFF2-40B4-BE49-F238E27FC236}">
                <a16:creationId xmlns:a16="http://schemas.microsoft.com/office/drawing/2014/main" id="{FB198DB4-ACDF-494E-933C-55FE66AC6A7F}"/>
              </a:ext>
            </a:extLst>
          </p:cNvPr>
          <p:cNvSpPr>
            <a:spLocks noGrp="1"/>
          </p:cNvSpPr>
          <p:nvPr>
            <p:ph type="ftr" sz="quarter" idx="3"/>
          </p:nvPr>
        </p:nvSpPr>
        <p:spPr>
          <a:xfrm>
            <a:off x="3028952"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Chỗ dành sẵn cho Số hiệu Bản chiếu 5">
            <a:extLst>
              <a:ext uri="{FF2B5EF4-FFF2-40B4-BE49-F238E27FC236}">
                <a16:creationId xmlns:a16="http://schemas.microsoft.com/office/drawing/2014/main" id="{5F8B1083-D58F-4699-A741-E7EA53845090}"/>
              </a:ext>
            </a:extLst>
          </p:cNvPr>
          <p:cNvSpPr>
            <a:spLocks noGrp="1"/>
          </p:cNvSpPr>
          <p:nvPr>
            <p:ph type="sldNum" sz="quarter" idx="4"/>
          </p:nvPr>
        </p:nvSpPr>
        <p:spPr>
          <a:xfrm>
            <a:off x="6457950" y="4767263"/>
            <a:ext cx="2057401"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C020C7E6-65DD-4795-8988-78B3EDD8A9D6}" type="slidenum">
              <a:rPr lang="en-US" smtClean="0"/>
              <a:t>‹#›</a:t>
            </a:fld>
            <a:endParaRPr lang="en-US"/>
          </a:p>
        </p:txBody>
      </p:sp>
    </p:spTree>
    <p:extLst>
      <p:ext uri="{BB962C8B-B14F-4D97-AF65-F5344CB8AC3E}">
        <p14:creationId xmlns:p14="http://schemas.microsoft.com/office/powerpoint/2010/main" val="35061700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9000" b="-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EC38DDCE-A2E0-4ED5-91D6-A39DA716103D}" type="datetimeFigureOut">
              <a:rPr lang="en-US" smtClean="0">
                <a:solidFill>
                  <a:prstClr val="black">
                    <a:tint val="75000"/>
                  </a:prstClr>
                </a:solidFill>
              </a:rPr>
              <a:pPr/>
              <a:t>8/6/2023</a:t>
            </a:fld>
            <a:endParaRPr lang="en-US">
              <a:solidFill>
                <a:prstClr val="black">
                  <a:tint val="75000"/>
                </a:prstClr>
              </a:solidFill>
            </a:endParaRPr>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86E1D2B-0CA4-49DE-8ACE-2DF230ACA4E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43331158"/>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8" Type="http://schemas.openxmlformats.org/officeDocument/2006/relationships/hyperlink" Target="http://www.allwhitebackground.com/colorful-background-images.html" TargetMode="External"/><Relationship Id="rId13" Type="http://schemas.openxmlformats.org/officeDocument/2006/relationships/image" Target="../media/image11.png"/><Relationship Id="rId3" Type="http://schemas.openxmlformats.org/officeDocument/2006/relationships/image" Target="../media/image4.jpeg"/><Relationship Id="rId7" Type="http://schemas.openxmlformats.org/officeDocument/2006/relationships/image" Target="../media/image6.jpeg"/><Relationship Id="rId12"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hyperlink" Target="https://www.publicdomainpictures.net/en/view-image.php?image=317882&amp;picture=abstract-background" TargetMode="External"/><Relationship Id="rId11" Type="http://schemas.openxmlformats.org/officeDocument/2006/relationships/image" Target="../media/image9.png"/><Relationship Id="rId5" Type="http://schemas.openxmlformats.org/officeDocument/2006/relationships/image" Target="../media/image5.jpe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hyperlink" Target="https://www.wisc-online.com/assetrepository/viewasset?id=1508" TargetMode="External"/><Relationship Id="rId9" Type="http://schemas.openxmlformats.org/officeDocument/2006/relationships/image" Target="../media/image7.png"/><Relationship Id="rId1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slide" Target="slide12.xml"/><Relationship Id="rId3" Type="http://schemas.openxmlformats.org/officeDocument/2006/relationships/image" Target="../media/image18.gif"/><Relationship Id="rId7" Type="http://schemas.openxmlformats.org/officeDocument/2006/relationships/slide" Target="slide13.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slide" Target="slide11.xml"/><Relationship Id="rId5" Type="http://schemas.openxmlformats.org/officeDocument/2006/relationships/slide" Target="slide10.xml"/><Relationship Id="rId10" Type="http://schemas.openxmlformats.org/officeDocument/2006/relationships/slide" Target="slide16.xml"/><Relationship Id="rId4" Type="http://schemas.openxmlformats.org/officeDocument/2006/relationships/image" Target="../media/image19.wmf"/><Relationship Id="rId9" Type="http://schemas.openxmlformats.org/officeDocument/2006/relationships/slide" Target="slide14.xml"/></Relationships>
</file>

<file path=ppt/slides/_rels/slide1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slide" Target="slide9.xml"/><Relationship Id="rId4" Type="http://schemas.openxmlformats.org/officeDocument/2006/relationships/slide" Target="slide15.xml"/></Relationships>
</file>

<file path=ppt/slides/_rels/slide1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slide" Target="slide9.xml"/><Relationship Id="rId5" Type="http://schemas.openxmlformats.org/officeDocument/2006/relationships/slide" Target="slide15.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slide" Target="slide9.xml"/><Relationship Id="rId5" Type="http://schemas.openxmlformats.org/officeDocument/2006/relationships/slide" Target="slide15.xml"/><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slide" Target="slide9.xml"/><Relationship Id="rId5" Type="http://schemas.openxmlformats.org/officeDocument/2006/relationships/slide" Target="slide15.xml"/><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slide" Target="slide9.xml"/><Relationship Id="rId5" Type="http://schemas.openxmlformats.org/officeDocument/2006/relationships/slide" Target="slide15.xml"/><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slide" Target="slide9.xm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4.png"/><Relationship Id="rId5" Type="http://schemas.openxmlformats.org/officeDocument/2006/relationships/image" Target="../media/image7.png"/><Relationship Id="rId4" Type="http://schemas.openxmlformats.org/officeDocument/2006/relationships/notesSlide" Target="../notesSlides/notesSlide12.xml"/></Relationships>
</file>

<file path=ppt/slides/_rels/slide18.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12" Type="http://schemas.openxmlformats.org/officeDocument/2006/relationships/image" Target="../media/image35.png"/><Relationship Id="rId2" Type="http://schemas.openxmlformats.org/officeDocument/2006/relationships/image" Target="../media/image25.png"/><Relationship Id="rId1" Type="http://schemas.openxmlformats.org/officeDocument/2006/relationships/slideLayout" Target="../slideLayouts/slideLayout7.xml"/><Relationship Id="rId6" Type="http://schemas.openxmlformats.org/officeDocument/2006/relationships/image" Target="../media/image29.png"/><Relationship Id="rId11" Type="http://schemas.openxmlformats.org/officeDocument/2006/relationships/image" Target="../media/image34.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_rels/slide1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4.png"/><Relationship Id="rId4" Type="http://schemas.openxmlformats.org/officeDocument/2006/relationships/notesSlide" Target="../notesSlides/notesSlide14.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19.xml"/><Relationship Id="rId7" Type="http://schemas.openxmlformats.org/officeDocument/2006/relationships/image" Target="../media/image24.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notesSlide" Target="../notesSlides/notesSlide15.xml"/></Relationships>
</file>

<file path=ppt/slides/_rels/slide2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6.xml"/><Relationship Id="rId1" Type="http://schemas.openxmlformats.org/officeDocument/2006/relationships/slideLayout" Target="../slideLayouts/slideLayout19.xml"/><Relationship Id="rId4" Type="http://schemas.openxmlformats.org/officeDocument/2006/relationships/image" Target="../media/image40.png"/></Relationships>
</file>

<file path=ppt/slides/_rels/slide2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7.xml"/><Relationship Id="rId1" Type="http://schemas.openxmlformats.org/officeDocument/2006/relationships/slideLayout" Target="../slideLayouts/slideLayout19.xml"/><Relationship Id="rId4" Type="http://schemas.openxmlformats.org/officeDocument/2006/relationships/image" Target="../media/image44.png"/></Relationships>
</file>

<file path=ppt/slides/_rels/slide2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8.xml"/><Relationship Id="rId1" Type="http://schemas.openxmlformats.org/officeDocument/2006/relationships/slideLayout" Target="../slideLayouts/slideLayout19.xml"/></Relationships>
</file>

<file path=ppt/slides/_rels/slide2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7.xml"/><Relationship Id="rId5" Type="http://schemas.openxmlformats.org/officeDocument/2006/relationships/image" Target="../media/image51.png"/><Relationship Id="rId4" Type="http://schemas.openxmlformats.org/officeDocument/2006/relationships/image" Target="../media/image50.png"/></Relationships>
</file>

<file path=ppt/slides/_rels/slide2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7.xml"/><Relationship Id="rId5" Type="http://schemas.openxmlformats.org/officeDocument/2006/relationships/image" Target="../media/image55.png"/><Relationship Id="rId4" Type="http://schemas.openxmlformats.org/officeDocument/2006/relationships/image" Target="../media/image54.png"/></Relationships>
</file>

<file path=ppt/slides/_rels/slide3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20.xml"/><Relationship Id="rId1" Type="http://schemas.openxmlformats.org/officeDocument/2006/relationships/slideLayout" Target="../slideLayouts/slideLayout19.xml"/></Relationships>
</file>

<file path=ppt/slides/_rels/slide3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7.xml"/><Relationship Id="rId5" Type="http://schemas.openxmlformats.org/officeDocument/2006/relationships/image" Target="../media/image57.png"/><Relationship Id="rId4" Type="http://schemas.openxmlformats.org/officeDocument/2006/relationships/image" Target="../media/image60.png"/></Relationships>
</file>

<file path=ppt/slides/_rels/slide3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61.png"/><Relationship Id="rId5" Type="http://schemas.openxmlformats.org/officeDocument/2006/relationships/image" Target="../media/image64.png"/><Relationship Id="rId4" Type="http://schemas.openxmlformats.org/officeDocument/2006/relationships/image" Target="../media/image63.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141714"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pic>
        <p:nvPicPr>
          <p:cNvPr id="5" name="Chỗ dành sẵn cho Nội dung 4" descr="Ảnh có chứa diều, bầu trời, bay, ngoài trời&#10;&#10;Mô tả được tạo tự động">
            <a:extLst>
              <a:ext uri="{FF2B5EF4-FFF2-40B4-BE49-F238E27FC236}">
                <a16:creationId xmlns:a16="http://schemas.microsoft.com/office/drawing/2014/main" id="{71528377-7ACF-46B8-9189-905EFCEFA86C}"/>
              </a:ext>
            </a:extLst>
          </p:cNvPr>
          <p:cNvPicPr>
            <a:picLocks noChangeAspect="1"/>
          </p:cNvPicPr>
          <p:nvPr/>
        </p:nvPicPr>
        <p:blipFill rotWithShape="1">
          <a:blip r:embed="rId2">
            <a:extLst>
              <a:ext uri="{28A0092B-C50C-407E-A947-70E740481C1C}">
                <a14:useLocalDpi xmlns:a14="http://schemas.microsoft.com/office/drawing/2010/main" val="0"/>
              </a:ext>
            </a:extLst>
          </a:blip>
          <a:srcRect l="7294"/>
          <a:stretch/>
        </p:blipFill>
        <p:spPr>
          <a:xfrm>
            <a:off x="1" y="7"/>
            <a:ext cx="7252233" cy="5143493"/>
          </a:xfrm>
          <a:prstGeom prst="rect">
            <a:avLst/>
          </a:prstGeom>
        </p:spPr>
      </p:pic>
      <p:sp>
        <p:nvSpPr>
          <p:cNvPr id="18" name="Rectangle 17">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843763" y="0"/>
            <a:ext cx="5300235" cy="51435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dirty="0">
              <a:solidFill>
                <a:prstClr val="white"/>
              </a:solidFill>
              <a:latin typeface="Calibri" panose="020F0502020204030204"/>
            </a:endParaRPr>
          </a:p>
        </p:txBody>
      </p:sp>
      <p:sp>
        <p:nvSpPr>
          <p:cNvPr id="8" name="Hộp Văn bản 7">
            <a:extLst>
              <a:ext uri="{FF2B5EF4-FFF2-40B4-BE49-F238E27FC236}">
                <a16:creationId xmlns:a16="http://schemas.microsoft.com/office/drawing/2014/main" id="{ABD37E8A-D45A-4AF4-AA02-27891D5290CA}"/>
              </a:ext>
            </a:extLst>
          </p:cNvPr>
          <p:cNvSpPr txBox="1"/>
          <p:nvPr/>
        </p:nvSpPr>
        <p:spPr>
          <a:xfrm>
            <a:off x="1" y="717593"/>
            <a:ext cx="9139429" cy="519373"/>
          </a:xfrm>
          <a:prstGeom prst="rect">
            <a:avLst/>
          </a:prstGeom>
          <a:noFill/>
        </p:spPr>
        <p:txBody>
          <a:bodyPr wrap="square" rtlCol="0">
            <a:spAutoFit/>
          </a:bodyPr>
          <a:lstStyle/>
          <a:p>
            <a:pPr defTabSz="685800">
              <a:spcAft>
                <a:spcPts val="450"/>
              </a:spcAft>
            </a:pPr>
            <a:r>
              <a:rPr lang="en-US" sz="2700" b="1" dirty="0">
                <a:solidFill>
                  <a:srgbClr val="002060"/>
                </a:solidFill>
                <a:latin typeface="Times New Roman" panose="02020603050405020304" pitchFamily="18" charset="0"/>
                <a:cs typeface="Times New Roman" panose="02020603050405020304" pitchFamily="18" charset="0"/>
              </a:rPr>
              <a:t>TRƯỜNG TRUNG HỌC CƠ SỞ ………………</a:t>
            </a:r>
          </a:p>
        </p:txBody>
      </p:sp>
      <p:sp>
        <p:nvSpPr>
          <p:cNvPr id="9" name="Hộp Văn bản 8">
            <a:extLst>
              <a:ext uri="{FF2B5EF4-FFF2-40B4-BE49-F238E27FC236}">
                <a16:creationId xmlns:a16="http://schemas.microsoft.com/office/drawing/2014/main" id="{D5A797EB-37FC-432B-A43C-3061B2852843}"/>
              </a:ext>
            </a:extLst>
          </p:cNvPr>
          <p:cNvSpPr txBox="1"/>
          <p:nvPr/>
        </p:nvSpPr>
        <p:spPr>
          <a:xfrm>
            <a:off x="411932" y="3013265"/>
            <a:ext cx="8732069" cy="1605568"/>
          </a:xfrm>
          <a:prstGeom prst="rect">
            <a:avLst/>
          </a:prstGeom>
          <a:noFill/>
        </p:spPr>
        <p:txBody>
          <a:bodyPr wrap="square" rtlCol="0">
            <a:spAutoFit/>
          </a:bodyPr>
          <a:lstStyle/>
          <a:p>
            <a:pPr defTabSz="685800">
              <a:spcAft>
                <a:spcPts val="450"/>
              </a:spcAft>
            </a:pPr>
            <a:r>
              <a:rPr lang="en-US" sz="3000" b="1" dirty="0">
                <a:solidFill>
                  <a:srgbClr val="002060"/>
                </a:solidFill>
                <a:latin typeface="Times New Roman" panose="02020603050405020304" pitchFamily="18" charset="0"/>
                <a:cs typeface="Times New Roman" panose="02020603050405020304" pitchFamily="18" charset="0"/>
              </a:rPr>
              <a:t>ZALO GVSB</a:t>
            </a:r>
            <a:r>
              <a:rPr lang="en-US" sz="3000" b="1">
                <a:solidFill>
                  <a:srgbClr val="002060"/>
                </a:solidFill>
                <a:latin typeface="Times New Roman" panose="02020603050405020304" pitchFamily="18" charset="0"/>
                <a:cs typeface="Times New Roman" panose="02020603050405020304" pitchFamily="18" charset="0"/>
              </a:rPr>
              <a:t>: Ngoc Thuy</a:t>
            </a:r>
            <a:endParaRPr lang="en-US" sz="3000" b="1" dirty="0">
              <a:solidFill>
                <a:srgbClr val="002060"/>
              </a:solidFill>
              <a:latin typeface="Times New Roman" panose="02020603050405020304" pitchFamily="18" charset="0"/>
              <a:cs typeface="Times New Roman" panose="02020603050405020304" pitchFamily="18" charset="0"/>
            </a:endParaRPr>
          </a:p>
          <a:p>
            <a:pPr defTabSz="685800">
              <a:spcAft>
                <a:spcPts val="450"/>
              </a:spcAft>
            </a:pPr>
            <a:r>
              <a:rPr lang="en-US" sz="3000" b="1" dirty="0">
                <a:solidFill>
                  <a:srgbClr val="002060"/>
                </a:solidFill>
                <a:latin typeface="Times New Roman" panose="02020603050405020304" pitchFamily="18" charset="0"/>
                <a:cs typeface="Times New Roman" panose="02020603050405020304" pitchFamily="18" charset="0"/>
              </a:rPr>
              <a:t>ZALO </a:t>
            </a:r>
            <a:r>
              <a:rPr lang="en-US" sz="3000" b="1">
                <a:solidFill>
                  <a:srgbClr val="002060"/>
                </a:solidFill>
                <a:latin typeface="Times New Roman" panose="02020603050405020304" pitchFamily="18" charset="0"/>
                <a:cs typeface="Times New Roman" panose="02020603050405020304" pitchFamily="18" charset="0"/>
              </a:rPr>
              <a:t>GVPB 1: Hồng Thủy</a:t>
            </a:r>
            <a:endParaRPr lang="en-US" sz="3000" b="1" dirty="0">
              <a:solidFill>
                <a:srgbClr val="002060"/>
              </a:solidFill>
              <a:latin typeface="Times New Roman" panose="02020603050405020304" pitchFamily="18" charset="0"/>
              <a:cs typeface="Times New Roman" panose="02020603050405020304" pitchFamily="18" charset="0"/>
            </a:endParaRPr>
          </a:p>
          <a:p>
            <a:pPr defTabSz="685800">
              <a:spcAft>
                <a:spcPts val="450"/>
              </a:spcAft>
            </a:pPr>
            <a:r>
              <a:rPr lang="en-US" sz="3000" b="1" dirty="0">
                <a:solidFill>
                  <a:srgbClr val="002060"/>
                </a:solidFill>
                <a:latin typeface="Times New Roman" panose="02020603050405020304" pitchFamily="18" charset="0"/>
                <a:cs typeface="Times New Roman" panose="02020603050405020304" pitchFamily="18" charset="0"/>
              </a:rPr>
              <a:t>ZALO </a:t>
            </a:r>
            <a:r>
              <a:rPr lang="en-US" sz="3000" b="1">
                <a:solidFill>
                  <a:srgbClr val="002060"/>
                </a:solidFill>
                <a:latin typeface="Times New Roman" panose="02020603050405020304" pitchFamily="18" charset="0"/>
                <a:cs typeface="Times New Roman" panose="02020603050405020304" pitchFamily="18" charset="0"/>
              </a:rPr>
              <a:t>GVPB 2: Hoàng Thu Trang</a:t>
            </a:r>
            <a:endParaRPr lang="en-US" sz="3000" b="1" dirty="0">
              <a:solidFill>
                <a:srgbClr val="002060"/>
              </a:solidFill>
              <a:latin typeface="Times New Roman" panose="02020603050405020304" pitchFamily="18" charset="0"/>
              <a:cs typeface="Times New Roman" panose="02020603050405020304" pitchFamily="18" charset="0"/>
            </a:endParaRPr>
          </a:p>
        </p:txBody>
      </p:sp>
      <p:sp>
        <p:nvSpPr>
          <p:cNvPr id="10" name="Hộp Văn bản 9">
            <a:extLst>
              <a:ext uri="{FF2B5EF4-FFF2-40B4-BE49-F238E27FC236}">
                <a16:creationId xmlns:a16="http://schemas.microsoft.com/office/drawing/2014/main" id="{BC2202BE-FB57-4E81-83EF-0EA40E864761}"/>
              </a:ext>
            </a:extLst>
          </p:cNvPr>
          <p:cNvSpPr txBox="1"/>
          <p:nvPr/>
        </p:nvSpPr>
        <p:spPr>
          <a:xfrm>
            <a:off x="-2283" y="1962661"/>
            <a:ext cx="9139429" cy="784830"/>
          </a:xfrm>
          <a:prstGeom prst="rect">
            <a:avLst/>
          </a:prstGeom>
          <a:noFill/>
        </p:spPr>
        <p:txBody>
          <a:bodyPr wrap="square" rtlCol="0">
            <a:spAutoFit/>
          </a:bodyPr>
          <a:lstStyle/>
          <a:p>
            <a:pPr algn="ctr" defTabSz="685800">
              <a:spcAft>
                <a:spcPts val="450"/>
              </a:spcAft>
            </a:pPr>
            <a:r>
              <a:rPr lang="en-US" sz="4500" b="1" dirty="0">
                <a:solidFill>
                  <a:srgbClr val="FF0000"/>
                </a:solidFill>
                <a:latin typeface="Times New Roman" panose="02020603050405020304" pitchFamily="18" charset="0"/>
                <a:cs typeface="Times New Roman" panose="02020603050405020304" pitchFamily="18" charset="0"/>
              </a:rPr>
              <a:t>MÔN TOÁN LỚP 8 (CÁNH DIỀU )</a:t>
            </a:r>
          </a:p>
        </p:txBody>
      </p:sp>
      <p:sp>
        <p:nvSpPr>
          <p:cNvPr id="11" name="Hộp Văn bản 10">
            <a:extLst>
              <a:ext uri="{FF2B5EF4-FFF2-40B4-BE49-F238E27FC236}">
                <a16:creationId xmlns:a16="http://schemas.microsoft.com/office/drawing/2014/main" id="{D2B28935-FE08-4EA8-AA06-C7169869F84A}"/>
              </a:ext>
            </a:extLst>
          </p:cNvPr>
          <p:cNvSpPr txBox="1"/>
          <p:nvPr/>
        </p:nvSpPr>
        <p:spPr>
          <a:xfrm>
            <a:off x="2289" y="4612578"/>
            <a:ext cx="9134857" cy="553998"/>
          </a:xfrm>
          <a:prstGeom prst="rect">
            <a:avLst/>
          </a:prstGeom>
          <a:noFill/>
        </p:spPr>
        <p:txBody>
          <a:bodyPr wrap="square" rtlCol="0">
            <a:spAutoFit/>
          </a:bodyPr>
          <a:lstStyle/>
          <a:p>
            <a:pPr algn="ctr" defTabSz="685800">
              <a:spcAft>
                <a:spcPts val="450"/>
              </a:spcAft>
            </a:pPr>
            <a:r>
              <a:rPr lang="en-US" sz="3000" b="1" dirty="0">
                <a:solidFill>
                  <a:srgbClr val="002060"/>
                </a:solidFill>
                <a:latin typeface="Times New Roman" panose="02020603050405020304" pitchFamily="18" charset="0"/>
                <a:cs typeface="Times New Roman" panose="02020603050405020304" pitchFamily="18" charset="0"/>
              </a:rPr>
              <a:t>NĂM HỌC: 2023 - 2024</a:t>
            </a:r>
          </a:p>
        </p:txBody>
      </p:sp>
      <p:sp>
        <p:nvSpPr>
          <p:cNvPr id="12" name="Hộp Văn bản 11">
            <a:extLst>
              <a:ext uri="{FF2B5EF4-FFF2-40B4-BE49-F238E27FC236}">
                <a16:creationId xmlns:a16="http://schemas.microsoft.com/office/drawing/2014/main" id="{039C44B3-5CCE-402B-9E16-576A3ABE7C3E}"/>
              </a:ext>
            </a:extLst>
          </p:cNvPr>
          <p:cNvSpPr txBox="1"/>
          <p:nvPr/>
        </p:nvSpPr>
        <p:spPr>
          <a:xfrm>
            <a:off x="-2285" y="222915"/>
            <a:ext cx="9141714" cy="571310"/>
          </a:xfrm>
          <a:prstGeom prst="rect">
            <a:avLst/>
          </a:prstGeom>
          <a:noFill/>
        </p:spPr>
        <p:txBody>
          <a:bodyPr wrap="square" rtlCol="0">
            <a:spAutoFit/>
          </a:bodyPr>
          <a:lstStyle/>
          <a:p>
            <a:pPr defTabSz="685800"/>
            <a:r>
              <a:rPr lang="en-US" sz="3000" b="1" dirty="0">
                <a:solidFill>
                  <a:srgbClr val="002060"/>
                </a:solidFill>
                <a:latin typeface="Times New Roman" panose="02020603050405020304" pitchFamily="18" charset="0"/>
                <a:cs typeface="Times New Roman" panose="02020603050405020304" pitchFamily="18" charset="0"/>
              </a:rPr>
              <a:t>PHÒNG GIÁO DỤC VÀ ĐÀO TẠO ………….</a:t>
            </a:r>
          </a:p>
        </p:txBody>
      </p:sp>
    </p:spTree>
    <p:extLst>
      <p:ext uri="{BB962C8B-B14F-4D97-AF65-F5344CB8AC3E}">
        <p14:creationId xmlns:p14="http://schemas.microsoft.com/office/powerpoint/2010/main" val="2143886177"/>
      </p:ext>
    </p:extLst>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Freeform: Shape 64">
            <a:extLst>
              <a:ext uri="{FF2B5EF4-FFF2-40B4-BE49-F238E27FC236}">
                <a16:creationId xmlns:a16="http://schemas.microsoft.com/office/drawing/2014/main" id="{61ABD889-CCEB-4BFD-B139-AA3762F04A82}"/>
              </a:ext>
            </a:extLst>
          </p:cNvPr>
          <p:cNvSpPr/>
          <p:nvPr/>
        </p:nvSpPr>
        <p:spPr>
          <a:xfrm rot="5400000">
            <a:off x="-118509" y="116226"/>
            <a:ext cx="3086103" cy="2853653"/>
          </a:xfrm>
          <a:custGeom>
            <a:avLst/>
            <a:gdLst>
              <a:gd name="connsiteX0" fmla="*/ 0 w 4670251"/>
              <a:gd name="connsiteY0" fmla="*/ 2133085 h 4116501"/>
              <a:gd name="connsiteX1" fmla="*/ 0 w 4670251"/>
              <a:gd name="connsiteY1" fmla="*/ 0 h 4116501"/>
              <a:gd name="connsiteX2" fmla="*/ 4670251 w 4670251"/>
              <a:gd name="connsiteY2" fmla="*/ 4116501 h 4116501"/>
              <a:gd name="connsiteX3" fmla="*/ 2250224 w 4670251"/>
              <a:gd name="connsiteY3" fmla="*/ 4116501 h 4116501"/>
              <a:gd name="connsiteX4" fmla="*/ 0 w 4670251"/>
              <a:gd name="connsiteY4" fmla="*/ 2133085 h 41165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0251" h="4116501">
                <a:moveTo>
                  <a:pt x="0" y="2133085"/>
                </a:moveTo>
                <a:lnTo>
                  <a:pt x="0" y="0"/>
                </a:lnTo>
                <a:lnTo>
                  <a:pt x="4670251" y="4116501"/>
                </a:lnTo>
                <a:lnTo>
                  <a:pt x="2250224" y="4116501"/>
                </a:lnTo>
                <a:lnTo>
                  <a:pt x="0" y="2133085"/>
                </a:lnTo>
                <a:close/>
              </a:path>
            </a:pathLst>
          </a:custGeom>
          <a:solidFill>
            <a:schemeClr val="accent1">
              <a:lumMod val="60000"/>
              <a:lumOff val="40000"/>
            </a:schemeClr>
          </a:solidFill>
          <a:ln>
            <a:solidFill>
              <a:schemeClr val="accent1"/>
            </a:solid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0"/>
          </a:p>
        </p:txBody>
      </p:sp>
      <p:pic>
        <p:nvPicPr>
          <p:cNvPr id="6" name="Picture 5">
            <a:extLst>
              <a:ext uri="{FF2B5EF4-FFF2-40B4-BE49-F238E27FC236}">
                <a16:creationId xmlns:a16="http://schemas.microsoft.com/office/drawing/2014/main" id="{AE2F2445-9A05-4DE7-9BE5-87A906C6E4C8}"/>
              </a:ext>
            </a:extLst>
          </p:cNvPr>
          <p:cNvPicPr>
            <a:picLocks noChangeAspect="1"/>
          </p:cNvPicPr>
          <p:nvPr/>
        </p:nvPicPr>
        <p:blipFill>
          <a:blip r:embed="rId3"/>
          <a:stretch>
            <a:fillRect/>
          </a:stretch>
        </p:blipFill>
        <p:spPr>
          <a:xfrm rot="18783435">
            <a:off x="-335592" y="913119"/>
            <a:ext cx="2914977" cy="596823"/>
          </a:xfrm>
          <a:prstGeom prst="rect">
            <a:avLst/>
          </a:prstGeom>
        </p:spPr>
      </p:pic>
      <p:graphicFrame>
        <p:nvGraphicFramePr>
          <p:cNvPr id="8" name="Diagram 7"/>
          <p:cNvGraphicFramePr/>
          <p:nvPr>
            <p:extLst>
              <p:ext uri="{D42A27DB-BD31-4B8C-83A1-F6EECF244321}">
                <p14:modId xmlns:p14="http://schemas.microsoft.com/office/powerpoint/2010/main" val="857817505"/>
              </p:ext>
            </p:extLst>
          </p:nvPr>
        </p:nvGraphicFramePr>
        <p:xfrm>
          <a:off x="2286000" y="666750"/>
          <a:ext cx="6629401" cy="43434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009105326"/>
      </p:ext>
    </p:extLst>
  </p:cSld>
  <p:clrMapOvr>
    <a:masterClrMapping/>
  </p:clrMapOvr>
  <p:transition spd="slow">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Background pattern&#10;&#10;Description automatically generated">
            <a:extLst>
              <a:ext uri="{FF2B5EF4-FFF2-40B4-BE49-F238E27FC236}">
                <a16:creationId xmlns:a16="http://schemas.microsoft.com/office/drawing/2014/main" id="{EEA75D7F-8BEB-403A-A7C2-DC62D23C83A4}"/>
              </a:ext>
            </a:extLst>
          </p:cNvPr>
          <p:cNvPicPr>
            <a:picLocks noChangeAspect="1"/>
          </p:cNvPicPr>
          <p:nvPr/>
        </p:nvPicPr>
        <p:blipFill rotWithShape="1">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36012" r="14448" b="2"/>
          <a:stretch/>
        </p:blipFill>
        <p:spPr>
          <a:xfrm>
            <a:off x="5749206" y="1838768"/>
            <a:ext cx="2455454" cy="2798034"/>
          </a:xfrm>
          <a:custGeom>
            <a:avLst/>
            <a:gdLst/>
            <a:ahLst/>
            <a:cxnLst/>
            <a:rect l="l" t="t" r="r" b="b"/>
            <a:pathLst>
              <a:path w="2577829" h="2926956">
                <a:moveTo>
                  <a:pt x="1114351" y="0"/>
                </a:moveTo>
                <a:cubicBezTo>
                  <a:pt x="1922608" y="0"/>
                  <a:pt x="2577829" y="655221"/>
                  <a:pt x="2577829" y="1463478"/>
                </a:cubicBezTo>
                <a:cubicBezTo>
                  <a:pt x="2577829" y="2271735"/>
                  <a:pt x="1922608" y="2926956"/>
                  <a:pt x="1114351" y="2926956"/>
                </a:cubicBezTo>
                <a:cubicBezTo>
                  <a:pt x="710223" y="2926956"/>
                  <a:pt x="344353" y="2763151"/>
                  <a:pt x="79516" y="2498313"/>
                </a:cubicBezTo>
                <a:lnTo>
                  <a:pt x="0" y="2410824"/>
                </a:lnTo>
                <a:lnTo>
                  <a:pt x="69413" y="2266732"/>
                </a:lnTo>
                <a:cubicBezTo>
                  <a:pt x="193516" y="1973319"/>
                  <a:pt x="262142" y="1650728"/>
                  <a:pt x="262142" y="1312109"/>
                </a:cubicBezTo>
                <a:cubicBezTo>
                  <a:pt x="262142" y="1058145"/>
                  <a:pt x="223540" y="813196"/>
                  <a:pt x="151883" y="582811"/>
                </a:cubicBezTo>
                <a:lnTo>
                  <a:pt x="91478" y="417771"/>
                </a:lnTo>
                <a:lnTo>
                  <a:pt x="183443" y="334187"/>
                </a:lnTo>
                <a:cubicBezTo>
                  <a:pt x="436418" y="125413"/>
                  <a:pt x="760739" y="0"/>
                  <a:pt x="1114351" y="0"/>
                </a:cubicBezTo>
                <a:close/>
              </a:path>
            </a:pathLst>
          </a:custGeom>
        </p:spPr>
      </p:pic>
      <p:pic>
        <p:nvPicPr>
          <p:cNvPr id="3" name="Picture 2" descr="Background pattern&#10;&#10;Description automatically generated">
            <a:extLst>
              <a:ext uri="{FF2B5EF4-FFF2-40B4-BE49-F238E27FC236}">
                <a16:creationId xmlns:a16="http://schemas.microsoft.com/office/drawing/2014/main" id="{4E208DDE-5F53-487A-916C-A3AE276FA6AD}"/>
              </a:ext>
            </a:extLst>
          </p:cNvPr>
          <p:cNvPicPr>
            <a:picLocks noChangeAspect="1"/>
          </p:cNvPicPr>
          <p:nvPr/>
        </p:nvPicPr>
        <p:blipFill rotWithShape="1">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20349" r="20345" b="-4"/>
          <a:stretch/>
        </p:blipFill>
        <p:spPr>
          <a:xfrm>
            <a:off x="612230" y="1838769"/>
            <a:ext cx="2514600" cy="2790382"/>
          </a:xfrm>
          <a:custGeom>
            <a:avLst/>
            <a:gdLst/>
            <a:ahLst/>
            <a:cxnLst/>
            <a:rect l="l" t="t" r="r" b="b"/>
            <a:pathLst>
              <a:path w="2590737" h="2926956">
                <a:moveTo>
                  <a:pt x="1463478" y="0"/>
                </a:moveTo>
                <a:cubicBezTo>
                  <a:pt x="1867606" y="0"/>
                  <a:pt x="2233476" y="163805"/>
                  <a:pt x="2498313" y="428643"/>
                </a:cubicBezTo>
                <a:lnTo>
                  <a:pt x="2501029" y="431631"/>
                </a:lnTo>
                <a:lnTo>
                  <a:pt x="2445696" y="582811"/>
                </a:lnTo>
                <a:cubicBezTo>
                  <a:pt x="2374039" y="813196"/>
                  <a:pt x="2335437" y="1058145"/>
                  <a:pt x="2335437" y="1312109"/>
                </a:cubicBezTo>
                <a:cubicBezTo>
                  <a:pt x="2335437" y="1650728"/>
                  <a:pt x="2404063" y="1973319"/>
                  <a:pt x="2528166" y="2266732"/>
                </a:cubicBezTo>
                <a:lnTo>
                  <a:pt x="2590737" y="2396622"/>
                </a:lnTo>
                <a:lnTo>
                  <a:pt x="2498313" y="2498313"/>
                </a:lnTo>
                <a:cubicBezTo>
                  <a:pt x="2233476" y="2763151"/>
                  <a:pt x="1867606" y="2926956"/>
                  <a:pt x="1463478" y="2926956"/>
                </a:cubicBezTo>
                <a:cubicBezTo>
                  <a:pt x="655221" y="2926956"/>
                  <a:pt x="0" y="2271735"/>
                  <a:pt x="0" y="1463478"/>
                </a:cubicBezTo>
                <a:cubicBezTo>
                  <a:pt x="0" y="655221"/>
                  <a:pt x="655221" y="0"/>
                  <a:pt x="1463478" y="0"/>
                </a:cubicBezTo>
                <a:close/>
              </a:path>
            </a:pathLst>
          </a:custGeom>
        </p:spPr>
      </p:pic>
      <p:pic>
        <p:nvPicPr>
          <p:cNvPr id="5" name="Picture 4" descr="Background pattern&#10;&#10;Description automatically generated">
            <a:extLst>
              <a:ext uri="{FF2B5EF4-FFF2-40B4-BE49-F238E27FC236}">
                <a16:creationId xmlns:a16="http://schemas.microsoft.com/office/drawing/2014/main" id="{65A14FCB-5569-4268-AF8B-502D9EF6E73E}"/>
              </a:ext>
            </a:extLst>
          </p:cNvPr>
          <p:cNvPicPr>
            <a:picLocks noChangeAspect="1"/>
          </p:cNvPicPr>
          <p:nvPr/>
        </p:nvPicPr>
        <p:blipFill rotWithShape="1">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l="17382" r="20120" b="2"/>
          <a:stretch/>
        </p:blipFill>
        <p:spPr>
          <a:xfrm>
            <a:off x="2745832" y="1428752"/>
            <a:ext cx="3433140" cy="3433139"/>
          </a:xfrm>
          <a:custGeom>
            <a:avLst/>
            <a:gdLst/>
            <a:ahLst/>
            <a:cxnLst/>
            <a:rect l="l" t="t" r="r" b="b"/>
            <a:pathLst>
              <a:path w="4627646" h="4627648">
                <a:moveTo>
                  <a:pt x="2313823" y="0"/>
                </a:moveTo>
                <a:cubicBezTo>
                  <a:pt x="3591712" y="0"/>
                  <a:pt x="4627646" y="1035934"/>
                  <a:pt x="4627646" y="2313824"/>
                </a:cubicBezTo>
                <a:cubicBezTo>
                  <a:pt x="4627646" y="3591714"/>
                  <a:pt x="3591712" y="4627648"/>
                  <a:pt x="2313823" y="4627648"/>
                </a:cubicBezTo>
                <a:cubicBezTo>
                  <a:pt x="1035934" y="4627648"/>
                  <a:pt x="0" y="3591714"/>
                  <a:pt x="0" y="2313824"/>
                </a:cubicBezTo>
                <a:cubicBezTo>
                  <a:pt x="0" y="1035934"/>
                  <a:pt x="1035934" y="0"/>
                  <a:pt x="2313823" y="0"/>
                </a:cubicBezTo>
                <a:close/>
              </a:path>
            </a:pathLst>
          </a:custGeom>
        </p:spPr>
      </p:pic>
      <p:pic>
        <p:nvPicPr>
          <p:cNvPr id="17" name="Picture 16" descr="A picture containing toy, doll&#10;&#10;Description automatically generated">
            <a:extLst>
              <a:ext uri="{FF2B5EF4-FFF2-40B4-BE49-F238E27FC236}">
                <a16:creationId xmlns:a16="http://schemas.microsoft.com/office/drawing/2014/main" id="{7BFEE031-360F-4D5F-904A-32B86E7ACC2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889851" y="1240036"/>
            <a:ext cx="3072145" cy="3160514"/>
          </a:xfrm>
          <a:prstGeom prst="rect">
            <a:avLst/>
          </a:prstGeom>
        </p:spPr>
      </p:pic>
      <p:pic>
        <p:nvPicPr>
          <p:cNvPr id="13" name="Picture 12">
            <a:extLst>
              <a:ext uri="{FF2B5EF4-FFF2-40B4-BE49-F238E27FC236}">
                <a16:creationId xmlns:a16="http://schemas.microsoft.com/office/drawing/2014/main" id="{453B174F-EE32-44C0-AEBD-2414C6D6BB2E}"/>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b="8819"/>
          <a:stretch/>
        </p:blipFill>
        <p:spPr>
          <a:xfrm>
            <a:off x="5673327" y="2072878"/>
            <a:ext cx="2327673" cy="2327672"/>
          </a:xfrm>
          <a:prstGeom prst="rect">
            <a:avLst/>
          </a:prstGeom>
        </p:spPr>
      </p:pic>
      <p:pic>
        <p:nvPicPr>
          <p:cNvPr id="15" name="Picture 14">
            <a:extLst>
              <a:ext uri="{FF2B5EF4-FFF2-40B4-BE49-F238E27FC236}">
                <a16:creationId xmlns:a16="http://schemas.microsoft.com/office/drawing/2014/main" id="{F5F0387D-CEB3-4D01-B097-E93181CF9E37}"/>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49698" y="2190750"/>
            <a:ext cx="1880366" cy="1828800"/>
          </a:xfrm>
          <a:prstGeom prst="rect">
            <a:avLst/>
          </a:prstGeom>
        </p:spPr>
      </p:pic>
      <p:sp>
        <p:nvSpPr>
          <p:cNvPr id="12" name="Freeform: Shape 11">
            <a:extLst>
              <a:ext uri="{FF2B5EF4-FFF2-40B4-BE49-F238E27FC236}">
                <a16:creationId xmlns:a16="http://schemas.microsoft.com/office/drawing/2014/main" id="{8393A647-F1D0-4A88-8DF7-6E5578A89569}"/>
              </a:ext>
            </a:extLst>
          </p:cNvPr>
          <p:cNvSpPr/>
          <p:nvPr/>
        </p:nvSpPr>
        <p:spPr>
          <a:xfrm rot="5400000">
            <a:off x="-140931" y="138645"/>
            <a:ext cx="2327672" cy="2050384"/>
          </a:xfrm>
          <a:custGeom>
            <a:avLst/>
            <a:gdLst>
              <a:gd name="connsiteX0" fmla="*/ 0 w 4670251"/>
              <a:gd name="connsiteY0" fmla="*/ 2133085 h 4116501"/>
              <a:gd name="connsiteX1" fmla="*/ 0 w 4670251"/>
              <a:gd name="connsiteY1" fmla="*/ 0 h 4116501"/>
              <a:gd name="connsiteX2" fmla="*/ 4670251 w 4670251"/>
              <a:gd name="connsiteY2" fmla="*/ 4116501 h 4116501"/>
              <a:gd name="connsiteX3" fmla="*/ 2250224 w 4670251"/>
              <a:gd name="connsiteY3" fmla="*/ 4116501 h 4116501"/>
              <a:gd name="connsiteX4" fmla="*/ 0 w 4670251"/>
              <a:gd name="connsiteY4" fmla="*/ 2133085 h 41165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0251" h="4116501">
                <a:moveTo>
                  <a:pt x="0" y="2133085"/>
                </a:moveTo>
                <a:lnTo>
                  <a:pt x="0" y="0"/>
                </a:lnTo>
                <a:lnTo>
                  <a:pt x="4670251" y="4116501"/>
                </a:lnTo>
                <a:lnTo>
                  <a:pt x="2250224" y="4116501"/>
                </a:lnTo>
                <a:lnTo>
                  <a:pt x="0" y="2133085"/>
                </a:lnTo>
                <a:close/>
              </a:path>
            </a:pathLst>
          </a:custGeom>
          <a:solidFill>
            <a:schemeClr val="accent1">
              <a:lumMod val="60000"/>
              <a:lumOff val="40000"/>
            </a:schemeClr>
          </a:solid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0"/>
          </a:p>
        </p:txBody>
      </p:sp>
      <p:pic>
        <p:nvPicPr>
          <p:cNvPr id="4" name="Picture 3">
            <a:extLst>
              <a:ext uri="{FF2B5EF4-FFF2-40B4-BE49-F238E27FC236}">
                <a16:creationId xmlns:a16="http://schemas.microsoft.com/office/drawing/2014/main" id="{BB3C0A70-E41F-49EF-8AFE-0ADD98F3B81C}"/>
              </a:ext>
            </a:extLst>
          </p:cNvPr>
          <p:cNvPicPr>
            <a:picLocks noChangeAspect="1"/>
          </p:cNvPicPr>
          <p:nvPr/>
        </p:nvPicPr>
        <p:blipFill>
          <a:blip r:embed="rId12"/>
          <a:stretch>
            <a:fillRect/>
          </a:stretch>
        </p:blipFill>
        <p:spPr>
          <a:xfrm rot="18669872">
            <a:off x="-238558" y="568545"/>
            <a:ext cx="2050385" cy="520473"/>
          </a:xfrm>
          <a:prstGeom prst="rect">
            <a:avLst/>
          </a:prstGeom>
        </p:spPr>
      </p:pic>
      <p:pic>
        <p:nvPicPr>
          <p:cNvPr id="6" name="Picture 5">
            <a:extLst>
              <a:ext uri="{FF2B5EF4-FFF2-40B4-BE49-F238E27FC236}">
                <a16:creationId xmlns:a16="http://schemas.microsoft.com/office/drawing/2014/main" id="{551E4DC2-0B49-4FB2-B8C1-231C030CAE4B}"/>
              </a:ext>
            </a:extLst>
          </p:cNvPr>
          <p:cNvPicPr>
            <a:picLocks noChangeAspect="1"/>
          </p:cNvPicPr>
          <p:nvPr/>
        </p:nvPicPr>
        <p:blipFill>
          <a:blip r:embed="rId13"/>
          <a:stretch>
            <a:fillRect/>
          </a:stretch>
        </p:blipFill>
        <p:spPr>
          <a:xfrm>
            <a:off x="1334362" y="514350"/>
            <a:ext cx="2025572" cy="1385436"/>
          </a:xfrm>
          <a:prstGeom prst="rect">
            <a:avLst/>
          </a:prstGeom>
        </p:spPr>
      </p:pic>
      <p:pic>
        <p:nvPicPr>
          <p:cNvPr id="7" name="Picture 6">
            <a:extLst>
              <a:ext uri="{FF2B5EF4-FFF2-40B4-BE49-F238E27FC236}">
                <a16:creationId xmlns:a16="http://schemas.microsoft.com/office/drawing/2014/main" id="{75CBC910-51FE-44A7-A09E-097F9F57527C}"/>
              </a:ext>
            </a:extLst>
          </p:cNvPr>
          <p:cNvPicPr>
            <a:picLocks noChangeAspect="1"/>
          </p:cNvPicPr>
          <p:nvPr/>
        </p:nvPicPr>
        <p:blipFill>
          <a:blip r:embed="rId14"/>
          <a:stretch>
            <a:fillRect/>
          </a:stretch>
        </p:blipFill>
        <p:spPr>
          <a:xfrm>
            <a:off x="3765628" y="119514"/>
            <a:ext cx="2025572" cy="1385436"/>
          </a:xfrm>
          <a:prstGeom prst="rect">
            <a:avLst/>
          </a:prstGeom>
        </p:spPr>
      </p:pic>
      <p:pic>
        <p:nvPicPr>
          <p:cNvPr id="9" name="Picture 8">
            <a:extLst>
              <a:ext uri="{FF2B5EF4-FFF2-40B4-BE49-F238E27FC236}">
                <a16:creationId xmlns:a16="http://schemas.microsoft.com/office/drawing/2014/main" id="{CB4DEC2C-107C-4E99-A056-D6622B336243}"/>
              </a:ext>
            </a:extLst>
          </p:cNvPr>
          <p:cNvPicPr>
            <a:picLocks noChangeAspect="1"/>
          </p:cNvPicPr>
          <p:nvPr/>
        </p:nvPicPr>
        <p:blipFill>
          <a:blip r:embed="rId15"/>
          <a:stretch>
            <a:fillRect/>
          </a:stretch>
        </p:blipFill>
        <p:spPr>
          <a:xfrm>
            <a:off x="6019800" y="514350"/>
            <a:ext cx="2176460" cy="1385436"/>
          </a:xfrm>
          <a:prstGeom prst="rect">
            <a:avLst/>
          </a:prstGeom>
        </p:spPr>
      </p:pic>
    </p:spTree>
    <p:extLst>
      <p:ext uri="{BB962C8B-B14F-4D97-AF65-F5344CB8AC3E}">
        <p14:creationId xmlns:p14="http://schemas.microsoft.com/office/powerpoint/2010/main" val="22827252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pic>
        <p:nvPicPr>
          <p:cNvPr id="9" name="Hình ảnh 8">
            <a:extLst>
              <a:ext uri="{FF2B5EF4-FFF2-40B4-BE49-F238E27FC236}">
                <a16:creationId xmlns:a16="http://schemas.microsoft.com/office/drawing/2014/main" id="{4B31E9C3-2857-4554-9A2F-E296104A5D6F}"/>
              </a:ext>
            </a:extLst>
          </p:cNvPr>
          <p:cNvPicPr>
            <a:picLocks noChangeAspect="1"/>
          </p:cNvPicPr>
          <p:nvPr/>
        </p:nvPicPr>
        <p:blipFill>
          <a:blip r:embed="rId3"/>
          <a:stretch>
            <a:fillRect/>
          </a:stretch>
        </p:blipFill>
        <p:spPr>
          <a:xfrm>
            <a:off x="2904961" y="173437"/>
            <a:ext cx="3177228" cy="3714750"/>
          </a:xfrm>
          <a:prstGeom prst="rect">
            <a:avLst/>
          </a:prstGeom>
          <a:noFill/>
        </p:spPr>
      </p:pic>
      <p:sp>
        <p:nvSpPr>
          <p:cNvPr id="10" name="Hình chữ nhật 9">
            <a:extLst>
              <a:ext uri="{FF2B5EF4-FFF2-40B4-BE49-F238E27FC236}">
                <a16:creationId xmlns:a16="http://schemas.microsoft.com/office/drawing/2014/main" id="{125E670A-F252-425E-8FBD-2584A901E93B}"/>
              </a:ext>
            </a:extLst>
          </p:cNvPr>
          <p:cNvSpPr/>
          <p:nvPr/>
        </p:nvSpPr>
        <p:spPr>
          <a:xfrm>
            <a:off x="2211499" y="4358151"/>
            <a:ext cx="5012013" cy="900246"/>
          </a:xfrm>
          <a:prstGeom prst="rect">
            <a:avLst/>
          </a:prstGeom>
          <a:noFill/>
        </p:spPr>
        <p:txBody>
          <a:bodyPr wrap="none" lIns="68580" tIns="34290" rIns="68580" bIns="34290">
            <a:spAutoFit/>
          </a:bodyPr>
          <a:lstStyle/>
          <a:p>
            <a:pPr algn="ctr"/>
            <a:r>
              <a:rPr lang="en-US"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CÁC HOẠT ĐỘNG</a:t>
            </a:r>
            <a:endParaRPr lang="vi-VN"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grpSp>
        <p:nvGrpSpPr>
          <p:cNvPr id="12" name="Nhóm 11">
            <a:extLst>
              <a:ext uri="{FF2B5EF4-FFF2-40B4-BE49-F238E27FC236}">
                <a16:creationId xmlns:a16="http://schemas.microsoft.com/office/drawing/2014/main" id="{FF13D352-FF12-4774-BF7F-7823AED9D71C}"/>
              </a:ext>
            </a:extLst>
          </p:cNvPr>
          <p:cNvGrpSpPr/>
          <p:nvPr/>
        </p:nvGrpSpPr>
        <p:grpSpPr>
          <a:xfrm>
            <a:off x="1330782" y="1067761"/>
            <a:ext cx="2050091" cy="1061828"/>
            <a:chOff x="1774377" y="1423682"/>
            <a:chExt cx="2733453" cy="1415770"/>
          </a:xfrm>
        </p:grpSpPr>
        <p:sp>
          <p:nvSpPr>
            <p:cNvPr id="26" name="Google Shape;157;p20">
              <a:extLst>
                <a:ext uri="{FF2B5EF4-FFF2-40B4-BE49-F238E27FC236}">
                  <a16:creationId xmlns:a16="http://schemas.microsoft.com/office/drawing/2014/main" id="{E98F7850-E8A1-4D65-AB4B-DB9606909211}"/>
                </a:ext>
              </a:extLst>
            </p:cNvPr>
            <p:cNvSpPr/>
            <p:nvPr/>
          </p:nvSpPr>
          <p:spPr>
            <a:xfrm>
              <a:off x="1774377" y="1423682"/>
              <a:ext cx="2733453" cy="1415770"/>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68569" tIns="68569" rIns="68569" bIns="68569"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sz="1050" dirty="0"/>
            </a:p>
          </p:txBody>
        </p:sp>
        <p:sp>
          <p:nvSpPr>
            <p:cNvPr id="11" name="Hộp Văn bản 10">
              <a:extLst>
                <a:ext uri="{FF2B5EF4-FFF2-40B4-BE49-F238E27FC236}">
                  <a16:creationId xmlns:a16="http://schemas.microsoft.com/office/drawing/2014/main" id="{2BFA5FA8-BCB5-4109-A323-D465A630B106}"/>
                </a:ext>
              </a:extLst>
            </p:cNvPr>
            <p:cNvSpPr txBox="1"/>
            <p:nvPr/>
          </p:nvSpPr>
          <p:spPr>
            <a:xfrm>
              <a:off x="2165515" y="2092196"/>
              <a:ext cx="1855636" cy="697626"/>
            </a:xfrm>
            <a:prstGeom prst="rect">
              <a:avLst/>
            </a:prstGeom>
            <a:noFill/>
          </p:spPr>
          <p:txBody>
            <a:bodyPr wrap="none" rtlCol="0">
              <a:spAutoFit/>
            </a:bodyPr>
            <a:lstStyle/>
            <a:p>
              <a:r>
                <a:rPr lang="en-US" sz="2800" b="1" dirty="0" err="1">
                  <a:solidFill>
                    <a:srgbClr val="002060"/>
                  </a:solidFill>
                  <a:latin typeface="Times New Roman" pitchFamily="18" charset="0"/>
                  <a:cs typeface="Times New Roman" pitchFamily="18" charset="0"/>
                </a:rPr>
                <a:t>Mở</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đầu</a:t>
              </a:r>
              <a:endParaRPr lang="en-US" sz="2800" b="1" dirty="0">
                <a:solidFill>
                  <a:srgbClr val="002060"/>
                </a:solidFill>
                <a:latin typeface="Times New Roman" pitchFamily="18" charset="0"/>
                <a:cs typeface="Times New Roman" pitchFamily="18" charset="0"/>
              </a:endParaRPr>
            </a:p>
          </p:txBody>
        </p:sp>
      </p:grpSp>
      <p:grpSp>
        <p:nvGrpSpPr>
          <p:cNvPr id="13" name="Nhóm 12">
            <a:extLst>
              <a:ext uri="{FF2B5EF4-FFF2-40B4-BE49-F238E27FC236}">
                <a16:creationId xmlns:a16="http://schemas.microsoft.com/office/drawing/2014/main" id="{02197C0D-4039-4F65-A23B-3D8031420B89}"/>
              </a:ext>
            </a:extLst>
          </p:cNvPr>
          <p:cNvGrpSpPr/>
          <p:nvPr/>
        </p:nvGrpSpPr>
        <p:grpSpPr>
          <a:xfrm>
            <a:off x="4053815" y="330363"/>
            <a:ext cx="2727982" cy="1346367"/>
            <a:chOff x="5714125" y="780700"/>
            <a:chExt cx="3028822" cy="1472304"/>
          </a:xfrm>
        </p:grpSpPr>
        <p:sp>
          <p:nvSpPr>
            <p:cNvPr id="28" name="Google Shape;157;p20">
              <a:extLst>
                <a:ext uri="{FF2B5EF4-FFF2-40B4-BE49-F238E27FC236}">
                  <a16:creationId xmlns:a16="http://schemas.microsoft.com/office/drawing/2014/main" id="{A125F3E3-B2C7-4AA0-9D9F-E550F085FF67}"/>
                </a:ext>
              </a:extLst>
            </p:cNvPr>
            <p:cNvSpPr/>
            <p:nvPr/>
          </p:nvSpPr>
          <p:spPr>
            <a:xfrm>
              <a:off x="5714125" y="780700"/>
              <a:ext cx="3028822" cy="1415770"/>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68569" tIns="68569" rIns="68569" bIns="68569"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sz="1050" dirty="0"/>
            </a:p>
          </p:txBody>
        </p:sp>
        <p:sp>
          <p:nvSpPr>
            <p:cNvPr id="30" name="Hộp Văn bản 29">
              <a:extLst>
                <a:ext uri="{FF2B5EF4-FFF2-40B4-BE49-F238E27FC236}">
                  <a16:creationId xmlns:a16="http://schemas.microsoft.com/office/drawing/2014/main" id="{0C48347C-72DD-4A44-99EC-6A94926D6872}"/>
                </a:ext>
              </a:extLst>
            </p:cNvPr>
            <p:cNvSpPr txBox="1"/>
            <p:nvPr/>
          </p:nvSpPr>
          <p:spPr>
            <a:xfrm>
              <a:off x="5906714" y="1209651"/>
              <a:ext cx="2604484" cy="1043353"/>
            </a:xfrm>
            <a:prstGeom prst="rect">
              <a:avLst/>
            </a:prstGeom>
            <a:noFill/>
          </p:spPr>
          <p:txBody>
            <a:bodyPr wrap="square" rtlCol="0">
              <a:spAutoFit/>
            </a:bodyPr>
            <a:lstStyle/>
            <a:p>
              <a:pPr algn="ctr"/>
              <a:r>
                <a:rPr lang="en-US" sz="2800" b="1" dirty="0" err="1">
                  <a:solidFill>
                    <a:srgbClr val="002060"/>
                  </a:solidFill>
                  <a:latin typeface="Times New Roman" pitchFamily="18" charset="0"/>
                  <a:cs typeface="Times New Roman" pitchFamily="18" charset="0"/>
                </a:rPr>
                <a:t>Hình</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thành</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kiến</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thức</a:t>
              </a:r>
              <a:endParaRPr lang="en-US" sz="2800" b="1" dirty="0">
                <a:solidFill>
                  <a:srgbClr val="002060"/>
                </a:solidFill>
                <a:latin typeface="Times New Roman" pitchFamily="18" charset="0"/>
                <a:cs typeface="Times New Roman" pitchFamily="18" charset="0"/>
              </a:endParaRPr>
            </a:p>
          </p:txBody>
        </p:sp>
      </p:grpSp>
      <p:grpSp>
        <p:nvGrpSpPr>
          <p:cNvPr id="15" name="Nhóm 14">
            <a:extLst>
              <a:ext uri="{FF2B5EF4-FFF2-40B4-BE49-F238E27FC236}">
                <a16:creationId xmlns:a16="http://schemas.microsoft.com/office/drawing/2014/main" id="{2743DAFD-E003-42CA-BE1A-E2285E182AD8}"/>
              </a:ext>
            </a:extLst>
          </p:cNvPr>
          <p:cNvGrpSpPr/>
          <p:nvPr/>
        </p:nvGrpSpPr>
        <p:grpSpPr>
          <a:xfrm>
            <a:off x="6476957" y="1123371"/>
            <a:ext cx="2271618" cy="1061828"/>
            <a:chOff x="6997439" y="2348815"/>
            <a:chExt cx="3028822" cy="1415770"/>
          </a:xfrm>
        </p:grpSpPr>
        <p:sp>
          <p:nvSpPr>
            <p:cNvPr id="31" name="Google Shape;157;p20">
              <a:extLst>
                <a:ext uri="{FF2B5EF4-FFF2-40B4-BE49-F238E27FC236}">
                  <a16:creationId xmlns:a16="http://schemas.microsoft.com/office/drawing/2014/main" id="{D2EA517D-9760-4CA9-AF11-05ED30AE9EC4}"/>
                </a:ext>
              </a:extLst>
            </p:cNvPr>
            <p:cNvSpPr/>
            <p:nvPr/>
          </p:nvSpPr>
          <p:spPr>
            <a:xfrm>
              <a:off x="6997439" y="2348815"/>
              <a:ext cx="3028822" cy="1415770"/>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68569" tIns="68569" rIns="68569" bIns="68569"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sz="1050" dirty="0"/>
            </a:p>
          </p:txBody>
        </p:sp>
        <p:sp>
          <p:nvSpPr>
            <p:cNvPr id="32" name="Hộp Văn bản 31">
              <a:extLst>
                <a:ext uri="{FF2B5EF4-FFF2-40B4-BE49-F238E27FC236}">
                  <a16:creationId xmlns:a16="http://schemas.microsoft.com/office/drawing/2014/main" id="{74DC3889-63BE-4E10-AD0D-8A371EC699CD}"/>
                </a:ext>
              </a:extLst>
            </p:cNvPr>
            <p:cNvSpPr txBox="1"/>
            <p:nvPr/>
          </p:nvSpPr>
          <p:spPr>
            <a:xfrm>
              <a:off x="7403898" y="2972760"/>
              <a:ext cx="2503546" cy="715580"/>
            </a:xfrm>
            <a:prstGeom prst="rect">
              <a:avLst/>
            </a:prstGeom>
            <a:noFill/>
          </p:spPr>
          <p:txBody>
            <a:bodyPr wrap="square" rtlCol="0">
              <a:spAutoFit/>
            </a:bodyPr>
            <a:lstStyle/>
            <a:p>
              <a:r>
                <a:rPr lang="en-US" sz="2800" b="1" dirty="0" err="1">
                  <a:solidFill>
                    <a:srgbClr val="002060"/>
                  </a:solidFill>
                  <a:latin typeface="Times New Roman" pitchFamily="18" charset="0"/>
                  <a:cs typeface="Times New Roman" pitchFamily="18" charset="0"/>
                </a:rPr>
                <a:t>Luyện</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tập</a:t>
              </a:r>
              <a:endParaRPr lang="en-US" sz="2800" b="1" dirty="0">
                <a:solidFill>
                  <a:srgbClr val="002060"/>
                </a:solidFill>
                <a:latin typeface="Times New Roman" pitchFamily="18" charset="0"/>
                <a:cs typeface="Times New Roman" pitchFamily="18" charset="0"/>
              </a:endParaRPr>
            </a:p>
          </p:txBody>
        </p:sp>
      </p:grpSp>
      <p:sp>
        <p:nvSpPr>
          <p:cNvPr id="16" name="Google Shape;162;p20">
            <a:extLst>
              <a:ext uri="{FF2B5EF4-FFF2-40B4-BE49-F238E27FC236}">
                <a16:creationId xmlns:a16="http://schemas.microsoft.com/office/drawing/2014/main" id="{C0ADFAA8-8CC7-4D2F-BE3A-F51CE7B478C5}"/>
              </a:ext>
            </a:extLst>
          </p:cNvPr>
          <p:cNvSpPr/>
          <p:nvPr/>
        </p:nvSpPr>
        <p:spPr>
          <a:xfrm>
            <a:off x="3397892" y="1733550"/>
            <a:ext cx="1707508" cy="903298"/>
          </a:xfrm>
          <a:custGeom>
            <a:avLst/>
            <a:gdLst/>
            <a:ahLst/>
            <a:cxnLst/>
            <a:rect l="l" t="t" r="r" b="b"/>
            <a:pathLst>
              <a:path w="19002" h="10503" extrusionOk="0">
                <a:moveTo>
                  <a:pt x="17072" y="1100"/>
                </a:moveTo>
                <a:lnTo>
                  <a:pt x="17145" y="1124"/>
                </a:lnTo>
                <a:lnTo>
                  <a:pt x="17268" y="1197"/>
                </a:lnTo>
                <a:lnTo>
                  <a:pt x="17365" y="1320"/>
                </a:lnTo>
                <a:lnTo>
                  <a:pt x="17390" y="1393"/>
                </a:lnTo>
                <a:lnTo>
                  <a:pt x="17390" y="1490"/>
                </a:lnTo>
                <a:lnTo>
                  <a:pt x="17390" y="1564"/>
                </a:lnTo>
                <a:lnTo>
                  <a:pt x="17365" y="1637"/>
                </a:lnTo>
                <a:lnTo>
                  <a:pt x="17268" y="1759"/>
                </a:lnTo>
                <a:lnTo>
                  <a:pt x="17145" y="1832"/>
                </a:lnTo>
                <a:lnTo>
                  <a:pt x="17072" y="1857"/>
                </a:lnTo>
                <a:lnTo>
                  <a:pt x="16926" y="1857"/>
                </a:lnTo>
                <a:lnTo>
                  <a:pt x="16852" y="1832"/>
                </a:lnTo>
                <a:lnTo>
                  <a:pt x="16730" y="1759"/>
                </a:lnTo>
                <a:lnTo>
                  <a:pt x="16657" y="1637"/>
                </a:lnTo>
                <a:lnTo>
                  <a:pt x="16633" y="1564"/>
                </a:lnTo>
                <a:lnTo>
                  <a:pt x="16608" y="1490"/>
                </a:lnTo>
                <a:lnTo>
                  <a:pt x="16633" y="1393"/>
                </a:lnTo>
                <a:lnTo>
                  <a:pt x="16657" y="1320"/>
                </a:lnTo>
                <a:lnTo>
                  <a:pt x="16730" y="1197"/>
                </a:lnTo>
                <a:lnTo>
                  <a:pt x="16852" y="1124"/>
                </a:lnTo>
                <a:lnTo>
                  <a:pt x="16926" y="1100"/>
                </a:lnTo>
                <a:close/>
                <a:moveTo>
                  <a:pt x="15924" y="1"/>
                </a:moveTo>
                <a:lnTo>
                  <a:pt x="15656" y="25"/>
                </a:lnTo>
                <a:lnTo>
                  <a:pt x="15387" y="74"/>
                </a:lnTo>
                <a:lnTo>
                  <a:pt x="15192" y="123"/>
                </a:lnTo>
                <a:lnTo>
                  <a:pt x="14996" y="172"/>
                </a:lnTo>
                <a:lnTo>
                  <a:pt x="14801" y="269"/>
                </a:lnTo>
                <a:lnTo>
                  <a:pt x="14605" y="367"/>
                </a:lnTo>
                <a:lnTo>
                  <a:pt x="14435" y="489"/>
                </a:lnTo>
                <a:lnTo>
                  <a:pt x="14264" y="611"/>
                </a:lnTo>
                <a:lnTo>
                  <a:pt x="14093" y="758"/>
                </a:lnTo>
                <a:lnTo>
                  <a:pt x="13970" y="929"/>
                </a:lnTo>
                <a:lnTo>
                  <a:pt x="13824" y="1100"/>
                </a:lnTo>
                <a:lnTo>
                  <a:pt x="13726" y="1271"/>
                </a:lnTo>
                <a:lnTo>
                  <a:pt x="13629" y="1466"/>
                </a:lnTo>
                <a:lnTo>
                  <a:pt x="13531" y="1661"/>
                </a:lnTo>
                <a:lnTo>
                  <a:pt x="13482" y="1881"/>
                </a:lnTo>
                <a:lnTo>
                  <a:pt x="13433" y="2101"/>
                </a:lnTo>
                <a:lnTo>
                  <a:pt x="13409" y="2345"/>
                </a:lnTo>
                <a:lnTo>
                  <a:pt x="13409" y="2565"/>
                </a:lnTo>
                <a:lnTo>
                  <a:pt x="6668" y="4372"/>
                </a:lnTo>
                <a:lnTo>
                  <a:pt x="6986" y="4592"/>
                </a:lnTo>
                <a:lnTo>
                  <a:pt x="7303" y="4812"/>
                </a:lnTo>
                <a:lnTo>
                  <a:pt x="7621" y="5032"/>
                </a:lnTo>
                <a:lnTo>
                  <a:pt x="7938" y="5203"/>
                </a:lnTo>
                <a:lnTo>
                  <a:pt x="8280" y="5374"/>
                </a:lnTo>
                <a:lnTo>
                  <a:pt x="8597" y="5496"/>
                </a:lnTo>
                <a:lnTo>
                  <a:pt x="8939" y="5618"/>
                </a:lnTo>
                <a:lnTo>
                  <a:pt x="9257" y="5740"/>
                </a:lnTo>
                <a:lnTo>
                  <a:pt x="9599" y="5813"/>
                </a:lnTo>
                <a:lnTo>
                  <a:pt x="9941" y="5862"/>
                </a:lnTo>
                <a:lnTo>
                  <a:pt x="10258" y="5911"/>
                </a:lnTo>
                <a:lnTo>
                  <a:pt x="10600" y="5935"/>
                </a:lnTo>
                <a:lnTo>
                  <a:pt x="10942" y="5935"/>
                </a:lnTo>
                <a:lnTo>
                  <a:pt x="11284" y="5911"/>
                </a:lnTo>
                <a:lnTo>
                  <a:pt x="11626" y="5862"/>
                </a:lnTo>
                <a:lnTo>
                  <a:pt x="11968" y="5813"/>
                </a:lnTo>
                <a:lnTo>
                  <a:pt x="12285" y="5716"/>
                </a:lnTo>
                <a:lnTo>
                  <a:pt x="12603" y="5642"/>
                </a:lnTo>
                <a:lnTo>
                  <a:pt x="13140" y="5423"/>
                </a:lnTo>
                <a:lnTo>
                  <a:pt x="13629" y="5203"/>
                </a:lnTo>
                <a:lnTo>
                  <a:pt x="14044" y="4983"/>
                </a:lnTo>
                <a:lnTo>
                  <a:pt x="14386" y="4763"/>
                </a:lnTo>
                <a:lnTo>
                  <a:pt x="14630" y="4592"/>
                </a:lnTo>
                <a:lnTo>
                  <a:pt x="14850" y="4421"/>
                </a:lnTo>
                <a:lnTo>
                  <a:pt x="14923" y="4372"/>
                </a:lnTo>
                <a:lnTo>
                  <a:pt x="15021" y="4348"/>
                </a:lnTo>
                <a:lnTo>
                  <a:pt x="15118" y="4372"/>
                </a:lnTo>
                <a:lnTo>
                  <a:pt x="15192" y="4421"/>
                </a:lnTo>
                <a:lnTo>
                  <a:pt x="15240" y="4519"/>
                </a:lnTo>
                <a:lnTo>
                  <a:pt x="15240" y="4592"/>
                </a:lnTo>
                <a:lnTo>
                  <a:pt x="15240" y="4690"/>
                </a:lnTo>
                <a:lnTo>
                  <a:pt x="15167" y="4763"/>
                </a:lnTo>
                <a:lnTo>
                  <a:pt x="15045" y="4861"/>
                </a:lnTo>
                <a:lnTo>
                  <a:pt x="14752" y="5105"/>
                </a:lnTo>
                <a:lnTo>
                  <a:pt x="14312" y="5398"/>
                </a:lnTo>
                <a:lnTo>
                  <a:pt x="14019" y="5569"/>
                </a:lnTo>
                <a:lnTo>
                  <a:pt x="13702" y="5716"/>
                </a:lnTo>
                <a:lnTo>
                  <a:pt x="13213" y="5935"/>
                </a:lnTo>
                <a:lnTo>
                  <a:pt x="12969" y="6033"/>
                </a:lnTo>
                <a:lnTo>
                  <a:pt x="12676" y="6131"/>
                </a:lnTo>
                <a:lnTo>
                  <a:pt x="12090" y="6277"/>
                </a:lnTo>
                <a:lnTo>
                  <a:pt x="11797" y="6326"/>
                </a:lnTo>
                <a:lnTo>
                  <a:pt x="11479" y="6375"/>
                </a:lnTo>
                <a:lnTo>
                  <a:pt x="11137" y="6400"/>
                </a:lnTo>
                <a:lnTo>
                  <a:pt x="10796" y="6424"/>
                </a:lnTo>
                <a:lnTo>
                  <a:pt x="10429" y="6400"/>
                </a:lnTo>
                <a:lnTo>
                  <a:pt x="10063" y="6375"/>
                </a:lnTo>
                <a:lnTo>
                  <a:pt x="9696" y="6326"/>
                </a:lnTo>
                <a:lnTo>
                  <a:pt x="9306" y="6229"/>
                </a:lnTo>
                <a:lnTo>
                  <a:pt x="8915" y="6131"/>
                </a:lnTo>
                <a:lnTo>
                  <a:pt x="8500" y="5984"/>
                </a:lnTo>
                <a:lnTo>
                  <a:pt x="8085" y="5813"/>
                </a:lnTo>
                <a:lnTo>
                  <a:pt x="7669" y="5594"/>
                </a:lnTo>
                <a:lnTo>
                  <a:pt x="7572" y="5569"/>
                </a:lnTo>
                <a:lnTo>
                  <a:pt x="7376" y="5471"/>
                </a:lnTo>
                <a:lnTo>
                  <a:pt x="7254" y="5471"/>
                </a:lnTo>
                <a:lnTo>
                  <a:pt x="7132" y="5496"/>
                </a:lnTo>
                <a:lnTo>
                  <a:pt x="318" y="7694"/>
                </a:lnTo>
                <a:lnTo>
                  <a:pt x="245" y="7743"/>
                </a:lnTo>
                <a:lnTo>
                  <a:pt x="147" y="7792"/>
                </a:lnTo>
                <a:lnTo>
                  <a:pt x="98" y="7865"/>
                </a:lnTo>
                <a:lnTo>
                  <a:pt x="49" y="7938"/>
                </a:lnTo>
                <a:lnTo>
                  <a:pt x="1" y="8036"/>
                </a:lnTo>
                <a:lnTo>
                  <a:pt x="1" y="8134"/>
                </a:lnTo>
                <a:lnTo>
                  <a:pt x="1" y="8207"/>
                </a:lnTo>
                <a:lnTo>
                  <a:pt x="25" y="8305"/>
                </a:lnTo>
                <a:lnTo>
                  <a:pt x="98" y="8451"/>
                </a:lnTo>
                <a:lnTo>
                  <a:pt x="196" y="8549"/>
                </a:lnTo>
                <a:lnTo>
                  <a:pt x="318" y="8622"/>
                </a:lnTo>
                <a:lnTo>
                  <a:pt x="489" y="8646"/>
                </a:lnTo>
                <a:lnTo>
                  <a:pt x="611" y="8622"/>
                </a:lnTo>
                <a:lnTo>
                  <a:pt x="269" y="8793"/>
                </a:lnTo>
                <a:lnTo>
                  <a:pt x="171" y="8842"/>
                </a:lnTo>
                <a:lnTo>
                  <a:pt x="123" y="8915"/>
                </a:lnTo>
                <a:lnTo>
                  <a:pt x="49" y="8988"/>
                </a:lnTo>
                <a:lnTo>
                  <a:pt x="25" y="9086"/>
                </a:lnTo>
                <a:lnTo>
                  <a:pt x="1" y="9159"/>
                </a:lnTo>
                <a:lnTo>
                  <a:pt x="1" y="9257"/>
                </a:lnTo>
                <a:lnTo>
                  <a:pt x="1" y="9355"/>
                </a:lnTo>
                <a:lnTo>
                  <a:pt x="49" y="9452"/>
                </a:lnTo>
                <a:lnTo>
                  <a:pt x="123" y="9575"/>
                </a:lnTo>
                <a:lnTo>
                  <a:pt x="220" y="9648"/>
                </a:lnTo>
                <a:lnTo>
                  <a:pt x="342" y="9697"/>
                </a:lnTo>
                <a:lnTo>
                  <a:pt x="489" y="9721"/>
                </a:lnTo>
                <a:lnTo>
                  <a:pt x="587" y="9721"/>
                </a:lnTo>
                <a:lnTo>
                  <a:pt x="684" y="9672"/>
                </a:lnTo>
                <a:lnTo>
                  <a:pt x="855" y="9599"/>
                </a:lnTo>
                <a:lnTo>
                  <a:pt x="782" y="9721"/>
                </a:lnTo>
                <a:lnTo>
                  <a:pt x="758" y="9868"/>
                </a:lnTo>
                <a:lnTo>
                  <a:pt x="782" y="10014"/>
                </a:lnTo>
                <a:lnTo>
                  <a:pt x="831" y="10161"/>
                </a:lnTo>
                <a:lnTo>
                  <a:pt x="929" y="10258"/>
                </a:lnTo>
                <a:lnTo>
                  <a:pt x="1026" y="10307"/>
                </a:lnTo>
                <a:lnTo>
                  <a:pt x="1124" y="10356"/>
                </a:lnTo>
                <a:lnTo>
                  <a:pt x="1246" y="10380"/>
                </a:lnTo>
                <a:lnTo>
                  <a:pt x="1393" y="10356"/>
                </a:lnTo>
                <a:lnTo>
                  <a:pt x="1515" y="10283"/>
                </a:lnTo>
                <a:lnTo>
                  <a:pt x="6082" y="7303"/>
                </a:lnTo>
                <a:lnTo>
                  <a:pt x="6546" y="7523"/>
                </a:lnTo>
                <a:lnTo>
                  <a:pt x="7108" y="7743"/>
                </a:lnTo>
                <a:lnTo>
                  <a:pt x="7791" y="7987"/>
                </a:lnTo>
                <a:lnTo>
                  <a:pt x="8524" y="8207"/>
                </a:lnTo>
                <a:lnTo>
                  <a:pt x="9306" y="8402"/>
                </a:lnTo>
                <a:lnTo>
                  <a:pt x="10087" y="8549"/>
                </a:lnTo>
                <a:lnTo>
                  <a:pt x="10454" y="8598"/>
                </a:lnTo>
                <a:lnTo>
                  <a:pt x="10820" y="8646"/>
                </a:lnTo>
                <a:lnTo>
                  <a:pt x="11528" y="8646"/>
                </a:lnTo>
                <a:lnTo>
                  <a:pt x="12212" y="10356"/>
                </a:lnTo>
                <a:lnTo>
                  <a:pt x="12261" y="10405"/>
                </a:lnTo>
                <a:lnTo>
                  <a:pt x="12310" y="10454"/>
                </a:lnTo>
                <a:lnTo>
                  <a:pt x="12383" y="10478"/>
                </a:lnTo>
                <a:lnTo>
                  <a:pt x="12456" y="10503"/>
                </a:lnTo>
                <a:lnTo>
                  <a:pt x="13384" y="10503"/>
                </a:lnTo>
                <a:lnTo>
                  <a:pt x="13482" y="10478"/>
                </a:lnTo>
                <a:lnTo>
                  <a:pt x="13555" y="10454"/>
                </a:lnTo>
                <a:lnTo>
                  <a:pt x="13604" y="10405"/>
                </a:lnTo>
                <a:lnTo>
                  <a:pt x="13629" y="10332"/>
                </a:lnTo>
                <a:lnTo>
                  <a:pt x="13629" y="10234"/>
                </a:lnTo>
                <a:lnTo>
                  <a:pt x="13580" y="10161"/>
                </a:lnTo>
                <a:lnTo>
                  <a:pt x="13506" y="10087"/>
                </a:lnTo>
                <a:lnTo>
                  <a:pt x="13409" y="10087"/>
                </a:lnTo>
                <a:lnTo>
                  <a:pt x="12603" y="10014"/>
                </a:lnTo>
                <a:lnTo>
                  <a:pt x="12163" y="8646"/>
                </a:lnTo>
                <a:lnTo>
                  <a:pt x="12700" y="8598"/>
                </a:lnTo>
                <a:lnTo>
                  <a:pt x="13067" y="8549"/>
                </a:lnTo>
                <a:lnTo>
                  <a:pt x="13482" y="8475"/>
                </a:lnTo>
                <a:lnTo>
                  <a:pt x="13922" y="8378"/>
                </a:lnTo>
                <a:lnTo>
                  <a:pt x="14386" y="8280"/>
                </a:lnTo>
                <a:lnTo>
                  <a:pt x="14874" y="8109"/>
                </a:lnTo>
                <a:lnTo>
                  <a:pt x="15363" y="7914"/>
                </a:lnTo>
                <a:lnTo>
                  <a:pt x="15827" y="7670"/>
                </a:lnTo>
                <a:lnTo>
                  <a:pt x="16046" y="7547"/>
                </a:lnTo>
                <a:lnTo>
                  <a:pt x="16291" y="7376"/>
                </a:lnTo>
                <a:lnTo>
                  <a:pt x="16486" y="7205"/>
                </a:lnTo>
                <a:lnTo>
                  <a:pt x="16681" y="7035"/>
                </a:lnTo>
                <a:lnTo>
                  <a:pt x="16877" y="6839"/>
                </a:lnTo>
                <a:lnTo>
                  <a:pt x="17072" y="6619"/>
                </a:lnTo>
                <a:lnTo>
                  <a:pt x="17219" y="6375"/>
                </a:lnTo>
                <a:lnTo>
                  <a:pt x="17365" y="6131"/>
                </a:lnTo>
                <a:lnTo>
                  <a:pt x="17512" y="5862"/>
                </a:lnTo>
                <a:lnTo>
                  <a:pt x="17610" y="5569"/>
                </a:lnTo>
                <a:lnTo>
                  <a:pt x="17707" y="5276"/>
                </a:lnTo>
                <a:lnTo>
                  <a:pt x="17780" y="4959"/>
                </a:lnTo>
                <a:lnTo>
                  <a:pt x="17829" y="4592"/>
                </a:lnTo>
                <a:lnTo>
                  <a:pt x="17854" y="4226"/>
                </a:lnTo>
                <a:lnTo>
                  <a:pt x="17854" y="3884"/>
                </a:lnTo>
                <a:lnTo>
                  <a:pt x="17829" y="3444"/>
                </a:lnTo>
                <a:lnTo>
                  <a:pt x="17829" y="2980"/>
                </a:lnTo>
                <a:lnTo>
                  <a:pt x="17829" y="2760"/>
                </a:lnTo>
                <a:lnTo>
                  <a:pt x="17878" y="2590"/>
                </a:lnTo>
                <a:lnTo>
                  <a:pt x="18440" y="2370"/>
                </a:lnTo>
                <a:lnTo>
                  <a:pt x="18733" y="2272"/>
                </a:lnTo>
                <a:lnTo>
                  <a:pt x="18293" y="2125"/>
                </a:lnTo>
                <a:lnTo>
                  <a:pt x="18586" y="1979"/>
                </a:lnTo>
                <a:lnTo>
                  <a:pt x="18855" y="1857"/>
                </a:lnTo>
                <a:lnTo>
                  <a:pt x="18953" y="1808"/>
                </a:lnTo>
                <a:lnTo>
                  <a:pt x="19002" y="1759"/>
                </a:lnTo>
                <a:lnTo>
                  <a:pt x="19002" y="1710"/>
                </a:lnTo>
                <a:lnTo>
                  <a:pt x="18953" y="1686"/>
                </a:lnTo>
                <a:lnTo>
                  <a:pt x="18000" y="1271"/>
                </a:lnTo>
                <a:lnTo>
                  <a:pt x="17780" y="1026"/>
                </a:lnTo>
                <a:lnTo>
                  <a:pt x="17561" y="782"/>
                </a:lnTo>
                <a:lnTo>
                  <a:pt x="17243" y="514"/>
                </a:lnTo>
                <a:lnTo>
                  <a:pt x="17048" y="391"/>
                </a:lnTo>
                <a:lnTo>
                  <a:pt x="16852" y="269"/>
                </a:lnTo>
                <a:lnTo>
                  <a:pt x="16633" y="172"/>
                </a:lnTo>
                <a:lnTo>
                  <a:pt x="16413" y="98"/>
                </a:lnTo>
                <a:lnTo>
                  <a:pt x="16169" y="25"/>
                </a:lnTo>
                <a:lnTo>
                  <a:pt x="15924" y="1"/>
                </a:lnTo>
                <a:close/>
              </a:path>
            </a:pathLst>
          </a:custGeom>
          <a:solidFill>
            <a:schemeClr val="accent4">
              <a:lumMod val="60000"/>
              <a:lumOff val="40000"/>
            </a:schemeClr>
          </a:solid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0" indent="0" algn="l" rtl="0">
              <a:spcBef>
                <a:spcPts val="0"/>
              </a:spcBef>
              <a:spcAft>
                <a:spcPts val="0"/>
              </a:spcAft>
              <a:buNone/>
            </a:pPr>
            <a:endParaRPr/>
          </a:p>
        </p:txBody>
      </p:sp>
      <p:grpSp>
        <p:nvGrpSpPr>
          <p:cNvPr id="14" name="Nhóm 13">
            <a:extLst>
              <a:ext uri="{FF2B5EF4-FFF2-40B4-BE49-F238E27FC236}">
                <a16:creationId xmlns:a16="http://schemas.microsoft.com/office/drawing/2014/main" id="{5A49C3E4-32FC-415B-B0A0-356A49F60C39}"/>
              </a:ext>
            </a:extLst>
          </p:cNvPr>
          <p:cNvGrpSpPr/>
          <p:nvPr/>
        </p:nvGrpSpPr>
        <p:grpSpPr>
          <a:xfrm>
            <a:off x="5675243" y="2428278"/>
            <a:ext cx="2271618" cy="1061829"/>
            <a:chOff x="6997439" y="2348815"/>
            <a:chExt cx="3028822" cy="1415770"/>
          </a:xfrm>
        </p:grpSpPr>
        <p:sp>
          <p:nvSpPr>
            <p:cNvPr id="17" name="Google Shape;157;p20">
              <a:extLst>
                <a:ext uri="{FF2B5EF4-FFF2-40B4-BE49-F238E27FC236}">
                  <a16:creationId xmlns:a16="http://schemas.microsoft.com/office/drawing/2014/main" id="{68EA85BB-1601-4E2D-ADD0-C19C55EB126D}"/>
                </a:ext>
              </a:extLst>
            </p:cNvPr>
            <p:cNvSpPr/>
            <p:nvPr/>
          </p:nvSpPr>
          <p:spPr>
            <a:xfrm>
              <a:off x="6997439" y="2348815"/>
              <a:ext cx="3028822" cy="1415770"/>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68569" tIns="68569" rIns="68569" bIns="68569"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sz="1050" dirty="0"/>
            </a:p>
          </p:txBody>
        </p:sp>
        <p:sp>
          <p:nvSpPr>
            <p:cNvPr id="18" name="Hộp Văn bản 17">
              <a:extLst>
                <a:ext uri="{FF2B5EF4-FFF2-40B4-BE49-F238E27FC236}">
                  <a16:creationId xmlns:a16="http://schemas.microsoft.com/office/drawing/2014/main" id="{A9806B95-6633-468E-AD43-6EB5B873C8E4}"/>
                </a:ext>
              </a:extLst>
            </p:cNvPr>
            <p:cNvSpPr txBox="1"/>
            <p:nvPr/>
          </p:nvSpPr>
          <p:spPr>
            <a:xfrm>
              <a:off x="7355249" y="2946511"/>
              <a:ext cx="2486228" cy="715579"/>
            </a:xfrm>
            <a:prstGeom prst="rect">
              <a:avLst/>
            </a:prstGeom>
            <a:noFill/>
          </p:spPr>
          <p:txBody>
            <a:bodyPr wrap="square" rtlCol="0">
              <a:spAutoFit/>
            </a:bodyPr>
            <a:lstStyle/>
            <a:p>
              <a:r>
                <a:rPr lang="en-US" sz="2800" b="1" dirty="0" err="1">
                  <a:solidFill>
                    <a:srgbClr val="002060"/>
                  </a:solidFill>
                  <a:latin typeface="Times New Roman" pitchFamily="18" charset="0"/>
                  <a:cs typeface="Times New Roman" pitchFamily="18" charset="0"/>
                </a:rPr>
                <a:t>Vận</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dụng</a:t>
              </a:r>
              <a:r>
                <a:rPr lang="en-US" sz="2800" b="1" dirty="0">
                  <a:solidFill>
                    <a:srgbClr val="002060"/>
                  </a:solidFill>
                  <a:latin typeface="Times New Roman" pitchFamily="18" charset="0"/>
                  <a:cs typeface="Times New Roman" pitchFamily="18" charset="0"/>
                </a:rPr>
                <a:t> </a:t>
              </a:r>
            </a:p>
          </p:txBody>
        </p:sp>
      </p:grpSp>
    </p:spTree>
    <p:extLst>
      <p:ext uri="{BB962C8B-B14F-4D97-AF65-F5344CB8AC3E}">
        <p14:creationId xmlns:p14="http://schemas.microsoft.com/office/powerpoint/2010/main" val="6033358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9144000" cy="5143500"/>
            <a:chOff x="0" y="0"/>
            <a:chExt cx="12192000" cy="6858000"/>
          </a:xfrm>
        </p:grpSpPr>
        <p:sp>
          <p:nvSpPr>
            <p:cNvPr id="3" name="Rectangle 2"/>
            <p:cNvSpPr/>
            <p:nvPr/>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19274"/>
            <a:stretch/>
          </p:blipFill>
          <p:spPr>
            <a:xfrm>
              <a:off x="0" y="0"/>
              <a:ext cx="12192000" cy="6858000"/>
            </a:xfrm>
            <a:prstGeom prst="rect">
              <a:avLst/>
            </a:prstGeom>
          </p:spPr>
        </p:pic>
      </p:grpSp>
      <p:sp>
        <p:nvSpPr>
          <p:cNvPr id="5" name="Rectangle 4">
            <a:extLst>
              <a:ext uri="{FF2B5EF4-FFF2-40B4-BE49-F238E27FC236}">
                <a16:creationId xmlns:a16="http://schemas.microsoft.com/office/drawing/2014/main" id="{5E6B765C-E492-4D9D-B326-A1DF01AF5D4B}"/>
              </a:ext>
            </a:extLst>
          </p:cNvPr>
          <p:cNvSpPr/>
          <p:nvPr/>
        </p:nvSpPr>
        <p:spPr>
          <a:xfrm>
            <a:off x="228601" y="1581150"/>
            <a:ext cx="7040710" cy="1754326"/>
          </a:xfrm>
          <a:prstGeom prst="rect">
            <a:avLst/>
          </a:prstGeom>
          <a:noFill/>
        </p:spPr>
        <p:txBody>
          <a:bodyPr wrap="none" lIns="91440" tIns="45720" rIns="91440" bIns="45720">
            <a:spAutoFit/>
          </a:bodyPr>
          <a:lstStyle/>
          <a:p>
            <a:pPr algn="ctr"/>
            <a:r>
              <a:rPr lang="en-US" sz="5400" b="1">
                <a:ln w="22225">
                  <a:solidFill>
                    <a:schemeClr val="accent2"/>
                  </a:solidFill>
                  <a:prstDash val="solid"/>
                </a:ln>
                <a:solidFill>
                  <a:schemeClr val="accent2">
                    <a:lumMod val="40000"/>
                    <a:lumOff val="60000"/>
                  </a:schemeClr>
                </a:solidFill>
              </a:rPr>
              <a:t>PHÉP NHÂN, PHÉP CHIA</a:t>
            </a:r>
          </a:p>
          <a:p>
            <a:pPr algn="ctr"/>
            <a:r>
              <a:rPr lang="en-US" sz="5400" b="1">
                <a:ln w="22225">
                  <a:solidFill>
                    <a:schemeClr val="accent2"/>
                  </a:solidFill>
                  <a:prstDash val="solid"/>
                </a:ln>
                <a:solidFill>
                  <a:schemeClr val="accent2">
                    <a:lumMod val="40000"/>
                    <a:lumOff val="60000"/>
                  </a:schemeClr>
                </a:solidFill>
              </a:rPr>
              <a:t>PHÂN THỨC ĐẠI SỐ</a:t>
            </a:r>
            <a:endParaRPr lang="en-US" sz="5400" b="1" dirty="0">
              <a:ln w="22225">
                <a:solidFill>
                  <a:schemeClr val="accent2"/>
                </a:solidFill>
                <a:prstDash val="solid"/>
              </a:ln>
              <a:solidFill>
                <a:schemeClr val="accent2">
                  <a:lumMod val="40000"/>
                  <a:lumOff val="60000"/>
                </a:schemeClr>
              </a:solidFill>
            </a:endParaRPr>
          </a:p>
        </p:txBody>
      </p:sp>
      <p:sp>
        <p:nvSpPr>
          <p:cNvPr id="6" name="Rectangle 5">
            <a:extLst>
              <a:ext uri="{FF2B5EF4-FFF2-40B4-BE49-F238E27FC236}">
                <a16:creationId xmlns:a16="http://schemas.microsoft.com/office/drawing/2014/main" id="{60C864D8-94FF-41B2-991B-05EF775C1920}"/>
              </a:ext>
            </a:extLst>
          </p:cNvPr>
          <p:cNvSpPr/>
          <p:nvPr/>
        </p:nvSpPr>
        <p:spPr>
          <a:xfrm>
            <a:off x="248549" y="971551"/>
            <a:ext cx="1351652" cy="646331"/>
          </a:xfrm>
          <a:prstGeom prst="rect">
            <a:avLst/>
          </a:prstGeom>
          <a:noFill/>
        </p:spPr>
        <p:txBody>
          <a:bodyPr wrap="none" lIns="91440" tIns="45720" rIns="91440" bIns="45720">
            <a:spAutoFit/>
          </a:bodyPr>
          <a:lstStyle/>
          <a:p>
            <a:pPr algn="ctr"/>
            <a:r>
              <a:rPr lang="en-US" sz="3600" b="1">
                <a:ln w="9525">
                  <a:solidFill>
                    <a:schemeClr val="bg1"/>
                  </a:solidFill>
                  <a:prstDash val="solid"/>
                </a:ln>
                <a:solidFill>
                  <a:srgbClr val="002060"/>
                </a:solidFill>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BÀI 3</a:t>
            </a:r>
            <a:endParaRPr lang="en-US" sz="3600" b="1" dirty="0">
              <a:ln w="9525">
                <a:solidFill>
                  <a:schemeClr val="bg1"/>
                </a:solidFill>
                <a:prstDash val="solid"/>
              </a:ln>
              <a:solidFill>
                <a:srgbClr val="002060"/>
              </a:solidFill>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p:txBody>
      </p:sp>
      <p:sp>
        <p:nvSpPr>
          <p:cNvPr id="7" name="Rectangle 4">
            <a:extLst>
              <a:ext uri="{FF2B5EF4-FFF2-40B4-BE49-F238E27FC236}">
                <a16:creationId xmlns:a16="http://schemas.microsoft.com/office/drawing/2014/main" id="{2C6D747D-C415-4964-A59E-F785BB764022}"/>
              </a:ext>
            </a:extLst>
          </p:cNvPr>
          <p:cNvSpPr/>
          <p:nvPr/>
        </p:nvSpPr>
        <p:spPr>
          <a:xfrm>
            <a:off x="2814229" y="507654"/>
            <a:ext cx="5173788" cy="692497"/>
          </a:xfrm>
          <a:prstGeom prst="rect">
            <a:avLst/>
          </a:prstGeom>
          <a:noFill/>
        </p:spPr>
        <p:txBody>
          <a:bodyPr wrap="none" lIns="68580" tIns="34290" rIns="68580" bIns="3429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4050" b="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anose="02020603050405020304" pitchFamily="18" charset="0"/>
                <a:cs typeface="Times New Roman" panose="02020603050405020304" pitchFamily="18" charset="0"/>
              </a:rPr>
              <a:t>PHÂN THỨC ĐẠI SỐ</a:t>
            </a:r>
            <a:endParaRPr lang="en-US" sz="405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Times New Roman" panose="02020603050405020304" pitchFamily="18" charset="0"/>
              <a:cs typeface="Times New Roman" panose="02020603050405020304" pitchFamily="18" charset="0"/>
            </a:endParaRPr>
          </a:p>
        </p:txBody>
      </p:sp>
      <p:sp>
        <p:nvSpPr>
          <p:cNvPr id="8" name="Rectangle 5">
            <a:extLst>
              <a:ext uri="{FF2B5EF4-FFF2-40B4-BE49-F238E27FC236}">
                <a16:creationId xmlns:a16="http://schemas.microsoft.com/office/drawing/2014/main" id="{92EA59C7-7EED-485B-A9ED-438A79DA8CB3}"/>
              </a:ext>
            </a:extLst>
          </p:cNvPr>
          <p:cNvSpPr/>
          <p:nvPr/>
        </p:nvSpPr>
        <p:spPr>
          <a:xfrm>
            <a:off x="228601" y="57151"/>
            <a:ext cx="2390719" cy="577081"/>
          </a:xfrm>
          <a:prstGeom prst="rect">
            <a:avLst/>
          </a:prstGeom>
          <a:noFill/>
        </p:spPr>
        <p:txBody>
          <a:bodyPr wrap="none" lIns="68580" tIns="34290" rIns="68580" bIns="34290">
            <a:spAutoFit/>
          </a:bodyPr>
          <a:lstStyle/>
          <a:p>
            <a:pPr algn="ctr"/>
            <a:r>
              <a:rPr lang="en-US" sz="3300" b="1">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CHƯƠNG 2</a:t>
            </a:r>
            <a:endParaRPr lang="en-US" sz="3300" b="1" dirty="0">
              <a:ln w="6600">
                <a:solidFill>
                  <a:schemeClr val="accent2"/>
                </a:solidFill>
                <a:prstDash val="solid"/>
              </a:ln>
              <a:solidFill>
                <a:srgbClr val="FF0000"/>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endParaRPr>
          </a:p>
        </p:txBody>
      </p:sp>
      <p:sp>
        <p:nvSpPr>
          <p:cNvPr id="9" name="Hình chữ nhật 8">
            <a:extLst>
              <a:ext uri="{FF2B5EF4-FFF2-40B4-BE49-F238E27FC236}">
                <a16:creationId xmlns:a16="http://schemas.microsoft.com/office/drawing/2014/main" id="{B373F0C2-A895-4718-B076-FA6AE686B6F1}"/>
              </a:ext>
            </a:extLst>
          </p:cNvPr>
          <p:cNvSpPr/>
          <p:nvPr/>
        </p:nvSpPr>
        <p:spPr>
          <a:xfrm>
            <a:off x="1676400" y="4089053"/>
            <a:ext cx="1759392" cy="692497"/>
          </a:xfrm>
          <a:prstGeom prst="rect">
            <a:avLst/>
          </a:prstGeom>
          <a:noFill/>
        </p:spPr>
        <p:txBody>
          <a:bodyPr wrap="none" lIns="68580" tIns="34290" rIns="68580" bIns="34290">
            <a:spAutoFit/>
          </a:bodyPr>
          <a:lstStyle/>
          <a:p>
            <a:pPr algn="ctr"/>
            <a:r>
              <a:rPr lang="en-US" sz="4050" b="1">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(Tiết 3)</a:t>
            </a:r>
            <a:endParaRPr lang="vi-VN" sz="405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181662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14" presetClass="entr" presetSubtype="1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randombar(horizontal)">
                                      <p:cBhvr>
                                        <p:cTn id="13" dur="500"/>
                                        <p:tgtEl>
                                          <p:spTgt spid="6"/>
                                        </p:tgtEl>
                                      </p:cBhvr>
                                    </p:animEffect>
                                  </p:childTnLst>
                                </p:cTn>
                              </p:par>
                            </p:childTnLst>
                          </p:cTn>
                        </p:par>
                        <p:par>
                          <p:cTn id="14" fill="hold">
                            <p:stCondLst>
                              <p:cond delay="1000"/>
                            </p:stCondLst>
                            <p:childTnLst>
                              <p:par>
                                <p:cTn id="15" presetID="14" presetClass="entr" presetSubtype="10"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randombar(horizontal)">
                                      <p:cBhvr>
                                        <p:cTn id="17" dur="500"/>
                                        <p:tgtEl>
                                          <p:spTgt spid="5"/>
                                        </p:tgtEl>
                                      </p:cBhvr>
                                    </p:animEffect>
                                  </p:childTnLst>
                                </p:cTn>
                              </p:par>
                            </p:childTnLst>
                          </p:cTn>
                        </p:par>
                        <p:par>
                          <p:cTn id="18" fill="hold">
                            <p:stCondLst>
                              <p:cond delay="1500"/>
                            </p:stCondLst>
                            <p:childTnLst>
                              <p:par>
                                <p:cTn id="19" presetID="26" presetClass="entr" presetSubtype="0" fill="hold" grpId="1"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down)">
                                      <p:cBhvr>
                                        <p:cTn id="21" dur="580">
                                          <p:stCondLst>
                                            <p:cond delay="0"/>
                                          </p:stCondLst>
                                        </p:cTn>
                                        <p:tgtEl>
                                          <p:spTgt spid="9"/>
                                        </p:tgtEl>
                                      </p:cBhvr>
                                    </p:animEffect>
                                    <p:anim calcmode="lin" valueType="num">
                                      <p:cBhvr>
                                        <p:cTn id="22"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27" dur="26">
                                          <p:stCondLst>
                                            <p:cond delay="650"/>
                                          </p:stCondLst>
                                        </p:cTn>
                                        <p:tgtEl>
                                          <p:spTgt spid="9"/>
                                        </p:tgtEl>
                                      </p:cBhvr>
                                      <p:to x="100000" y="60000"/>
                                    </p:animScale>
                                    <p:animScale>
                                      <p:cBhvr>
                                        <p:cTn id="28" dur="166" decel="50000">
                                          <p:stCondLst>
                                            <p:cond delay="676"/>
                                          </p:stCondLst>
                                        </p:cTn>
                                        <p:tgtEl>
                                          <p:spTgt spid="9"/>
                                        </p:tgtEl>
                                      </p:cBhvr>
                                      <p:to x="100000" y="100000"/>
                                    </p:animScale>
                                    <p:animScale>
                                      <p:cBhvr>
                                        <p:cTn id="29" dur="26">
                                          <p:stCondLst>
                                            <p:cond delay="1312"/>
                                          </p:stCondLst>
                                        </p:cTn>
                                        <p:tgtEl>
                                          <p:spTgt spid="9"/>
                                        </p:tgtEl>
                                      </p:cBhvr>
                                      <p:to x="100000" y="80000"/>
                                    </p:animScale>
                                    <p:animScale>
                                      <p:cBhvr>
                                        <p:cTn id="30" dur="166" decel="50000">
                                          <p:stCondLst>
                                            <p:cond delay="1338"/>
                                          </p:stCondLst>
                                        </p:cTn>
                                        <p:tgtEl>
                                          <p:spTgt spid="9"/>
                                        </p:tgtEl>
                                      </p:cBhvr>
                                      <p:to x="100000" y="100000"/>
                                    </p:animScale>
                                    <p:animScale>
                                      <p:cBhvr>
                                        <p:cTn id="31" dur="26">
                                          <p:stCondLst>
                                            <p:cond delay="1642"/>
                                          </p:stCondLst>
                                        </p:cTn>
                                        <p:tgtEl>
                                          <p:spTgt spid="9"/>
                                        </p:tgtEl>
                                      </p:cBhvr>
                                      <p:to x="100000" y="90000"/>
                                    </p:animScale>
                                    <p:animScale>
                                      <p:cBhvr>
                                        <p:cTn id="32" dur="166" decel="50000">
                                          <p:stCondLst>
                                            <p:cond delay="1668"/>
                                          </p:stCondLst>
                                        </p:cTn>
                                        <p:tgtEl>
                                          <p:spTgt spid="9"/>
                                        </p:tgtEl>
                                      </p:cBhvr>
                                      <p:to x="100000" y="100000"/>
                                    </p:animScale>
                                    <p:animScale>
                                      <p:cBhvr>
                                        <p:cTn id="33" dur="26">
                                          <p:stCondLst>
                                            <p:cond delay="1808"/>
                                          </p:stCondLst>
                                        </p:cTn>
                                        <p:tgtEl>
                                          <p:spTgt spid="9"/>
                                        </p:tgtEl>
                                      </p:cBhvr>
                                      <p:to x="100000" y="95000"/>
                                    </p:animScale>
                                    <p:animScale>
                                      <p:cBhvr>
                                        <p:cTn id="34" dur="166" decel="50000">
                                          <p:stCondLst>
                                            <p:cond delay="1834"/>
                                          </p:stCondLst>
                                        </p:cTn>
                                        <p:tgtEl>
                                          <p:spTgt spid="9"/>
                                        </p:tgtEl>
                                      </p:cBhvr>
                                      <p:to x="100000" y="100000"/>
                                    </p:animScale>
                                  </p:childTnLst>
                                </p:cTn>
                              </p:par>
                            </p:childTnLst>
                          </p:cTn>
                        </p:par>
                        <p:par>
                          <p:cTn id="35" fill="hold">
                            <p:stCondLst>
                              <p:cond delay="3500"/>
                            </p:stCondLst>
                            <p:childTnLst>
                              <p:par>
                                <p:cTn id="36" presetID="26" presetClass="emph" presetSubtype="0" fill="hold" grpId="0" nodeType="afterEffect">
                                  <p:stCondLst>
                                    <p:cond delay="0"/>
                                  </p:stCondLst>
                                  <p:childTnLst>
                                    <p:animEffect transition="out" filter="fade">
                                      <p:cBhvr>
                                        <p:cTn id="37" dur="1750" tmFilter="0, 0; .2, .5; .8, .5; 1, 0"/>
                                        <p:tgtEl>
                                          <p:spTgt spid="9"/>
                                        </p:tgtEl>
                                      </p:cBhvr>
                                    </p:animEffect>
                                    <p:animScale>
                                      <p:cBhvr>
                                        <p:cTn id="38" dur="875"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9" grpId="0"/>
      <p:bldP spid="9"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B812FD0D-3345-4D97-BED4-5A0590056D2D}"/>
              </a:ext>
            </a:extLst>
          </p:cNvPr>
          <p:cNvSpPr txBox="1"/>
          <p:nvPr/>
        </p:nvSpPr>
        <p:spPr>
          <a:xfrm>
            <a:off x="152400" y="285751"/>
            <a:ext cx="5715001" cy="646331"/>
          </a:xfrm>
          <a:prstGeom prst="rect">
            <a:avLst/>
          </a:prstGeom>
          <a:noFill/>
        </p:spPr>
        <p:txBody>
          <a:bodyPr wrap="square">
            <a:spAutoFit/>
          </a:bodyPr>
          <a:lstStyle/>
          <a:p>
            <a:r>
              <a:rPr lang="en-US" sz="3600" b="1" dirty="0">
                <a:solidFill>
                  <a:srgbClr val="FF0000"/>
                </a:solidFill>
                <a:latin typeface="Times New Roman" panose="02020603050405020304" pitchFamily="18" charset="0"/>
                <a:ea typeface="Calibri" panose="020F0502020204030204" pitchFamily="34" charset="0"/>
              </a:rPr>
              <a:t> </a:t>
            </a:r>
            <a:r>
              <a:rPr lang="en-US" sz="3600" b="1" err="1">
                <a:solidFill>
                  <a:srgbClr val="FF0000"/>
                </a:solidFill>
                <a:latin typeface="Times New Roman" panose="02020603050405020304" pitchFamily="18" charset="0"/>
                <a:ea typeface="Calibri" panose="020F0502020204030204" pitchFamily="34" charset="0"/>
              </a:rPr>
              <a:t>Mục</a:t>
            </a:r>
            <a:r>
              <a:rPr lang="en-US" sz="3600" b="1">
                <a:solidFill>
                  <a:srgbClr val="FF0000"/>
                </a:solidFill>
                <a:latin typeface="Times New Roman" panose="02020603050405020304" pitchFamily="18" charset="0"/>
                <a:ea typeface="Calibri" panose="020F0502020204030204" pitchFamily="34" charset="0"/>
              </a:rPr>
              <a:t> tiêu: Về kiến thức</a:t>
            </a:r>
            <a:endParaRPr lang="en-US" sz="3600" dirty="0">
              <a:solidFill>
                <a:prstClr val="black"/>
              </a:solidFill>
            </a:endParaRPr>
          </a:p>
        </p:txBody>
      </p:sp>
      <p:sp>
        <p:nvSpPr>
          <p:cNvPr id="3" name="TextBox 2">
            <a:extLst>
              <a:ext uri="{FF2B5EF4-FFF2-40B4-BE49-F238E27FC236}">
                <a16:creationId xmlns:a16="http://schemas.microsoft.com/office/drawing/2014/main" id="{916B4812-16F1-CC5D-73CF-7B8914FDF0A0}"/>
              </a:ext>
            </a:extLst>
          </p:cNvPr>
          <p:cNvSpPr txBox="1"/>
          <p:nvPr/>
        </p:nvSpPr>
        <p:spPr>
          <a:xfrm>
            <a:off x="304800" y="932081"/>
            <a:ext cx="8534400" cy="1077218"/>
          </a:xfrm>
          <a:prstGeom prst="rect">
            <a:avLst/>
          </a:prstGeom>
          <a:noFill/>
        </p:spPr>
        <p:txBody>
          <a:bodyPr wrap="square">
            <a:spAutoFit/>
          </a:bodyPr>
          <a:lstStyle/>
          <a:p>
            <a:pPr algn="just"/>
            <a:r>
              <a:rPr lang="en-US" sz="3200" b="1">
                <a:solidFill>
                  <a:srgbClr val="0000A2"/>
                </a:solidFill>
                <a:latin typeface="Times New Roman" pitchFamily="18" charset="0"/>
                <a:cs typeface="Times New Roman" pitchFamily="18" charset="0"/>
              </a:rPr>
              <a:t>- </a:t>
            </a:r>
            <a:r>
              <a:rPr lang="en-US" sz="3200">
                <a:solidFill>
                  <a:srgbClr val="0000A2"/>
                </a:solidFill>
                <a:latin typeface="Times New Roman" pitchFamily="18" charset="0"/>
                <a:cs typeface="Times New Roman" pitchFamily="18" charset="0"/>
              </a:rPr>
              <a:t>Thực hiện được phép nhân, chia hai phân thức đại số.</a:t>
            </a:r>
            <a:endParaRPr lang="en-US" sz="3200" b="1" dirty="0">
              <a:solidFill>
                <a:srgbClr val="0000A2"/>
              </a:solidFill>
              <a:latin typeface="Times New Roman" panose="02020603050405020304" pitchFamily="18" charset="0"/>
              <a:cs typeface="Times New Roman" pitchFamily="18" charset="0"/>
            </a:endParaRPr>
          </a:p>
        </p:txBody>
      </p:sp>
      <p:sp>
        <p:nvSpPr>
          <p:cNvPr id="4" name="TextBox 3">
            <a:extLst>
              <a:ext uri="{FF2B5EF4-FFF2-40B4-BE49-F238E27FC236}">
                <a16:creationId xmlns:a16="http://schemas.microsoft.com/office/drawing/2014/main" id="{916B4812-16F1-CC5D-73CF-7B8914FDF0A0}"/>
              </a:ext>
            </a:extLst>
          </p:cNvPr>
          <p:cNvSpPr txBox="1"/>
          <p:nvPr/>
        </p:nvSpPr>
        <p:spPr>
          <a:xfrm>
            <a:off x="304800" y="2038350"/>
            <a:ext cx="8534400" cy="2062103"/>
          </a:xfrm>
          <a:prstGeom prst="rect">
            <a:avLst/>
          </a:prstGeom>
          <a:noFill/>
        </p:spPr>
        <p:txBody>
          <a:bodyPr wrap="square">
            <a:spAutoFit/>
          </a:bodyPr>
          <a:lstStyle/>
          <a:p>
            <a:pPr algn="just"/>
            <a:r>
              <a:rPr lang="en-US" sz="3200" b="1">
                <a:solidFill>
                  <a:srgbClr val="0000A2"/>
                </a:solidFill>
                <a:latin typeface="Times New Roman" pitchFamily="18" charset="0"/>
                <a:cs typeface="Times New Roman" pitchFamily="18" charset="0"/>
              </a:rPr>
              <a:t>- </a:t>
            </a:r>
            <a:r>
              <a:rPr lang="en-US" sz="3200">
                <a:solidFill>
                  <a:srgbClr val="0000A2"/>
                </a:solidFill>
                <a:latin typeface="Times New Roman" pitchFamily="18" charset="0"/>
                <a:cs typeface="Times New Roman" pitchFamily="18" charset="0"/>
              </a:rPr>
              <a:t>Vận dụng được các tính chất giao hoán, kết hợp, phân phối của phép nhân đối với phép cộng, quy tắc dấu ngoặc với phân thức đại số đơn giản trong tính toán. </a:t>
            </a:r>
            <a:endParaRPr lang="en-US" sz="3200" b="1" dirty="0">
              <a:solidFill>
                <a:srgbClr val="0000A2"/>
              </a:solidFill>
              <a:latin typeface="Times New Roman" panose="02020603050405020304" pitchFamily="18" charset="0"/>
              <a:cs typeface="Times New Roman" pitchFamily="18" charset="0"/>
            </a:endParaRPr>
          </a:p>
        </p:txBody>
      </p:sp>
    </p:spTree>
    <p:extLst>
      <p:ext uri="{BB962C8B-B14F-4D97-AF65-F5344CB8AC3E}">
        <p14:creationId xmlns:p14="http://schemas.microsoft.com/office/powerpoint/2010/main" val="325690776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by="(-#ppt_w*2)" calcmode="lin" valueType="num">
                                      <p:cBhvr rctx="PPT">
                                        <p:cTn id="7" dur="500" autoRev="1" fill="hold">
                                          <p:stCondLst>
                                            <p:cond delay="0"/>
                                          </p:stCondLst>
                                        </p:cTn>
                                        <p:tgtEl>
                                          <p:spTgt spid="11"/>
                                        </p:tgtEl>
                                        <p:attrNameLst>
                                          <p:attrName>ppt_w</p:attrName>
                                        </p:attrNameLst>
                                      </p:cBhvr>
                                    </p:anim>
                                    <p:anim by="(#ppt_w*0.50)" calcmode="lin" valueType="num">
                                      <p:cBhvr>
                                        <p:cTn id="8" dur="500" decel="50000" autoRev="1" fill="hold">
                                          <p:stCondLst>
                                            <p:cond delay="0"/>
                                          </p:stCondLst>
                                        </p:cTn>
                                        <p:tgtEl>
                                          <p:spTgt spid="11"/>
                                        </p:tgtEl>
                                        <p:attrNameLst>
                                          <p:attrName>ppt_x</p:attrName>
                                        </p:attrNameLst>
                                      </p:cBhvr>
                                    </p:anim>
                                    <p:anim from="(-#ppt_h/2)" to="(#ppt_y)" calcmode="lin" valueType="num">
                                      <p:cBhvr>
                                        <p:cTn id="9" dur="1000" fill="hold">
                                          <p:stCondLst>
                                            <p:cond delay="0"/>
                                          </p:stCondLst>
                                        </p:cTn>
                                        <p:tgtEl>
                                          <p:spTgt spid="11"/>
                                        </p:tgtEl>
                                        <p:attrNameLst>
                                          <p:attrName>ppt_y</p:attrName>
                                        </p:attrNameLst>
                                      </p:cBhvr>
                                    </p:anim>
                                    <p:animRot by="21600000">
                                      <p:cBhvr>
                                        <p:cTn id="10" dur="1000" fill="hold">
                                          <p:stCondLst>
                                            <p:cond delay="0"/>
                                          </p:stCondLst>
                                        </p:cTn>
                                        <p:tgtEl>
                                          <p:spTgt spid="11"/>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
                                          </p:val>
                                        </p:tav>
                                        <p:tav tm="100000">
                                          <p:val>
                                            <p:strVal val="#ppt_x"/>
                                          </p:val>
                                        </p:tav>
                                      </p:tavLst>
                                    </p:anim>
                                    <p:anim calcmode="lin" valueType="num">
                                      <p:cBhvr>
                                        <p:cTn id="17"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
                                          </p:val>
                                        </p:tav>
                                        <p:tav tm="100000">
                                          <p:val>
                                            <p:strVal val="#ppt_x"/>
                                          </p:val>
                                        </p:tav>
                                      </p:tavLst>
                                    </p:anim>
                                    <p:anim calcmode="lin" valueType="num">
                                      <p:cBhvr>
                                        <p:cTn id="2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3"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n 2">
            <a:extLst>
              <a:ext uri="{FF2B5EF4-FFF2-40B4-BE49-F238E27FC236}">
                <a16:creationId xmlns:a16="http://schemas.microsoft.com/office/drawing/2014/main" id="{6437E96C-B4D7-4CA6-90EE-43A5C748EF9C}"/>
              </a:ext>
            </a:extLst>
          </p:cNvPr>
          <p:cNvSpPr/>
          <p:nvPr/>
        </p:nvSpPr>
        <p:spPr>
          <a:xfrm>
            <a:off x="1428750" y="628650"/>
            <a:ext cx="3143250" cy="3086100"/>
          </a:xfrm>
          <a:prstGeom prst="sun">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FF0000"/>
                </a:solidFill>
                <a:latin typeface="Times New Roman" panose="02020603050405020304" pitchFamily="18" charset="0"/>
                <a:cs typeface="Times New Roman" panose="02020603050405020304" pitchFamily="18" charset="0"/>
              </a:rPr>
              <a:t>HOẠT ĐỘNG</a:t>
            </a:r>
          </a:p>
        </p:txBody>
      </p:sp>
      <p:sp>
        <p:nvSpPr>
          <p:cNvPr id="11" name="TextBox 10">
            <a:extLst>
              <a:ext uri="{FF2B5EF4-FFF2-40B4-BE49-F238E27FC236}">
                <a16:creationId xmlns:a16="http://schemas.microsoft.com/office/drawing/2014/main" id="{B812FD0D-3345-4D97-BED4-5A0590056D2D}"/>
              </a:ext>
            </a:extLst>
          </p:cNvPr>
          <p:cNvSpPr txBox="1"/>
          <p:nvPr/>
        </p:nvSpPr>
        <p:spPr>
          <a:xfrm>
            <a:off x="4593266" y="1863383"/>
            <a:ext cx="1731335" cy="646331"/>
          </a:xfrm>
          <a:prstGeom prst="rect">
            <a:avLst/>
          </a:prstGeom>
          <a:solidFill>
            <a:srgbClr val="FFFF00"/>
          </a:solidFill>
        </p:spPr>
        <p:txBody>
          <a:bodyPr wrap="square">
            <a:spAutoFit/>
          </a:bodyPr>
          <a:lstStyle/>
          <a:p>
            <a:r>
              <a:rPr lang="en-US" sz="3600" b="1" dirty="0" err="1">
                <a:solidFill>
                  <a:srgbClr val="FF0000"/>
                </a:solidFill>
                <a:latin typeface="Times New Roman" panose="02020603050405020304" pitchFamily="18" charset="0"/>
              </a:rPr>
              <a:t>Mở</a:t>
            </a:r>
            <a:r>
              <a:rPr lang="en-US" sz="3600" b="1" dirty="0">
                <a:solidFill>
                  <a:srgbClr val="FF0000"/>
                </a:solidFill>
                <a:latin typeface="Times New Roman" panose="02020603050405020304" pitchFamily="18" charset="0"/>
              </a:rPr>
              <a:t> </a:t>
            </a:r>
            <a:r>
              <a:rPr lang="en-US" sz="3600" b="1" dirty="0" err="1">
                <a:solidFill>
                  <a:srgbClr val="FF0000"/>
                </a:solidFill>
                <a:latin typeface="Times New Roman" panose="02020603050405020304" pitchFamily="18" charset="0"/>
              </a:rPr>
              <a:t>đầu</a:t>
            </a:r>
            <a:endParaRPr lang="en-US" sz="3600" dirty="0"/>
          </a:p>
        </p:txBody>
      </p:sp>
      <p:pic>
        <p:nvPicPr>
          <p:cNvPr id="6" name="Hình ảnh 5">
            <a:extLst>
              <a:ext uri="{FF2B5EF4-FFF2-40B4-BE49-F238E27FC236}">
                <a16:creationId xmlns:a16="http://schemas.microsoft.com/office/drawing/2014/main" id="{C4143E7E-651B-40FB-A4A2-3F088BFE4B6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8711" t="12222" r="20015" b="20370"/>
          <a:stretch/>
        </p:blipFill>
        <p:spPr>
          <a:xfrm>
            <a:off x="5276850" y="2633787"/>
            <a:ext cx="2305049" cy="2231484"/>
          </a:xfrm>
          <a:prstGeom prst="ellipse">
            <a:avLst/>
          </a:prstGeom>
        </p:spPr>
      </p:pic>
    </p:spTree>
    <p:extLst>
      <p:ext uri="{BB962C8B-B14F-4D97-AF65-F5344CB8AC3E}">
        <p14:creationId xmlns:p14="http://schemas.microsoft.com/office/powerpoint/2010/main" val="2644939870"/>
      </p:ext>
    </p:extLst>
  </p:cSld>
  <p:clrMapOvr>
    <a:masterClrMapping/>
  </p:clrMapOvr>
  <p:transition spd="slow">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5">
            <a:extLst>
              <a:ext uri="{FF2B5EF4-FFF2-40B4-BE49-F238E27FC236}">
                <a16:creationId xmlns:a16="http://schemas.microsoft.com/office/drawing/2014/main" id="{469A1987-2106-473F-8DB4-58364E5D3597}"/>
              </a:ext>
            </a:extLst>
          </p:cNvPr>
          <p:cNvSpPr txBox="1">
            <a:spLocks/>
          </p:cNvSpPr>
          <p:nvPr/>
        </p:nvSpPr>
        <p:spPr>
          <a:xfrm>
            <a:off x="1295403" y="1352551"/>
            <a:ext cx="7543797" cy="3276599"/>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just">
              <a:lnSpc>
                <a:spcPct val="120000"/>
              </a:lnSpc>
              <a:defRPr/>
            </a:pPr>
            <a:r>
              <a:rPr lang="en-US" sz="3200" b="1" kern="0">
                <a:solidFill>
                  <a:srgbClr val="C00000"/>
                </a:solidFill>
                <a:latin typeface="Times New Roman" pitchFamily="18" charset="0"/>
                <a:ea typeface="+mj-ea"/>
                <a:cs typeface="Times New Roman" pitchFamily="18" charset="0"/>
              </a:rPr>
              <a:t>Luật </a:t>
            </a:r>
            <a:r>
              <a:rPr lang="en-US" sz="3200" b="1" kern="0" dirty="0" err="1">
                <a:solidFill>
                  <a:srgbClr val="C00000"/>
                </a:solidFill>
                <a:latin typeface="Times New Roman" pitchFamily="18" charset="0"/>
                <a:ea typeface="+mj-ea"/>
                <a:cs typeface="Times New Roman" pitchFamily="18" charset="0"/>
              </a:rPr>
              <a:t>chơi</a:t>
            </a:r>
            <a:r>
              <a:rPr lang="en-US" sz="3200" b="1" kern="0">
                <a:solidFill>
                  <a:srgbClr val="C00000"/>
                </a:solidFill>
                <a:latin typeface="Times New Roman" pitchFamily="18" charset="0"/>
                <a:ea typeface="+mj-ea"/>
                <a:cs typeface="Times New Roman" pitchFamily="18" charset="0"/>
              </a:rPr>
              <a:t>: </a:t>
            </a:r>
            <a:r>
              <a:rPr lang="en-US" sz="3200" kern="0">
                <a:solidFill>
                  <a:srgbClr val="0000A2"/>
                </a:solidFill>
                <a:latin typeface="Times New Roman" pitchFamily="18" charset="0"/>
                <a:ea typeface="+mj-ea"/>
                <a:cs typeface="Times New Roman" pitchFamily="18" charset="0"/>
              </a:rPr>
              <a:t>Các </a:t>
            </a:r>
            <a:r>
              <a:rPr lang="en-US" sz="3200" kern="0" dirty="0" err="1">
                <a:solidFill>
                  <a:srgbClr val="0000A2"/>
                </a:solidFill>
                <a:latin typeface="Times New Roman" pitchFamily="18" charset="0"/>
                <a:ea typeface="+mj-ea"/>
                <a:cs typeface="Times New Roman" pitchFamily="18" charset="0"/>
              </a:rPr>
              <a:t>học</a:t>
            </a:r>
            <a:r>
              <a:rPr lang="en-US" sz="3200" kern="0" dirty="0">
                <a:solidFill>
                  <a:srgbClr val="0000A2"/>
                </a:solidFill>
                <a:latin typeface="Times New Roman" pitchFamily="18" charset="0"/>
                <a:ea typeface="+mj-ea"/>
                <a:cs typeface="Times New Roman" pitchFamily="18" charset="0"/>
              </a:rPr>
              <a:t> </a:t>
            </a:r>
            <a:r>
              <a:rPr lang="en-US" sz="3200" kern="0" dirty="0" err="1">
                <a:solidFill>
                  <a:srgbClr val="0000A2"/>
                </a:solidFill>
                <a:latin typeface="Times New Roman" pitchFamily="18" charset="0"/>
                <a:ea typeface="+mj-ea"/>
                <a:cs typeface="Times New Roman" pitchFamily="18" charset="0"/>
              </a:rPr>
              <a:t>sinh</a:t>
            </a:r>
            <a:r>
              <a:rPr lang="en-US" sz="3200" kern="0" dirty="0">
                <a:solidFill>
                  <a:srgbClr val="0000A2"/>
                </a:solidFill>
                <a:latin typeface="Times New Roman" pitchFamily="18" charset="0"/>
                <a:ea typeface="+mj-ea"/>
                <a:cs typeface="Times New Roman" pitchFamily="18" charset="0"/>
              </a:rPr>
              <a:t> </a:t>
            </a:r>
            <a:r>
              <a:rPr lang="en-US" sz="3200" kern="0" dirty="0" err="1">
                <a:solidFill>
                  <a:srgbClr val="0000A2"/>
                </a:solidFill>
                <a:latin typeface="Times New Roman" pitchFamily="18" charset="0"/>
                <a:ea typeface="+mj-ea"/>
                <a:cs typeface="Times New Roman" pitchFamily="18" charset="0"/>
              </a:rPr>
              <a:t>trong</a:t>
            </a:r>
            <a:r>
              <a:rPr lang="en-US" sz="3200" kern="0" dirty="0">
                <a:solidFill>
                  <a:srgbClr val="0000A2"/>
                </a:solidFill>
                <a:latin typeface="Times New Roman" pitchFamily="18" charset="0"/>
                <a:ea typeface="+mj-ea"/>
                <a:cs typeface="Times New Roman" pitchFamily="18" charset="0"/>
              </a:rPr>
              <a:t> </a:t>
            </a:r>
            <a:r>
              <a:rPr lang="en-US" sz="3200" kern="0" dirty="0" err="1">
                <a:solidFill>
                  <a:srgbClr val="0000A2"/>
                </a:solidFill>
                <a:latin typeface="Times New Roman" pitchFamily="18" charset="0"/>
                <a:ea typeface="+mj-ea"/>
                <a:cs typeface="Times New Roman" pitchFamily="18" charset="0"/>
              </a:rPr>
              <a:t>lớp</a:t>
            </a:r>
            <a:r>
              <a:rPr lang="en-US" sz="3200" kern="0" dirty="0">
                <a:solidFill>
                  <a:srgbClr val="0000A2"/>
                </a:solidFill>
                <a:latin typeface="Times New Roman" pitchFamily="18" charset="0"/>
                <a:ea typeface="+mj-ea"/>
                <a:cs typeface="Times New Roman" pitchFamily="18" charset="0"/>
              </a:rPr>
              <a:t> </a:t>
            </a:r>
            <a:r>
              <a:rPr lang="en-US" sz="3200" kern="0" dirty="0" err="1">
                <a:solidFill>
                  <a:srgbClr val="0000A2"/>
                </a:solidFill>
                <a:latin typeface="Times New Roman" pitchFamily="18" charset="0"/>
                <a:ea typeface="+mj-ea"/>
                <a:cs typeface="Times New Roman" pitchFamily="18" charset="0"/>
              </a:rPr>
              <a:t>đều</a:t>
            </a:r>
            <a:r>
              <a:rPr lang="en-US" sz="3200" kern="0" dirty="0">
                <a:solidFill>
                  <a:srgbClr val="0000A2"/>
                </a:solidFill>
                <a:latin typeface="Times New Roman" pitchFamily="18" charset="0"/>
                <a:ea typeface="+mj-ea"/>
                <a:cs typeface="Times New Roman" pitchFamily="18" charset="0"/>
              </a:rPr>
              <a:t> </a:t>
            </a:r>
            <a:r>
              <a:rPr lang="en-US" sz="3200" kern="0" dirty="0" err="1">
                <a:solidFill>
                  <a:srgbClr val="0000A2"/>
                </a:solidFill>
                <a:latin typeface="Times New Roman" pitchFamily="18" charset="0"/>
                <a:ea typeface="+mj-ea"/>
                <a:cs typeface="Times New Roman" pitchFamily="18" charset="0"/>
              </a:rPr>
              <a:t>có</a:t>
            </a:r>
            <a:r>
              <a:rPr lang="en-US" sz="3200" kern="0" dirty="0">
                <a:solidFill>
                  <a:srgbClr val="0000A2"/>
                </a:solidFill>
                <a:latin typeface="Times New Roman" pitchFamily="18" charset="0"/>
                <a:ea typeface="+mj-ea"/>
                <a:cs typeface="Times New Roman" pitchFamily="18" charset="0"/>
              </a:rPr>
              <a:t> </a:t>
            </a:r>
            <a:r>
              <a:rPr lang="en-US" sz="3200" kern="0" dirty="0" err="1">
                <a:solidFill>
                  <a:srgbClr val="0000A2"/>
                </a:solidFill>
                <a:latin typeface="Times New Roman" pitchFamily="18" charset="0"/>
                <a:ea typeface="+mj-ea"/>
                <a:cs typeface="Times New Roman" pitchFamily="18" charset="0"/>
              </a:rPr>
              <a:t>quyền</a:t>
            </a:r>
            <a:r>
              <a:rPr lang="en-US" sz="3200" kern="0" dirty="0">
                <a:solidFill>
                  <a:srgbClr val="0000A2"/>
                </a:solidFill>
                <a:latin typeface="Times New Roman" pitchFamily="18" charset="0"/>
                <a:ea typeface="+mj-ea"/>
                <a:cs typeface="Times New Roman" pitchFamily="18" charset="0"/>
              </a:rPr>
              <a:t> </a:t>
            </a:r>
            <a:r>
              <a:rPr lang="en-US" sz="3200" kern="0" dirty="0" err="1">
                <a:solidFill>
                  <a:srgbClr val="0000A2"/>
                </a:solidFill>
                <a:latin typeface="Times New Roman" pitchFamily="18" charset="0"/>
                <a:ea typeface="+mj-ea"/>
                <a:cs typeface="Times New Roman" pitchFamily="18" charset="0"/>
              </a:rPr>
              <a:t>tham</a:t>
            </a:r>
            <a:r>
              <a:rPr lang="en-US" sz="3200" kern="0" dirty="0">
                <a:solidFill>
                  <a:srgbClr val="0000A2"/>
                </a:solidFill>
                <a:latin typeface="Times New Roman" pitchFamily="18" charset="0"/>
                <a:ea typeface="+mj-ea"/>
                <a:cs typeface="Times New Roman" pitchFamily="18" charset="0"/>
              </a:rPr>
              <a:t> </a:t>
            </a:r>
            <a:r>
              <a:rPr lang="en-US" sz="3200" kern="0" dirty="0" err="1">
                <a:solidFill>
                  <a:srgbClr val="0000A2"/>
                </a:solidFill>
                <a:latin typeface="Times New Roman" pitchFamily="18" charset="0"/>
                <a:ea typeface="+mj-ea"/>
                <a:cs typeface="Times New Roman" pitchFamily="18" charset="0"/>
              </a:rPr>
              <a:t>gia</a:t>
            </a:r>
            <a:r>
              <a:rPr lang="en-US" sz="3200" kern="0" dirty="0">
                <a:solidFill>
                  <a:srgbClr val="0000A2"/>
                </a:solidFill>
                <a:latin typeface="Times New Roman" pitchFamily="18" charset="0"/>
                <a:ea typeface="+mj-ea"/>
                <a:cs typeface="Times New Roman" pitchFamily="18" charset="0"/>
              </a:rPr>
              <a:t> </a:t>
            </a:r>
            <a:r>
              <a:rPr lang="en-US" sz="3200" kern="0" dirty="0" err="1">
                <a:solidFill>
                  <a:srgbClr val="0000A2"/>
                </a:solidFill>
                <a:latin typeface="Times New Roman" pitchFamily="18" charset="0"/>
                <a:ea typeface="+mj-ea"/>
                <a:cs typeface="Times New Roman" pitchFamily="18" charset="0"/>
              </a:rPr>
              <a:t>trò</a:t>
            </a:r>
            <a:r>
              <a:rPr lang="en-US" sz="3200" kern="0" dirty="0">
                <a:solidFill>
                  <a:srgbClr val="0000A2"/>
                </a:solidFill>
                <a:latin typeface="Times New Roman" pitchFamily="18" charset="0"/>
                <a:ea typeface="+mj-ea"/>
                <a:cs typeface="Times New Roman" pitchFamily="18" charset="0"/>
              </a:rPr>
              <a:t> </a:t>
            </a:r>
            <a:r>
              <a:rPr lang="en-US" sz="3200" kern="0" dirty="0" err="1">
                <a:solidFill>
                  <a:srgbClr val="0000A2"/>
                </a:solidFill>
                <a:latin typeface="Times New Roman" pitchFamily="18" charset="0"/>
                <a:ea typeface="+mj-ea"/>
                <a:cs typeface="Times New Roman" pitchFamily="18" charset="0"/>
              </a:rPr>
              <a:t>chơi</a:t>
            </a:r>
            <a:r>
              <a:rPr lang="en-US" sz="3200" kern="0" dirty="0">
                <a:solidFill>
                  <a:srgbClr val="0000A2"/>
                </a:solidFill>
                <a:latin typeface="Times New Roman" pitchFamily="18" charset="0"/>
                <a:ea typeface="+mj-ea"/>
                <a:cs typeface="Times New Roman" pitchFamily="18" charset="0"/>
              </a:rPr>
              <a:t>. </a:t>
            </a:r>
            <a:r>
              <a:rPr lang="en-US" sz="3200" kern="0" dirty="0" err="1">
                <a:solidFill>
                  <a:srgbClr val="0000A2"/>
                </a:solidFill>
                <a:latin typeface="Times New Roman" pitchFamily="18" charset="0"/>
                <a:ea typeface="+mj-ea"/>
                <a:cs typeface="Times New Roman" pitchFamily="18" charset="0"/>
              </a:rPr>
              <a:t>Học</a:t>
            </a:r>
            <a:r>
              <a:rPr lang="en-US" sz="3200" kern="0" dirty="0">
                <a:solidFill>
                  <a:srgbClr val="0000A2"/>
                </a:solidFill>
                <a:latin typeface="Times New Roman" pitchFamily="18" charset="0"/>
                <a:ea typeface="+mj-ea"/>
                <a:cs typeface="Times New Roman" pitchFamily="18" charset="0"/>
              </a:rPr>
              <a:t> </a:t>
            </a:r>
            <a:r>
              <a:rPr lang="en-US" sz="3200" kern="0" dirty="0" err="1">
                <a:solidFill>
                  <a:srgbClr val="0000A2"/>
                </a:solidFill>
                <a:latin typeface="Times New Roman" pitchFamily="18" charset="0"/>
                <a:ea typeface="+mj-ea"/>
                <a:cs typeface="Times New Roman" pitchFamily="18" charset="0"/>
              </a:rPr>
              <a:t>sinh</a:t>
            </a:r>
            <a:r>
              <a:rPr lang="en-US" sz="3200" kern="0" dirty="0">
                <a:solidFill>
                  <a:srgbClr val="0000A2"/>
                </a:solidFill>
                <a:latin typeface="Times New Roman" pitchFamily="18" charset="0"/>
                <a:ea typeface="+mj-ea"/>
                <a:cs typeface="Times New Roman" pitchFamily="18" charset="0"/>
              </a:rPr>
              <a:t> </a:t>
            </a:r>
            <a:r>
              <a:rPr lang="en-US" sz="3200" kern="0" dirty="0" err="1">
                <a:solidFill>
                  <a:srgbClr val="0000A2"/>
                </a:solidFill>
                <a:latin typeface="Times New Roman" pitchFamily="18" charset="0"/>
                <a:ea typeface="+mj-ea"/>
                <a:cs typeface="Times New Roman" pitchFamily="18" charset="0"/>
              </a:rPr>
              <a:t>chọn</a:t>
            </a:r>
            <a:r>
              <a:rPr lang="en-US" sz="3200" kern="0" dirty="0">
                <a:solidFill>
                  <a:srgbClr val="0000A2"/>
                </a:solidFill>
                <a:latin typeface="Times New Roman" pitchFamily="18" charset="0"/>
                <a:ea typeface="+mj-ea"/>
                <a:cs typeface="Times New Roman" pitchFamily="18" charset="0"/>
              </a:rPr>
              <a:t> </a:t>
            </a:r>
            <a:r>
              <a:rPr lang="en-US" sz="3200" kern="0" dirty="0" err="1">
                <a:solidFill>
                  <a:srgbClr val="0000A2"/>
                </a:solidFill>
                <a:latin typeface="Times New Roman" pitchFamily="18" charset="0"/>
                <a:ea typeface="+mj-ea"/>
                <a:cs typeface="Times New Roman" pitchFamily="18" charset="0"/>
              </a:rPr>
              <a:t>các</a:t>
            </a:r>
            <a:r>
              <a:rPr lang="en-US" sz="3200" kern="0" dirty="0">
                <a:solidFill>
                  <a:srgbClr val="0000A2"/>
                </a:solidFill>
                <a:latin typeface="Times New Roman" pitchFamily="18" charset="0"/>
                <a:ea typeface="+mj-ea"/>
                <a:cs typeface="Times New Roman" pitchFamily="18" charset="0"/>
              </a:rPr>
              <a:t> con </a:t>
            </a:r>
            <a:r>
              <a:rPr lang="en-US" sz="3200" kern="0" dirty="0" err="1">
                <a:solidFill>
                  <a:srgbClr val="0000A2"/>
                </a:solidFill>
                <a:latin typeface="Times New Roman" pitchFamily="18" charset="0"/>
                <a:ea typeface="+mj-ea"/>
                <a:cs typeface="Times New Roman" pitchFamily="18" charset="0"/>
              </a:rPr>
              <a:t>số</a:t>
            </a:r>
            <a:r>
              <a:rPr lang="en-US" sz="3200" kern="0" dirty="0">
                <a:solidFill>
                  <a:srgbClr val="0000A2"/>
                </a:solidFill>
                <a:latin typeface="Times New Roman" pitchFamily="18" charset="0"/>
                <a:ea typeface="+mj-ea"/>
                <a:cs typeface="Times New Roman" pitchFamily="18" charset="0"/>
              </a:rPr>
              <a:t> </a:t>
            </a:r>
            <a:r>
              <a:rPr lang="en-US" sz="3200" kern="0" dirty="0" err="1">
                <a:solidFill>
                  <a:srgbClr val="0000A2"/>
                </a:solidFill>
                <a:latin typeface="Times New Roman" pitchFamily="18" charset="0"/>
                <a:ea typeface="+mj-ea"/>
                <a:cs typeface="Times New Roman" pitchFamily="18" charset="0"/>
              </a:rPr>
              <a:t>với</a:t>
            </a:r>
            <a:r>
              <a:rPr lang="en-US" sz="3200" kern="0" dirty="0">
                <a:solidFill>
                  <a:srgbClr val="0000A2"/>
                </a:solidFill>
                <a:latin typeface="Times New Roman" pitchFamily="18" charset="0"/>
                <a:ea typeface="+mj-ea"/>
                <a:cs typeface="Times New Roman" pitchFamily="18" charset="0"/>
              </a:rPr>
              <a:t> </a:t>
            </a:r>
            <a:r>
              <a:rPr lang="en-US" sz="3200" kern="0" dirty="0" err="1">
                <a:solidFill>
                  <a:srgbClr val="0000A2"/>
                </a:solidFill>
                <a:latin typeface="Times New Roman" pitchFamily="18" charset="0"/>
                <a:ea typeface="+mj-ea"/>
                <a:cs typeface="Times New Roman" pitchFamily="18" charset="0"/>
              </a:rPr>
              <a:t>mỗi</a:t>
            </a:r>
            <a:r>
              <a:rPr lang="en-US" sz="3200" kern="0" dirty="0">
                <a:solidFill>
                  <a:srgbClr val="0000A2"/>
                </a:solidFill>
                <a:latin typeface="Times New Roman" pitchFamily="18" charset="0"/>
                <a:ea typeface="+mj-ea"/>
                <a:cs typeface="Times New Roman" pitchFamily="18" charset="0"/>
              </a:rPr>
              <a:t> </a:t>
            </a:r>
            <a:r>
              <a:rPr lang="en-US" sz="3200" kern="0" dirty="0" err="1">
                <a:solidFill>
                  <a:srgbClr val="0000A2"/>
                </a:solidFill>
                <a:latin typeface="Times New Roman" pitchFamily="18" charset="0"/>
                <a:ea typeface="+mj-ea"/>
                <a:cs typeface="Times New Roman" pitchFamily="18" charset="0"/>
              </a:rPr>
              <a:t>số</a:t>
            </a:r>
            <a:r>
              <a:rPr lang="en-US" sz="3200" kern="0" dirty="0">
                <a:solidFill>
                  <a:srgbClr val="0000A2"/>
                </a:solidFill>
                <a:latin typeface="Times New Roman" pitchFamily="18" charset="0"/>
                <a:ea typeface="+mj-ea"/>
                <a:cs typeface="Times New Roman" pitchFamily="18" charset="0"/>
              </a:rPr>
              <a:t> </a:t>
            </a:r>
            <a:r>
              <a:rPr lang="en-US" sz="3200" kern="0" dirty="0" err="1">
                <a:solidFill>
                  <a:srgbClr val="0000A2"/>
                </a:solidFill>
                <a:latin typeface="Times New Roman" pitchFamily="18" charset="0"/>
                <a:ea typeface="+mj-ea"/>
                <a:cs typeface="Times New Roman" pitchFamily="18" charset="0"/>
              </a:rPr>
              <a:t>sẽ</a:t>
            </a:r>
            <a:r>
              <a:rPr lang="en-US" sz="3200" kern="0" dirty="0">
                <a:solidFill>
                  <a:srgbClr val="0000A2"/>
                </a:solidFill>
                <a:latin typeface="Times New Roman" pitchFamily="18" charset="0"/>
                <a:ea typeface="+mj-ea"/>
                <a:cs typeface="Times New Roman" pitchFamily="18" charset="0"/>
              </a:rPr>
              <a:t> </a:t>
            </a:r>
            <a:r>
              <a:rPr lang="en-US" sz="3200" kern="0" dirty="0" err="1">
                <a:solidFill>
                  <a:srgbClr val="0000A2"/>
                </a:solidFill>
                <a:latin typeface="Times New Roman" pitchFamily="18" charset="0"/>
                <a:ea typeface="+mj-ea"/>
                <a:cs typeface="Times New Roman" pitchFamily="18" charset="0"/>
              </a:rPr>
              <a:t>có</a:t>
            </a:r>
            <a:r>
              <a:rPr lang="en-US" sz="3200" kern="0" dirty="0">
                <a:solidFill>
                  <a:srgbClr val="0000A2"/>
                </a:solidFill>
                <a:latin typeface="Times New Roman" pitchFamily="18" charset="0"/>
                <a:ea typeface="+mj-ea"/>
                <a:cs typeface="Times New Roman" pitchFamily="18" charset="0"/>
              </a:rPr>
              <a:t> 1 </a:t>
            </a:r>
            <a:r>
              <a:rPr lang="en-US" sz="3200" kern="0" dirty="0" err="1">
                <a:solidFill>
                  <a:srgbClr val="0000A2"/>
                </a:solidFill>
                <a:latin typeface="Times New Roman" pitchFamily="18" charset="0"/>
                <a:ea typeface="+mj-ea"/>
                <a:cs typeface="Times New Roman" pitchFamily="18" charset="0"/>
              </a:rPr>
              <a:t>câu</a:t>
            </a:r>
            <a:r>
              <a:rPr lang="en-US" sz="3200" kern="0" dirty="0">
                <a:solidFill>
                  <a:srgbClr val="0000A2"/>
                </a:solidFill>
                <a:latin typeface="Times New Roman" pitchFamily="18" charset="0"/>
                <a:ea typeface="+mj-ea"/>
                <a:cs typeface="Times New Roman" pitchFamily="18" charset="0"/>
              </a:rPr>
              <a:t> </a:t>
            </a:r>
            <a:r>
              <a:rPr lang="en-US" sz="3200" kern="0" dirty="0" err="1">
                <a:solidFill>
                  <a:srgbClr val="0000A2"/>
                </a:solidFill>
                <a:latin typeface="Times New Roman" pitchFamily="18" charset="0"/>
                <a:ea typeface="+mj-ea"/>
                <a:cs typeface="Times New Roman" pitchFamily="18" charset="0"/>
              </a:rPr>
              <a:t>hỏi</a:t>
            </a:r>
            <a:r>
              <a:rPr lang="en-US" sz="3200" kern="0" dirty="0">
                <a:solidFill>
                  <a:srgbClr val="0000A2"/>
                </a:solidFill>
                <a:latin typeface="Times New Roman" pitchFamily="18" charset="0"/>
                <a:ea typeface="+mj-ea"/>
                <a:cs typeface="Times New Roman" pitchFamily="18" charset="0"/>
              </a:rPr>
              <a:t>, </a:t>
            </a:r>
            <a:r>
              <a:rPr lang="en-US" sz="3200" kern="0" dirty="0" err="1">
                <a:solidFill>
                  <a:srgbClr val="0000A2"/>
                </a:solidFill>
                <a:latin typeface="Times New Roman" pitchFamily="18" charset="0"/>
                <a:ea typeface="+mj-ea"/>
                <a:cs typeface="Times New Roman" pitchFamily="18" charset="0"/>
              </a:rPr>
              <a:t>học</a:t>
            </a:r>
            <a:r>
              <a:rPr lang="en-US" sz="3200" kern="0" dirty="0">
                <a:solidFill>
                  <a:srgbClr val="0000A2"/>
                </a:solidFill>
                <a:latin typeface="Times New Roman" pitchFamily="18" charset="0"/>
                <a:ea typeface="+mj-ea"/>
                <a:cs typeface="Times New Roman" pitchFamily="18" charset="0"/>
              </a:rPr>
              <a:t> </a:t>
            </a:r>
            <a:r>
              <a:rPr lang="en-US" sz="3200" kern="0" dirty="0" err="1">
                <a:solidFill>
                  <a:srgbClr val="0000A2"/>
                </a:solidFill>
                <a:latin typeface="Times New Roman" pitchFamily="18" charset="0"/>
                <a:ea typeface="+mj-ea"/>
                <a:cs typeface="Times New Roman" pitchFamily="18" charset="0"/>
              </a:rPr>
              <a:t>sinh</a:t>
            </a:r>
            <a:r>
              <a:rPr lang="en-US" sz="3200" kern="0" dirty="0">
                <a:solidFill>
                  <a:srgbClr val="0000A2"/>
                </a:solidFill>
                <a:latin typeface="Times New Roman" pitchFamily="18" charset="0"/>
                <a:ea typeface="+mj-ea"/>
                <a:cs typeface="Times New Roman" pitchFamily="18" charset="0"/>
              </a:rPr>
              <a:t> </a:t>
            </a:r>
            <a:r>
              <a:rPr lang="en-US" sz="3200" kern="0" dirty="0" err="1">
                <a:solidFill>
                  <a:srgbClr val="0000A2"/>
                </a:solidFill>
                <a:latin typeface="Times New Roman" pitchFamily="18" charset="0"/>
                <a:ea typeface="+mj-ea"/>
                <a:cs typeface="Times New Roman" pitchFamily="18" charset="0"/>
              </a:rPr>
              <a:t>nào</a:t>
            </a:r>
            <a:r>
              <a:rPr lang="en-US" sz="3200" kern="0" dirty="0">
                <a:solidFill>
                  <a:srgbClr val="0000A2"/>
                </a:solidFill>
                <a:latin typeface="Times New Roman" pitchFamily="18" charset="0"/>
                <a:ea typeface="+mj-ea"/>
                <a:cs typeface="Times New Roman" pitchFamily="18" charset="0"/>
              </a:rPr>
              <a:t> </a:t>
            </a:r>
            <a:r>
              <a:rPr lang="en-US" sz="3200" kern="0" dirty="0" err="1">
                <a:solidFill>
                  <a:srgbClr val="0000A2"/>
                </a:solidFill>
                <a:latin typeface="Times New Roman" pitchFamily="18" charset="0"/>
                <a:ea typeface="+mj-ea"/>
                <a:cs typeface="Times New Roman" pitchFamily="18" charset="0"/>
              </a:rPr>
              <a:t>trả</a:t>
            </a:r>
            <a:r>
              <a:rPr lang="en-US" sz="3200" kern="0" dirty="0">
                <a:solidFill>
                  <a:srgbClr val="0000A2"/>
                </a:solidFill>
                <a:latin typeface="Times New Roman" pitchFamily="18" charset="0"/>
                <a:ea typeface="+mj-ea"/>
                <a:cs typeface="Times New Roman" pitchFamily="18" charset="0"/>
              </a:rPr>
              <a:t> </a:t>
            </a:r>
            <a:r>
              <a:rPr lang="en-US" sz="3200" kern="0" dirty="0" err="1">
                <a:solidFill>
                  <a:srgbClr val="0000A2"/>
                </a:solidFill>
                <a:latin typeface="Times New Roman" pitchFamily="18" charset="0"/>
                <a:ea typeface="+mj-ea"/>
                <a:cs typeface="Times New Roman" pitchFamily="18" charset="0"/>
              </a:rPr>
              <a:t>lời</a:t>
            </a:r>
            <a:r>
              <a:rPr lang="en-US" sz="3200" kern="0" dirty="0">
                <a:solidFill>
                  <a:srgbClr val="0000A2"/>
                </a:solidFill>
                <a:latin typeface="Times New Roman" pitchFamily="18" charset="0"/>
                <a:ea typeface="+mj-ea"/>
                <a:cs typeface="Times New Roman" pitchFamily="18" charset="0"/>
              </a:rPr>
              <a:t> </a:t>
            </a:r>
            <a:r>
              <a:rPr lang="en-US" sz="3200" kern="0" dirty="0" err="1">
                <a:solidFill>
                  <a:srgbClr val="0000A2"/>
                </a:solidFill>
                <a:latin typeface="Times New Roman" pitchFamily="18" charset="0"/>
                <a:ea typeface="+mj-ea"/>
                <a:cs typeface="Times New Roman" pitchFamily="18" charset="0"/>
              </a:rPr>
              <a:t>đúng</a:t>
            </a:r>
            <a:r>
              <a:rPr lang="en-US" sz="3200" kern="0" dirty="0">
                <a:solidFill>
                  <a:srgbClr val="0000A2"/>
                </a:solidFill>
                <a:latin typeface="Times New Roman" pitchFamily="18" charset="0"/>
                <a:ea typeface="+mj-ea"/>
                <a:cs typeface="Times New Roman" pitchFamily="18" charset="0"/>
              </a:rPr>
              <a:t> 1 </a:t>
            </a:r>
            <a:r>
              <a:rPr lang="en-US" sz="3200" kern="0" err="1">
                <a:solidFill>
                  <a:srgbClr val="0000A2"/>
                </a:solidFill>
                <a:latin typeface="Times New Roman" pitchFamily="18" charset="0"/>
                <a:ea typeface="+mj-ea"/>
                <a:cs typeface="Times New Roman" pitchFamily="18" charset="0"/>
              </a:rPr>
              <a:t>câu</a:t>
            </a:r>
            <a:r>
              <a:rPr lang="en-US" sz="3200" kern="0">
                <a:solidFill>
                  <a:srgbClr val="0000A2"/>
                </a:solidFill>
                <a:latin typeface="Times New Roman" pitchFamily="18" charset="0"/>
                <a:ea typeface="+mj-ea"/>
                <a:cs typeface="Times New Roman" pitchFamily="18" charset="0"/>
              </a:rPr>
              <a:t> nhanh nhất thì </a:t>
            </a:r>
            <a:r>
              <a:rPr lang="en-US" sz="3200" kern="0" err="1">
                <a:solidFill>
                  <a:srgbClr val="0000A2"/>
                </a:solidFill>
                <a:latin typeface="Times New Roman" pitchFamily="18" charset="0"/>
                <a:ea typeface="+mj-ea"/>
                <a:cs typeface="Times New Roman" pitchFamily="18" charset="0"/>
              </a:rPr>
              <a:t>sẽ</a:t>
            </a:r>
            <a:r>
              <a:rPr lang="en-US" sz="3200" kern="0">
                <a:solidFill>
                  <a:srgbClr val="0000A2"/>
                </a:solidFill>
                <a:latin typeface="Times New Roman" pitchFamily="18" charset="0"/>
                <a:ea typeface="+mj-ea"/>
                <a:cs typeface="Times New Roman" pitchFamily="18" charset="0"/>
              </a:rPr>
              <a:t> được</a:t>
            </a:r>
          </a:p>
          <a:p>
            <a:pPr>
              <a:lnSpc>
                <a:spcPct val="120000"/>
              </a:lnSpc>
              <a:defRPr/>
            </a:pPr>
            <a:r>
              <a:rPr lang="en-US" sz="3200" kern="0">
                <a:solidFill>
                  <a:srgbClr val="0000A2"/>
                </a:solidFill>
                <a:latin typeface="Times New Roman" pitchFamily="18" charset="0"/>
                <a:ea typeface="+mj-ea"/>
                <a:cs typeface="Times New Roman" pitchFamily="18" charset="0"/>
              </a:rPr>
              <a:t>một phần quà ngẫu nhiên. </a:t>
            </a:r>
            <a:br>
              <a:rPr lang="en-US" sz="3200" kern="0">
                <a:solidFill>
                  <a:srgbClr val="0000A2"/>
                </a:solidFill>
                <a:latin typeface="Times New Roman" pitchFamily="18" charset="0"/>
                <a:ea typeface="+mj-ea"/>
                <a:cs typeface="Times New Roman" pitchFamily="18" charset="0"/>
              </a:rPr>
            </a:br>
            <a:endParaRPr lang="en-US" sz="3200" kern="0" dirty="0">
              <a:solidFill>
                <a:srgbClr val="0000A2"/>
              </a:solidFill>
              <a:latin typeface="Times New Roman" pitchFamily="18" charset="0"/>
              <a:ea typeface="+mj-ea"/>
              <a:cs typeface="Times New Roman" pitchFamily="18" charset="0"/>
            </a:endParaRPr>
          </a:p>
        </p:txBody>
      </p:sp>
      <p:sp>
        <p:nvSpPr>
          <p:cNvPr id="3" name="Rectangle 2">
            <a:extLst>
              <a:ext uri="{FF2B5EF4-FFF2-40B4-BE49-F238E27FC236}">
                <a16:creationId xmlns:a16="http://schemas.microsoft.com/office/drawing/2014/main" id="{69EF9296-81E6-475C-AB05-2E65F0F63B99}"/>
              </a:ext>
            </a:extLst>
          </p:cNvPr>
          <p:cNvSpPr/>
          <p:nvPr/>
        </p:nvSpPr>
        <p:spPr>
          <a:xfrm>
            <a:off x="1300885" y="653110"/>
            <a:ext cx="6242915" cy="623241"/>
          </a:xfrm>
          <a:prstGeom prst="rect">
            <a:avLst/>
          </a:prstGeom>
          <a:noFill/>
        </p:spPr>
        <p:txBody>
          <a:bodyPr wrap="none" lIns="68574" tIns="34287" rIns="68574" bIns="34287">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3600" b="1" dirty="0">
                <a:ln>
                  <a:solidFill>
                    <a:schemeClr val="accent1">
                      <a:lumMod val="50000"/>
                    </a:schemeClr>
                  </a:solidFill>
                </a:ln>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TRÒ CHƠI</a:t>
            </a:r>
            <a:r>
              <a:rPr lang="en-US" sz="3600" b="1">
                <a:ln>
                  <a:solidFill>
                    <a:schemeClr val="accent1">
                      <a:lumMod val="50000"/>
                    </a:schemeClr>
                  </a:solidFill>
                </a:ln>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 AI NHANH HƠN</a:t>
            </a:r>
            <a:endParaRPr lang="en-US" sz="3600" b="1" dirty="0">
              <a:ln w="18000">
                <a:solidFill>
                  <a:schemeClr val="accent2">
                    <a:satMod val="140000"/>
                  </a:schemeClr>
                </a:solidFill>
                <a:prstDash val="solid"/>
                <a:miter lim="800000"/>
              </a:ln>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5" name="Picture 4">
            <a:extLst>
              <a:ext uri="{FF2B5EF4-FFF2-40B4-BE49-F238E27FC236}">
                <a16:creationId xmlns:a16="http://schemas.microsoft.com/office/drawing/2014/main" id="{453B174F-EE32-44C0-AEBD-2414C6D6BB2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8819"/>
          <a:stretch/>
        </p:blipFill>
        <p:spPr>
          <a:xfrm>
            <a:off x="-498873" y="1234678"/>
            <a:ext cx="2327673" cy="2327672"/>
          </a:xfrm>
          <a:prstGeom prst="rect">
            <a:avLst/>
          </a:prstGeom>
        </p:spPr>
      </p:pic>
    </p:spTree>
    <p:extLst>
      <p:ext uri="{BB962C8B-B14F-4D97-AF65-F5344CB8AC3E}">
        <p14:creationId xmlns:p14="http://schemas.microsoft.com/office/powerpoint/2010/main" val="2484662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8)">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80">
                                          <p:stCondLst>
                                            <p:cond delay="0"/>
                                          </p:stCondLst>
                                        </p:cTn>
                                        <p:tgtEl>
                                          <p:spTgt spid="2"/>
                                        </p:tgtEl>
                                      </p:cBhvr>
                                    </p:animEffect>
                                    <p:anim calcmode="lin" valueType="num">
                                      <p:cBhvr>
                                        <p:cTn id="13"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8" dur="26">
                                          <p:stCondLst>
                                            <p:cond delay="650"/>
                                          </p:stCondLst>
                                        </p:cTn>
                                        <p:tgtEl>
                                          <p:spTgt spid="2"/>
                                        </p:tgtEl>
                                      </p:cBhvr>
                                      <p:to x="100000" y="60000"/>
                                    </p:animScale>
                                    <p:animScale>
                                      <p:cBhvr>
                                        <p:cTn id="19" dur="166" decel="50000">
                                          <p:stCondLst>
                                            <p:cond delay="676"/>
                                          </p:stCondLst>
                                        </p:cTn>
                                        <p:tgtEl>
                                          <p:spTgt spid="2"/>
                                        </p:tgtEl>
                                      </p:cBhvr>
                                      <p:to x="100000" y="100000"/>
                                    </p:animScale>
                                    <p:animScale>
                                      <p:cBhvr>
                                        <p:cTn id="20" dur="26">
                                          <p:stCondLst>
                                            <p:cond delay="1312"/>
                                          </p:stCondLst>
                                        </p:cTn>
                                        <p:tgtEl>
                                          <p:spTgt spid="2"/>
                                        </p:tgtEl>
                                      </p:cBhvr>
                                      <p:to x="100000" y="80000"/>
                                    </p:animScale>
                                    <p:animScale>
                                      <p:cBhvr>
                                        <p:cTn id="21" dur="166" decel="50000">
                                          <p:stCondLst>
                                            <p:cond delay="1338"/>
                                          </p:stCondLst>
                                        </p:cTn>
                                        <p:tgtEl>
                                          <p:spTgt spid="2"/>
                                        </p:tgtEl>
                                      </p:cBhvr>
                                      <p:to x="100000" y="100000"/>
                                    </p:animScale>
                                    <p:animScale>
                                      <p:cBhvr>
                                        <p:cTn id="22" dur="26">
                                          <p:stCondLst>
                                            <p:cond delay="1642"/>
                                          </p:stCondLst>
                                        </p:cTn>
                                        <p:tgtEl>
                                          <p:spTgt spid="2"/>
                                        </p:tgtEl>
                                      </p:cBhvr>
                                      <p:to x="100000" y="90000"/>
                                    </p:animScale>
                                    <p:animScale>
                                      <p:cBhvr>
                                        <p:cTn id="23" dur="166" decel="50000">
                                          <p:stCondLst>
                                            <p:cond delay="1668"/>
                                          </p:stCondLst>
                                        </p:cTn>
                                        <p:tgtEl>
                                          <p:spTgt spid="2"/>
                                        </p:tgtEl>
                                      </p:cBhvr>
                                      <p:to x="100000" y="100000"/>
                                    </p:animScale>
                                    <p:animScale>
                                      <p:cBhvr>
                                        <p:cTn id="24" dur="26">
                                          <p:stCondLst>
                                            <p:cond delay="1808"/>
                                          </p:stCondLst>
                                        </p:cTn>
                                        <p:tgtEl>
                                          <p:spTgt spid="2"/>
                                        </p:tgtEl>
                                      </p:cBhvr>
                                      <p:to x="100000" y="95000"/>
                                    </p:animScale>
                                    <p:animScale>
                                      <p:cBhvr>
                                        <p:cTn id="25"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9" name="Group 5"/>
          <p:cNvGrpSpPr>
            <a:grpSpLocks/>
          </p:cNvGrpSpPr>
          <p:nvPr/>
        </p:nvGrpSpPr>
        <p:grpSpPr bwMode="auto">
          <a:xfrm>
            <a:off x="1143002" y="0"/>
            <a:ext cx="6858000" cy="5143500"/>
            <a:chOff x="0" y="192"/>
            <a:chExt cx="5760" cy="3936"/>
          </a:xfrm>
        </p:grpSpPr>
        <p:grpSp>
          <p:nvGrpSpPr>
            <p:cNvPr id="16402" name="Group 6"/>
            <p:cNvGrpSpPr>
              <a:grpSpLocks/>
            </p:cNvGrpSpPr>
            <p:nvPr/>
          </p:nvGrpSpPr>
          <p:grpSpPr bwMode="auto">
            <a:xfrm>
              <a:off x="0" y="336"/>
              <a:ext cx="5760" cy="3700"/>
              <a:chOff x="0" y="336"/>
              <a:chExt cx="5760" cy="3700"/>
            </a:xfrm>
          </p:grpSpPr>
          <p:pic>
            <p:nvPicPr>
              <p:cNvPr id="16405" name="Picture 7" descr="n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984"/>
                <a:ext cx="5760" cy="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06" name="Picture 8" descr="n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36"/>
                <a:ext cx="5760" cy="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6403" name="Picture 9" descr="n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1848" y="2136"/>
              <a:ext cx="3936" cy="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04" name="Picture 10" descr="n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flipH="1">
              <a:off x="3671" y="2135"/>
              <a:ext cx="3936" cy="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6390" name="Picture 11" descr="POINSET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31118" y="250031"/>
            <a:ext cx="1134667" cy="1129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12" descr="POINSET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6446640" y="342306"/>
            <a:ext cx="1260872" cy="1254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13" descr="POINSET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6569869" y="3598070"/>
            <a:ext cx="1207294" cy="1202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3" name="Picture 14" descr="POINSET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1315643" y="3924301"/>
            <a:ext cx="1054894" cy="105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Rounded Rectangle 22">
            <a:hlinkClick r:id="rId5" action="ppaction://hlinksldjump"/>
          </p:cNvPr>
          <p:cNvSpPr/>
          <p:nvPr/>
        </p:nvSpPr>
        <p:spPr>
          <a:xfrm>
            <a:off x="1447802" y="2914650"/>
            <a:ext cx="1072635" cy="972108"/>
          </a:xfrm>
          <a:prstGeom prst="roundRect">
            <a:avLst/>
          </a:prstGeom>
          <a:solidFill>
            <a:srgbClr val="3C1EE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50">
                <a:solidFill>
                  <a:schemeClr val="bg1"/>
                </a:solidFill>
                <a:latin typeface=".VnBodoniH" pitchFamily="34" charset="0"/>
              </a:rPr>
              <a:t>1</a:t>
            </a:r>
            <a:endParaRPr lang="en-US" sz="4050" dirty="0">
              <a:solidFill>
                <a:schemeClr val="bg1"/>
              </a:solidFill>
              <a:latin typeface=".VnBodoniH" pitchFamily="34" charset="0"/>
            </a:endParaRPr>
          </a:p>
        </p:txBody>
      </p:sp>
      <p:sp>
        <p:nvSpPr>
          <p:cNvPr id="24" name="Rounded Rectangle 23">
            <a:hlinkClick r:id="rId6" action="ppaction://hlinksldjump"/>
          </p:cNvPr>
          <p:cNvSpPr/>
          <p:nvPr/>
        </p:nvSpPr>
        <p:spPr>
          <a:xfrm>
            <a:off x="2667001" y="2914650"/>
            <a:ext cx="1148836" cy="972108"/>
          </a:xfrm>
          <a:prstGeom prst="roundRect">
            <a:avLst/>
          </a:prstGeom>
          <a:solidFill>
            <a:srgbClr val="FF111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50" dirty="0">
                <a:solidFill>
                  <a:schemeClr val="bg1"/>
                </a:solidFill>
                <a:latin typeface=".VnBodoniH" pitchFamily="34" charset="0"/>
              </a:rPr>
              <a:t>2</a:t>
            </a:r>
          </a:p>
        </p:txBody>
      </p:sp>
      <p:sp>
        <p:nvSpPr>
          <p:cNvPr id="25" name="Rounded Rectangle 24">
            <a:hlinkClick r:id="rId7" action="ppaction://hlinksldjump"/>
          </p:cNvPr>
          <p:cNvSpPr/>
          <p:nvPr/>
        </p:nvSpPr>
        <p:spPr>
          <a:xfrm>
            <a:off x="5257801" y="2876550"/>
            <a:ext cx="1148836" cy="972108"/>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50">
                <a:solidFill>
                  <a:schemeClr val="bg1"/>
                </a:solidFill>
                <a:latin typeface=".VnBodoniH" pitchFamily="34" charset="0"/>
              </a:rPr>
              <a:t>4</a:t>
            </a:r>
          </a:p>
        </p:txBody>
      </p:sp>
      <p:sp>
        <p:nvSpPr>
          <p:cNvPr id="26" name="Rounded Rectangle 25">
            <a:hlinkClick r:id="rId8" action="ppaction://hlinksldjump"/>
          </p:cNvPr>
          <p:cNvSpPr/>
          <p:nvPr/>
        </p:nvSpPr>
        <p:spPr>
          <a:xfrm>
            <a:off x="3962400" y="2876550"/>
            <a:ext cx="1148836" cy="972108"/>
          </a:xfrm>
          <a:prstGeom prst="roundRect">
            <a:avLst/>
          </a:prstGeom>
          <a:solidFill>
            <a:srgbClr val="893BC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50">
                <a:solidFill>
                  <a:schemeClr val="bg1"/>
                </a:solidFill>
                <a:latin typeface=".VnBodoniH" pitchFamily="34" charset="0"/>
              </a:rPr>
              <a:t>3</a:t>
            </a:r>
          </a:p>
        </p:txBody>
      </p:sp>
      <p:sp>
        <p:nvSpPr>
          <p:cNvPr id="27" name="Rounded Rectangle 26">
            <a:hlinkClick r:id="rId6" action="ppaction://hlinksldjump"/>
          </p:cNvPr>
          <p:cNvSpPr/>
          <p:nvPr/>
        </p:nvSpPr>
        <p:spPr>
          <a:xfrm>
            <a:off x="1447799" y="1541756"/>
            <a:ext cx="6218635" cy="918102"/>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950" b="1">
                <a:latin typeface="Times New Roman" panose="02020603050405020304" pitchFamily="18" charset="0"/>
                <a:cs typeface="Times New Roman" panose="02020603050405020304" pitchFamily="18" charset="0"/>
              </a:rPr>
              <a:t>AI NHANH HƠN</a:t>
            </a:r>
            <a:endParaRPr lang="en-US" sz="4950" b="1" dirty="0">
              <a:latin typeface="Times New Roman" panose="02020603050405020304" pitchFamily="18" charset="0"/>
              <a:cs typeface="Times New Roman" panose="02020603050405020304" pitchFamily="18" charset="0"/>
            </a:endParaRPr>
          </a:p>
        </p:txBody>
      </p:sp>
      <p:sp>
        <p:nvSpPr>
          <p:cNvPr id="18" name="WordArt 3">
            <a:extLst>
              <a:ext uri="{FF2B5EF4-FFF2-40B4-BE49-F238E27FC236}">
                <a16:creationId xmlns:a16="http://schemas.microsoft.com/office/drawing/2014/main" id="{FE85154E-ED29-4E83-8EEF-40606F579E85}"/>
              </a:ext>
            </a:extLst>
          </p:cNvPr>
          <p:cNvSpPr>
            <a:spLocks noChangeArrowheads="1" noChangeShapeType="1" noTextEdit="1"/>
          </p:cNvSpPr>
          <p:nvPr/>
        </p:nvSpPr>
        <p:spPr bwMode="auto">
          <a:xfrm>
            <a:off x="2789636" y="628650"/>
            <a:ext cx="3294459" cy="514946"/>
          </a:xfrm>
          <a:prstGeom prst="rect">
            <a:avLst/>
          </a:prstGeom>
        </p:spPr>
        <p:txBody>
          <a:bodyPr wrap="none" fromWordArt="1">
            <a:prstTxWarp prst="textPlain">
              <a:avLst>
                <a:gd name="adj" fmla="val 50000"/>
              </a:avLst>
            </a:prstTxWarp>
          </a:bodyPr>
          <a:lstStyle/>
          <a:p>
            <a:pPr algn="ctr"/>
            <a:r>
              <a:rPr lang="vi-VN" sz="2700" kern="10" dirty="0">
                <a:ln w="19050">
                  <a:solidFill>
                    <a:srgbClr val="99CCFF"/>
                  </a:solidFill>
                  <a:round/>
                  <a:headEnd/>
                  <a:tailEnd/>
                </a:ln>
                <a:solidFill>
                  <a:srgbClr val="006600"/>
                </a:solidFill>
                <a:effectLst>
                  <a:outerShdw dist="35921" dir="2700000" algn="ctr" rotWithShape="0">
                    <a:srgbClr val="990000"/>
                  </a:outerShdw>
                </a:effectLst>
                <a:latin typeface="+mj-lt"/>
                <a:cs typeface="Arial"/>
              </a:rPr>
              <a:t>TRÒ CHƠI </a:t>
            </a:r>
            <a:endParaRPr lang="en-US" sz="2700" kern="10" dirty="0">
              <a:ln w="19050">
                <a:solidFill>
                  <a:srgbClr val="99CCFF"/>
                </a:solidFill>
                <a:round/>
                <a:headEnd/>
                <a:tailEnd/>
              </a:ln>
              <a:solidFill>
                <a:srgbClr val="006600"/>
              </a:solidFill>
              <a:effectLst>
                <a:outerShdw dist="35921" dir="2700000" algn="ctr" rotWithShape="0">
                  <a:srgbClr val="990000"/>
                </a:outerShdw>
              </a:effectLst>
              <a:latin typeface="+mj-lt"/>
              <a:cs typeface="Arial"/>
            </a:endParaRPr>
          </a:p>
        </p:txBody>
      </p:sp>
      <p:sp>
        <p:nvSpPr>
          <p:cNvPr id="20" name="Rounded Rectangle 19">
            <a:hlinkClick r:id="rId9" action="ppaction://hlinksldjump"/>
          </p:cNvPr>
          <p:cNvSpPr/>
          <p:nvPr/>
        </p:nvSpPr>
        <p:spPr>
          <a:xfrm>
            <a:off x="6547365" y="2876550"/>
            <a:ext cx="1148836" cy="972108"/>
          </a:xfrm>
          <a:prstGeom prst="roundRect">
            <a:avLst/>
          </a:prstGeom>
          <a:solidFill>
            <a:srgbClr val="FEC2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50">
                <a:solidFill>
                  <a:schemeClr val="bg1"/>
                </a:solidFill>
                <a:latin typeface=".VnBodoniH" pitchFamily="34" charset="0"/>
              </a:rPr>
              <a:t>5</a:t>
            </a:r>
          </a:p>
        </p:txBody>
      </p:sp>
      <p:sp>
        <p:nvSpPr>
          <p:cNvPr id="2" name="Rounded Rectangle 1">
            <a:hlinkClick r:id="rId10" action="ppaction://hlinksldjump"/>
          </p:cNvPr>
          <p:cNvSpPr/>
          <p:nvPr/>
        </p:nvSpPr>
        <p:spPr>
          <a:xfrm>
            <a:off x="3288251" y="4171746"/>
            <a:ext cx="2297227" cy="704850"/>
          </a:xfrm>
          <a:prstGeom prst="roundRect">
            <a:avLst/>
          </a:prstGeom>
          <a:solidFill>
            <a:srgbClr val="6B8537"/>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u="sng">
                <a:latin typeface="Times New Roman" pitchFamily="18" charset="0"/>
                <a:cs typeface="Times New Roman" pitchFamily="18" charset="0"/>
              </a:rPr>
              <a:t>THOÁT</a:t>
            </a:r>
          </a:p>
        </p:txBody>
      </p:sp>
    </p:spTree>
    <p:extLst>
      <p:ext uri="{BB962C8B-B14F-4D97-AF65-F5344CB8AC3E}">
        <p14:creationId xmlns:p14="http://schemas.microsoft.com/office/powerpoint/2010/main" val="1767422425"/>
      </p:ext>
    </p:extLst>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23"/>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3"/>
                                        </p:tgtEl>
                                      </p:cBhvr>
                                    </p:animEffect>
                                    <p:set>
                                      <p:cBhvr>
                                        <p:cTn id="7" dur="1" fill="hold">
                                          <p:stCondLst>
                                            <p:cond delay="4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8" restart="whenNotActive" fill="hold" evtFilter="cancelBubble" nodeType="interactiveSeq">
                <p:stCondLst>
                  <p:cond evt="onClick" delay="0">
                    <p:tgtEl>
                      <p:spTgt spid="26"/>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26"/>
                                        </p:tgtEl>
                                      </p:cBhvr>
                                    </p:animEffect>
                                    <p:set>
                                      <p:cBhvr>
                                        <p:cTn id="13" dur="1" fill="hold">
                                          <p:stCondLst>
                                            <p:cond delay="4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14" restart="whenNotActive" fill="hold" evtFilter="cancelBubble" nodeType="interactiveSeq">
                <p:stCondLst>
                  <p:cond evt="onClick" delay="0">
                    <p:tgtEl>
                      <p:spTgt spid="25"/>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25"/>
                                        </p:tgtEl>
                                      </p:cBhvr>
                                    </p:animEffect>
                                    <p:set>
                                      <p:cBhvr>
                                        <p:cTn id="19" dur="1" fill="hold">
                                          <p:stCondLst>
                                            <p:cond delay="499"/>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25"/>
                  </p:tgtEl>
                </p:cond>
              </p:nextCondLst>
            </p:seq>
            <p:seq concurrent="1" nextAc="seek">
              <p:cTn id="20" restart="whenNotActive" fill="hold" evtFilter="cancelBubble" nodeType="interactiveSeq">
                <p:stCondLst>
                  <p:cond evt="onClick" delay="0">
                    <p:tgtEl>
                      <p:spTgt spid="24"/>
                    </p:tgtEl>
                  </p:cond>
                </p:stCondLst>
                <p:endSync evt="end" delay="0">
                  <p:rtn val="all"/>
                </p:endSync>
                <p:childTnLst>
                  <p:par>
                    <p:cTn id="21" fill="hold">
                      <p:stCondLst>
                        <p:cond delay="0"/>
                      </p:stCondLst>
                      <p:childTnLst>
                        <p:par>
                          <p:cTn id="22" fill="hold">
                            <p:stCondLst>
                              <p:cond delay="0"/>
                            </p:stCondLst>
                            <p:childTnLst>
                              <p:par>
                                <p:cTn id="23" presetID="22" presetClass="exit" presetSubtype="4" fill="hold" grpId="0" nodeType="clickEffect">
                                  <p:stCondLst>
                                    <p:cond delay="0"/>
                                  </p:stCondLst>
                                  <p:childTnLst>
                                    <p:animEffect transition="out" filter="wipe(down)">
                                      <p:cBhvr>
                                        <p:cTn id="24" dur="500"/>
                                        <p:tgtEl>
                                          <p:spTgt spid="24"/>
                                        </p:tgtEl>
                                      </p:cBhvr>
                                    </p:animEffect>
                                    <p:set>
                                      <p:cBhvr>
                                        <p:cTn id="25"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26" restart="whenNotActive" fill="hold" evtFilter="cancelBubble" nodeType="interactiveSeq">
                <p:stCondLst>
                  <p:cond evt="onClick" delay="0">
                    <p:tgtEl>
                      <p:spTgt spid="20"/>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grpId="0" nodeType="clickEffect">
                                  <p:stCondLst>
                                    <p:cond delay="0"/>
                                  </p:stCondLst>
                                  <p:childTnLst>
                                    <p:animEffect transition="out" filter="fade">
                                      <p:cBhvr>
                                        <p:cTn id="30" dur="500"/>
                                        <p:tgtEl>
                                          <p:spTgt spid="20"/>
                                        </p:tgtEl>
                                      </p:cBhvr>
                                    </p:animEffect>
                                    <p:set>
                                      <p:cBhvr>
                                        <p:cTn id="31"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bldLst>
      <p:bldP spid="23" grpId="0" animBg="1"/>
      <p:bldP spid="24" grpId="0" animBg="1"/>
      <p:bldP spid="25" grpId="0" animBg="1"/>
      <p:bldP spid="26" grpId="0" animBg="1"/>
      <p:bldP spid="2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52400" y="57150"/>
            <a:ext cx="8763001" cy="4278094"/>
          </a:xfrm>
          <a:prstGeom prst="rect">
            <a:avLst/>
          </a:prstGeom>
          <a:noFill/>
        </p:spPr>
        <p:txBody>
          <a:bodyPr wrap="square" rtlCol="0">
            <a:spAutoFit/>
          </a:bodyPr>
          <a:lstStyle/>
          <a:p>
            <a:pPr algn="just"/>
            <a:r>
              <a:rPr lang="nl-NL" sz="3200" b="1">
                <a:solidFill>
                  <a:srgbClr val="FF1111"/>
                </a:solidFill>
                <a:latin typeface="Times New Roman" pitchFamily="18" charset="0"/>
                <a:cs typeface="Times New Roman" pitchFamily="18" charset="0"/>
              </a:rPr>
              <a:t>Câu 1:</a:t>
            </a:r>
            <a:r>
              <a:rPr lang="nl-NL" sz="3200">
                <a:solidFill>
                  <a:srgbClr val="FF1111"/>
                </a:solidFill>
                <a:latin typeface="Times New Roman" pitchFamily="18" charset="0"/>
                <a:cs typeface="Times New Roman" pitchFamily="18" charset="0"/>
              </a:rPr>
              <a:t> </a:t>
            </a:r>
            <a:r>
              <a:rPr lang="en-US" sz="3200" b="1">
                <a:solidFill>
                  <a:srgbClr val="0000FF"/>
                </a:solidFill>
                <a:latin typeface="Times New Roman" pitchFamily="18" charset="0"/>
                <a:cs typeface="Times New Roman" pitchFamily="18" charset="0"/>
              </a:rPr>
              <a:t>Chọn đáp án đúng</a:t>
            </a:r>
          </a:p>
          <a:p>
            <a:pPr algn="just"/>
            <a:r>
              <a:rPr lang="en-US" sz="3000" b="1">
                <a:solidFill>
                  <a:srgbClr val="0000A2"/>
                </a:solidFill>
                <a:latin typeface="Times New Roman" pitchFamily="18" charset="0"/>
                <a:cs typeface="Times New Roman" pitchFamily="18" charset="0"/>
              </a:rPr>
              <a:t>A</a:t>
            </a:r>
            <a:r>
              <a:rPr lang="en-US" sz="3000" b="1">
                <a:solidFill>
                  <a:schemeClr val="tx1">
                    <a:lumMod val="95000"/>
                    <a:lumOff val="5000"/>
                  </a:schemeClr>
                </a:solidFill>
                <a:latin typeface="Times New Roman" pitchFamily="18" charset="0"/>
                <a:cs typeface="Times New Roman" pitchFamily="18" charset="0"/>
              </a:rPr>
              <a:t>. </a:t>
            </a:r>
            <a:r>
              <a:rPr lang="en-US" sz="3000">
                <a:solidFill>
                  <a:schemeClr val="tx1">
                    <a:lumMod val="95000"/>
                    <a:lumOff val="5000"/>
                  </a:schemeClr>
                </a:solidFill>
                <a:latin typeface="Times New Roman" pitchFamily="18" charset="0"/>
                <a:cs typeface="Times New Roman" pitchFamily="18" charset="0"/>
              </a:rPr>
              <a:t>Muốn nhân hai phân thức, ta nhân tử thức với nhau, giữ nguyên mẫu thức.</a:t>
            </a:r>
          </a:p>
          <a:p>
            <a:pPr algn="just"/>
            <a:r>
              <a:rPr lang="en-US" sz="3000" b="1">
                <a:solidFill>
                  <a:schemeClr val="tx1">
                    <a:lumMod val="95000"/>
                    <a:lumOff val="5000"/>
                  </a:schemeClr>
                </a:solidFill>
                <a:latin typeface="Times New Roman" pitchFamily="18" charset="0"/>
                <a:cs typeface="Times New Roman" pitchFamily="18" charset="0"/>
              </a:rPr>
              <a:t>B. </a:t>
            </a:r>
            <a:r>
              <a:rPr lang="en-US" sz="3000">
                <a:solidFill>
                  <a:schemeClr val="tx1">
                    <a:lumMod val="95000"/>
                    <a:lumOff val="5000"/>
                  </a:schemeClr>
                </a:solidFill>
                <a:latin typeface="Times New Roman" pitchFamily="18" charset="0"/>
                <a:cs typeface="Times New Roman" pitchFamily="18" charset="0"/>
              </a:rPr>
              <a:t>Muốn nhân hai phân thức, ta giữ nguyên tử thức, nhân mẫu thức với nhau.</a:t>
            </a:r>
          </a:p>
          <a:p>
            <a:pPr algn="just"/>
            <a:r>
              <a:rPr lang="en-US" sz="3000" b="1">
                <a:solidFill>
                  <a:schemeClr val="tx1">
                    <a:lumMod val="95000"/>
                    <a:lumOff val="5000"/>
                  </a:schemeClr>
                </a:solidFill>
                <a:latin typeface="Times New Roman" pitchFamily="18" charset="0"/>
                <a:cs typeface="Times New Roman" pitchFamily="18" charset="0"/>
              </a:rPr>
              <a:t>C. </a:t>
            </a:r>
            <a:r>
              <a:rPr lang="en-US" sz="3000">
                <a:solidFill>
                  <a:schemeClr val="tx1">
                    <a:lumMod val="95000"/>
                    <a:lumOff val="5000"/>
                  </a:schemeClr>
                </a:solidFill>
                <a:latin typeface="Times New Roman" pitchFamily="18" charset="0"/>
                <a:cs typeface="Times New Roman" pitchFamily="18" charset="0"/>
              </a:rPr>
              <a:t>Muốn nhân hai phân thức, ta nhân tử thức với nhau, nhân mẫu thức với nhau.</a:t>
            </a:r>
          </a:p>
          <a:p>
            <a:pPr algn="just"/>
            <a:r>
              <a:rPr lang="en-US" sz="3000" b="1">
                <a:solidFill>
                  <a:schemeClr val="tx1">
                    <a:lumMod val="95000"/>
                    <a:lumOff val="5000"/>
                  </a:schemeClr>
                </a:solidFill>
                <a:latin typeface="Times New Roman" pitchFamily="18" charset="0"/>
                <a:cs typeface="Times New Roman" pitchFamily="18" charset="0"/>
              </a:rPr>
              <a:t>D. </a:t>
            </a:r>
            <a:r>
              <a:rPr lang="en-US" sz="3000">
                <a:solidFill>
                  <a:schemeClr val="tx1">
                    <a:lumMod val="95000"/>
                    <a:lumOff val="5000"/>
                  </a:schemeClr>
                </a:solidFill>
                <a:latin typeface="Times New Roman" pitchFamily="18" charset="0"/>
                <a:cs typeface="Times New Roman" pitchFamily="18" charset="0"/>
              </a:rPr>
              <a:t>Muốn nhân hai phân thức, ta nhân tử thức của phân thức này với mẫu thức của phân thức kia.</a:t>
            </a:r>
          </a:p>
        </p:txBody>
      </p:sp>
      <p:sp>
        <p:nvSpPr>
          <p:cNvPr id="16" name="Rounded Rectangle 15"/>
          <p:cNvSpPr/>
          <p:nvPr/>
        </p:nvSpPr>
        <p:spPr>
          <a:xfrm>
            <a:off x="7884348" y="4131647"/>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15</a:t>
            </a:r>
          </a:p>
        </p:txBody>
      </p:sp>
      <p:sp>
        <p:nvSpPr>
          <p:cNvPr id="17" name="Rounded Rectangle 16"/>
          <p:cNvSpPr/>
          <p:nvPr/>
        </p:nvSpPr>
        <p:spPr>
          <a:xfrm>
            <a:off x="7910766" y="4146100"/>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14</a:t>
            </a:r>
          </a:p>
        </p:txBody>
      </p:sp>
      <p:sp>
        <p:nvSpPr>
          <p:cNvPr id="18" name="Rounded Rectangle 17"/>
          <p:cNvSpPr/>
          <p:nvPr/>
        </p:nvSpPr>
        <p:spPr>
          <a:xfrm>
            <a:off x="7895525" y="4149641"/>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13</a:t>
            </a:r>
          </a:p>
        </p:txBody>
      </p:sp>
      <p:sp>
        <p:nvSpPr>
          <p:cNvPr id="19" name="Rounded Rectangle 18"/>
          <p:cNvSpPr/>
          <p:nvPr/>
        </p:nvSpPr>
        <p:spPr>
          <a:xfrm>
            <a:off x="7899587" y="4119698"/>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12</a:t>
            </a:r>
          </a:p>
        </p:txBody>
      </p:sp>
      <p:sp>
        <p:nvSpPr>
          <p:cNvPr id="20" name="Rounded Rectangle 19"/>
          <p:cNvSpPr/>
          <p:nvPr/>
        </p:nvSpPr>
        <p:spPr>
          <a:xfrm>
            <a:off x="7926005" y="4131646"/>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11</a:t>
            </a:r>
          </a:p>
        </p:txBody>
      </p:sp>
      <p:sp>
        <p:nvSpPr>
          <p:cNvPr id="21" name="Rounded Rectangle 20"/>
          <p:cNvSpPr/>
          <p:nvPr/>
        </p:nvSpPr>
        <p:spPr>
          <a:xfrm>
            <a:off x="7926005" y="4131644"/>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10</a:t>
            </a:r>
          </a:p>
        </p:txBody>
      </p:sp>
      <p:sp>
        <p:nvSpPr>
          <p:cNvPr id="22" name="Rounded Rectangle 21"/>
          <p:cNvSpPr/>
          <p:nvPr/>
        </p:nvSpPr>
        <p:spPr>
          <a:xfrm>
            <a:off x="7926005" y="4131644"/>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09</a:t>
            </a:r>
          </a:p>
        </p:txBody>
      </p:sp>
      <p:sp>
        <p:nvSpPr>
          <p:cNvPr id="23" name="Rounded Rectangle 22"/>
          <p:cNvSpPr/>
          <p:nvPr/>
        </p:nvSpPr>
        <p:spPr>
          <a:xfrm>
            <a:off x="7919689" y="4111936"/>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08</a:t>
            </a:r>
          </a:p>
        </p:txBody>
      </p:sp>
      <p:sp>
        <p:nvSpPr>
          <p:cNvPr id="24" name="Rounded Rectangle 23"/>
          <p:cNvSpPr/>
          <p:nvPr/>
        </p:nvSpPr>
        <p:spPr>
          <a:xfrm>
            <a:off x="7920894" y="4111938"/>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07</a:t>
            </a:r>
          </a:p>
        </p:txBody>
      </p:sp>
      <p:sp>
        <p:nvSpPr>
          <p:cNvPr id="25" name="Rounded Rectangle 24"/>
          <p:cNvSpPr/>
          <p:nvPr/>
        </p:nvSpPr>
        <p:spPr>
          <a:xfrm>
            <a:off x="7919689" y="4111936"/>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06</a:t>
            </a:r>
          </a:p>
        </p:txBody>
      </p:sp>
      <p:sp>
        <p:nvSpPr>
          <p:cNvPr id="26" name="Rounded Rectangle 25"/>
          <p:cNvSpPr/>
          <p:nvPr/>
        </p:nvSpPr>
        <p:spPr>
          <a:xfrm>
            <a:off x="7920894" y="4111934"/>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05</a:t>
            </a:r>
          </a:p>
        </p:txBody>
      </p:sp>
      <p:sp>
        <p:nvSpPr>
          <p:cNvPr id="27" name="Rounded Rectangle 26"/>
          <p:cNvSpPr/>
          <p:nvPr/>
        </p:nvSpPr>
        <p:spPr>
          <a:xfrm>
            <a:off x="7919689" y="4161859"/>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04</a:t>
            </a:r>
          </a:p>
        </p:txBody>
      </p:sp>
      <p:sp>
        <p:nvSpPr>
          <p:cNvPr id="28" name="Rounded Rectangle 27"/>
          <p:cNvSpPr/>
          <p:nvPr/>
        </p:nvSpPr>
        <p:spPr>
          <a:xfrm>
            <a:off x="7920894" y="4131646"/>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03</a:t>
            </a:r>
          </a:p>
        </p:txBody>
      </p:sp>
      <p:sp>
        <p:nvSpPr>
          <p:cNvPr id="29" name="Rounded Rectangle 28"/>
          <p:cNvSpPr/>
          <p:nvPr/>
        </p:nvSpPr>
        <p:spPr>
          <a:xfrm>
            <a:off x="7919689" y="4111934"/>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02</a:t>
            </a:r>
          </a:p>
        </p:txBody>
      </p:sp>
      <p:sp>
        <p:nvSpPr>
          <p:cNvPr id="30" name="Rounded Rectangle 29"/>
          <p:cNvSpPr/>
          <p:nvPr/>
        </p:nvSpPr>
        <p:spPr>
          <a:xfrm>
            <a:off x="7919689" y="4131644"/>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01</a:t>
            </a:r>
          </a:p>
        </p:txBody>
      </p:sp>
      <p:sp>
        <p:nvSpPr>
          <p:cNvPr id="31" name="Rounded Rectangle 30"/>
          <p:cNvSpPr/>
          <p:nvPr/>
        </p:nvSpPr>
        <p:spPr>
          <a:xfrm>
            <a:off x="8163530" y="4785996"/>
            <a:ext cx="742949" cy="345680"/>
          </a:xfrm>
          <a:prstGeom prst="roundRect">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a:t>start</a:t>
            </a:r>
          </a:p>
        </p:txBody>
      </p:sp>
      <p:sp>
        <p:nvSpPr>
          <p:cNvPr id="32" name="Rounded Rectangle 31"/>
          <p:cNvSpPr/>
          <p:nvPr/>
        </p:nvSpPr>
        <p:spPr>
          <a:xfrm>
            <a:off x="7910897" y="4137408"/>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t>0: 00</a:t>
            </a:r>
          </a:p>
        </p:txBody>
      </p:sp>
      <p:sp>
        <p:nvSpPr>
          <p:cNvPr id="34" name="Oval 33">
            <a:extLst>
              <a:ext uri="{FF2B5EF4-FFF2-40B4-BE49-F238E27FC236}">
                <a16:creationId xmlns:a16="http://schemas.microsoft.com/office/drawing/2014/main" id="{3896CAE2-0A75-4A86-BB54-4D6896EBC47B}"/>
              </a:ext>
            </a:extLst>
          </p:cNvPr>
          <p:cNvSpPr/>
          <p:nvPr/>
        </p:nvSpPr>
        <p:spPr>
          <a:xfrm flipV="1">
            <a:off x="160238" y="2419350"/>
            <a:ext cx="535349" cy="499180"/>
          </a:xfrm>
          <a:prstGeom prst="ellipse">
            <a:avLst/>
          </a:prstGeom>
          <a:noFill/>
          <a:ln w="28575">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defTabSz="685800">
              <a:defRPr/>
            </a:pPr>
            <a:endParaRPr lang="en-US" sz="1350">
              <a:solidFill>
                <a:prstClr val="black"/>
              </a:solidFill>
              <a:latin typeface="Calibri"/>
            </a:endParaRPr>
          </a:p>
        </p:txBody>
      </p:sp>
      <p:sp>
        <p:nvSpPr>
          <p:cNvPr id="4" name="Cube 3">
            <a:hlinkClick r:id="rId4" action="ppaction://hlinksldjump"/>
          </p:cNvPr>
          <p:cNvSpPr/>
          <p:nvPr/>
        </p:nvSpPr>
        <p:spPr>
          <a:xfrm>
            <a:off x="1828800" y="4581465"/>
            <a:ext cx="1905000" cy="565451"/>
          </a:xfrm>
          <a:prstGeom prst="cube">
            <a:avLst/>
          </a:prstGeom>
          <a:solidFill>
            <a:srgbClr val="FF4FA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a:solidFill>
                  <a:srgbClr val="0000A2"/>
                </a:solidFill>
                <a:latin typeface="Times New Roman" pitchFamily="18" charset="0"/>
                <a:cs typeface="Times New Roman" pitchFamily="18" charset="0"/>
              </a:rPr>
              <a:t>GIFT BOX 1</a:t>
            </a:r>
          </a:p>
        </p:txBody>
      </p:sp>
      <p:sp>
        <p:nvSpPr>
          <p:cNvPr id="33" name="Action Button: Back or Previous 32">
            <a:hlinkClick r:id="rId5" action="ppaction://hlinksldjump" highlightClick="1"/>
          </p:cNvPr>
          <p:cNvSpPr/>
          <p:nvPr/>
        </p:nvSpPr>
        <p:spPr>
          <a:xfrm>
            <a:off x="5562600" y="4789412"/>
            <a:ext cx="566683" cy="357504"/>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14460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1000"/>
                                        <p:tgtEl>
                                          <p:spTgt spid="34"/>
                                        </p:tgtEl>
                                      </p:cBhvr>
                                    </p:animEffect>
                                    <p:anim calcmode="lin" valueType="num">
                                      <p:cBhvr>
                                        <p:cTn id="8" dur="1000" fill="hold"/>
                                        <p:tgtEl>
                                          <p:spTgt spid="34"/>
                                        </p:tgtEl>
                                        <p:attrNameLst>
                                          <p:attrName>ppt_x</p:attrName>
                                        </p:attrNameLst>
                                      </p:cBhvr>
                                      <p:tavLst>
                                        <p:tav tm="0">
                                          <p:val>
                                            <p:strVal val="#ppt_x"/>
                                          </p:val>
                                        </p:tav>
                                        <p:tav tm="100000">
                                          <p:val>
                                            <p:strVal val="#ppt_x"/>
                                          </p:val>
                                        </p:tav>
                                      </p:tavLst>
                                    </p:anim>
                                    <p:anim calcmode="lin" valueType="num">
                                      <p:cBhvr>
                                        <p:cTn id="9"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31"/>
                    </p:tgtEl>
                  </p:cond>
                </p:stCondLst>
                <p:endSync evt="end" delay="0">
                  <p:rtn val="all"/>
                </p:endSync>
                <p:childTnLst>
                  <p:par>
                    <p:cTn id="11" fill="hold">
                      <p:stCondLst>
                        <p:cond delay="0"/>
                      </p:stCondLst>
                      <p:childTnLst>
                        <p:par>
                          <p:cTn id="12" fill="hold">
                            <p:stCondLst>
                              <p:cond delay="0"/>
                            </p:stCondLst>
                            <p:childTnLst>
                              <p:par>
                                <p:cTn id="13" presetID="22" presetClass="entr" presetSubtype="4"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down)">
                                      <p:cBhvr>
                                        <p:cTn id="15" dur="1000"/>
                                        <p:tgtEl>
                                          <p:spTgt spid="16"/>
                                        </p:tgtEl>
                                      </p:cBhvr>
                                    </p:animEffect>
                                  </p:childTnLst>
                                  <p:subTnLst>
                                    <p:audio>
                                      <p:cMediaNode>
                                        <p:cTn display="0" masterRel="sameClick">
                                          <p:stCondLst>
                                            <p:cond evt="begin" delay="0">
                                              <p:tn val="13"/>
                                            </p:cond>
                                          </p:stCondLst>
                                          <p:endCondLst>
                                            <p:cond evt="onStopAudio" delay="0">
                                              <p:tgtEl>
                                                <p:sldTgt/>
                                              </p:tgtEl>
                                            </p:cond>
                                          </p:endCondLst>
                                        </p:cTn>
                                        <p:tgtEl>
                                          <p:sndTgt r:embed="rId3" name="camera.wav"/>
                                        </p:tgtEl>
                                      </p:cMediaNode>
                                    </p:audio>
                                  </p:subTnLst>
                                </p:cTn>
                              </p:par>
                            </p:childTnLst>
                          </p:cTn>
                        </p:par>
                        <p:par>
                          <p:cTn id="16" fill="hold">
                            <p:stCondLst>
                              <p:cond delay="1000"/>
                            </p:stCondLst>
                            <p:childTnLst>
                              <p:par>
                                <p:cTn id="17" presetID="22" presetClass="entr" presetSubtype="4"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ipe(down)">
                                      <p:cBhvr>
                                        <p:cTn id="19" dur="1000"/>
                                        <p:tgtEl>
                                          <p:spTgt spid="17"/>
                                        </p:tgtEl>
                                      </p:cBhvr>
                                    </p:animEffect>
                                  </p:childTnLst>
                                  <p:subTnLst>
                                    <p:audio>
                                      <p:cMediaNode>
                                        <p:cTn display="0" masterRel="sameClick">
                                          <p:stCondLst>
                                            <p:cond evt="begin" delay="0">
                                              <p:tn val="17"/>
                                            </p:cond>
                                          </p:stCondLst>
                                          <p:endCondLst>
                                            <p:cond evt="onStopAudio" delay="0">
                                              <p:tgtEl>
                                                <p:sldTgt/>
                                              </p:tgtEl>
                                            </p:cond>
                                          </p:endCondLst>
                                        </p:cTn>
                                        <p:tgtEl>
                                          <p:sndTgt r:embed="rId3" name="camera.wav"/>
                                        </p:tgtEl>
                                      </p:cMediaNode>
                                    </p:audio>
                                  </p:sub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down)">
                                      <p:cBhvr>
                                        <p:cTn id="23" dur="1000"/>
                                        <p:tgtEl>
                                          <p:spTgt spid="18"/>
                                        </p:tgtEl>
                                      </p:cBhvr>
                                    </p:animEffect>
                                  </p:childTnLst>
                                  <p:subTnLst>
                                    <p:audio>
                                      <p:cMediaNode>
                                        <p:cTn display="0" masterRel="sameClick">
                                          <p:stCondLst>
                                            <p:cond evt="begin" delay="0">
                                              <p:tn val="21"/>
                                            </p:cond>
                                          </p:stCondLst>
                                          <p:endCondLst>
                                            <p:cond evt="onStopAudio" delay="0">
                                              <p:tgtEl>
                                                <p:sldTgt/>
                                              </p:tgtEl>
                                            </p:cond>
                                          </p:endCondLst>
                                        </p:cTn>
                                        <p:tgtEl>
                                          <p:sndTgt r:embed="rId3" name="camera.wav"/>
                                        </p:tgtEl>
                                      </p:cMediaNode>
                                    </p:audio>
                                  </p:subTnLst>
                                </p:cTn>
                              </p:par>
                            </p:childTnLst>
                          </p:cTn>
                        </p:par>
                        <p:par>
                          <p:cTn id="24" fill="hold">
                            <p:stCondLst>
                              <p:cond delay="3000"/>
                            </p:stCondLst>
                            <p:childTnLst>
                              <p:par>
                                <p:cTn id="25" presetID="22" presetClass="entr" presetSubtype="4"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down)">
                                      <p:cBhvr>
                                        <p:cTn id="27" dur="1000"/>
                                        <p:tgtEl>
                                          <p:spTgt spid="19"/>
                                        </p:tgtEl>
                                      </p:cBhvr>
                                    </p:animEffect>
                                  </p:childTnLst>
                                  <p:subTnLst>
                                    <p:audio>
                                      <p:cMediaNode>
                                        <p:cTn display="0" masterRel="sameClick">
                                          <p:stCondLst>
                                            <p:cond evt="begin" delay="0">
                                              <p:tn val="25"/>
                                            </p:cond>
                                          </p:stCondLst>
                                          <p:endCondLst>
                                            <p:cond evt="onStopAudio" delay="0">
                                              <p:tgtEl>
                                                <p:sldTgt/>
                                              </p:tgtEl>
                                            </p:cond>
                                          </p:endCondLst>
                                        </p:cTn>
                                        <p:tgtEl>
                                          <p:sndTgt r:embed="rId3" name="camera.wav"/>
                                        </p:tgtEl>
                                      </p:cMediaNode>
                                    </p:audio>
                                  </p:subTnLst>
                                </p:cTn>
                              </p:par>
                            </p:childTnLst>
                          </p:cTn>
                        </p:par>
                        <p:par>
                          <p:cTn id="28" fill="hold">
                            <p:stCondLst>
                              <p:cond delay="4000"/>
                            </p:stCondLst>
                            <p:childTnLst>
                              <p:par>
                                <p:cTn id="29" presetID="22" presetClass="entr" presetSubtype="4"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ipe(down)">
                                      <p:cBhvr>
                                        <p:cTn id="31" dur="1000"/>
                                        <p:tgtEl>
                                          <p:spTgt spid="20"/>
                                        </p:tgtEl>
                                      </p:cBhvr>
                                    </p:animEffect>
                                  </p:childTnLst>
                                  <p:subTnLst>
                                    <p:audio>
                                      <p:cMediaNode>
                                        <p:cTn display="0" masterRel="sameClick">
                                          <p:stCondLst>
                                            <p:cond evt="begin" delay="0">
                                              <p:tn val="29"/>
                                            </p:cond>
                                          </p:stCondLst>
                                          <p:endCondLst>
                                            <p:cond evt="onStopAudio" delay="0">
                                              <p:tgtEl>
                                                <p:sldTgt/>
                                              </p:tgtEl>
                                            </p:cond>
                                          </p:endCondLst>
                                        </p:cTn>
                                        <p:tgtEl>
                                          <p:sndTgt r:embed="rId3" name="camera.wav"/>
                                        </p:tgtEl>
                                      </p:cMediaNode>
                                    </p:audio>
                                  </p:subTnLst>
                                </p:cTn>
                              </p:par>
                            </p:childTnLst>
                          </p:cTn>
                        </p:par>
                        <p:par>
                          <p:cTn id="32" fill="hold">
                            <p:stCondLst>
                              <p:cond delay="5000"/>
                            </p:stCondLst>
                            <p:childTnLst>
                              <p:par>
                                <p:cTn id="33" presetID="22" presetClass="entr" presetSubtype="4" fill="hold" grpId="0" nodeType="after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wipe(down)">
                                      <p:cBhvr>
                                        <p:cTn id="35" dur="1000"/>
                                        <p:tgtEl>
                                          <p:spTgt spid="21"/>
                                        </p:tgtEl>
                                      </p:cBhvr>
                                    </p:animEffect>
                                  </p:childTnLst>
                                  <p:subTnLst>
                                    <p:audio>
                                      <p:cMediaNode>
                                        <p:cTn display="0" masterRel="sameClick">
                                          <p:stCondLst>
                                            <p:cond evt="begin" delay="0">
                                              <p:tn val="33"/>
                                            </p:cond>
                                          </p:stCondLst>
                                          <p:endCondLst>
                                            <p:cond evt="onStopAudio" delay="0">
                                              <p:tgtEl>
                                                <p:sldTgt/>
                                              </p:tgtEl>
                                            </p:cond>
                                          </p:endCondLst>
                                        </p:cTn>
                                        <p:tgtEl>
                                          <p:sndTgt r:embed="rId3" name="camera.wav"/>
                                        </p:tgtEl>
                                      </p:cMediaNode>
                                    </p:audio>
                                  </p:subTnLst>
                                </p:cTn>
                              </p:par>
                            </p:childTnLst>
                          </p:cTn>
                        </p:par>
                        <p:par>
                          <p:cTn id="36" fill="hold">
                            <p:stCondLst>
                              <p:cond delay="6000"/>
                            </p:stCondLst>
                            <p:childTnLst>
                              <p:par>
                                <p:cTn id="37" presetID="22" presetClass="entr" presetSubtype="4" fill="hold" grpId="0" nodeType="after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wipe(down)">
                                      <p:cBhvr>
                                        <p:cTn id="39" dur="1000"/>
                                        <p:tgtEl>
                                          <p:spTgt spid="22"/>
                                        </p:tgtEl>
                                      </p:cBhvr>
                                    </p:animEffect>
                                  </p:childTnLst>
                                  <p:subTnLst>
                                    <p:audio>
                                      <p:cMediaNode>
                                        <p:cTn display="0" masterRel="sameClick">
                                          <p:stCondLst>
                                            <p:cond evt="begin" delay="0">
                                              <p:tn val="37"/>
                                            </p:cond>
                                          </p:stCondLst>
                                          <p:endCondLst>
                                            <p:cond evt="onStopAudio" delay="0">
                                              <p:tgtEl>
                                                <p:sldTgt/>
                                              </p:tgtEl>
                                            </p:cond>
                                          </p:endCondLst>
                                        </p:cTn>
                                        <p:tgtEl>
                                          <p:sndTgt r:embed="rId3" name="camera.wav"/>
                                        </p:tgtEl>
                                      </p:cMediaNode>
                                    </p:audio>
                                  </p:subTnLst>
                                </p:cTn>
                              </p:par>
                            </p:childTnLst>
                          </p:cTn>
                        </p:par>
                        <p:par>
                          <p:cTn id="40" fill="hold">
                            <p:stCondLst>
                              <p:cond delay="7000"/>
                            </p:stCondLst>
                            <p:childTnLst>
                              <p:par>
                                <p:cTn id="41" presetID="22" presetClass="entr" presetSubtype="4" fill="hold" grpId="0"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wipe(down)">
                                      <p:cBhvr>
                                        <p:cTn id="43" dur="1000"/>
                                        <p:tgtEl>
                                          <p:spTgt spid="23"/>
                                        </p:tgtEl>
                                      </p:cBhvr>
                                    </p:animEffect>
                                  </p:childTnLst>
                                  <p:subTnLst>
                                    <p:audio>
                                      <p:cMediaNode>
                                        <p:cTn display="0" masterRel="sameClick">
                                          <p:stCondLst>
                                            <p:cond evt="begin" delay="0">
                                              <p:tn val="41"/>
                                            </p:cond>
                                          </p:stCondLst>
                                          <p:endCondLst>
                                            <p:cond evt="onStopAudio" delay="0">
                                              <p:tgtEl>
                                                <p:sldTgt/>
                                              </p:tgtEl>
                                            </p:cond>
                                          </p:endCondLst>
                                        </p:cTn>
                                        <p:tgtEl>
                                          <p:sndTgt r:embed="rId3" name="camera.wav"/>
                                        </p:tgtEl>
                                      </p:cMediaNode>
                                    </p:audio>
                                  </p:subTnLst>
                                </p:cTn>
                              </p:par>
                            </p:childTnLst>
                          </p:cTn>
                        </p:par>
                        <p:par>
                          <p:cTn id="44" fill="hold">
                            <p:stCondLst>
                              <p:cond delay="8000"/>
                            </p:stCondLst>
                            <p:childTnLst>
                              <p:par>
                                <p:cTn id="45" presetID="22" presetClass="entr" presetSubtype="4" fill="hold" grpId="0"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wipe(down)">
                                      <p:cBhvr>
                                        <p:cTn id="47" dur="1000"/>
                                        <p:tgtEl>
                                          <p:spTgt spid="24"/>
                                        </p:tgtEl>
                                      </p:cBhvr>
                                    </p:animEffect>
                                  </p:childTnLst>
                                  <p:subTnLst>
                                    <p:audio>
                                      <p:cMediaNode>
                                        <p:cTn display="0" masterRel="sameClick">
                                          <p:stCondLst>
                                            <p:cond evt="begin" delay="0">
                                              <p:tn val="45"/>
                                            </p:cond>
                                          </p:stCondLst>
                                          <p:endCondLst>
                                            <p:cond evt="onStopAudio" delay="0">
                                              <p:tgtEl>
                                                <p:sldTgt/>
                                              </p:tgtEl>
                                            </p:cond>
                                          </p:endCondLst>
                                        </p:cTn>
                                        <p:tgtEl>
                                          <p:sndTgt r:embed="rId3" name="camera.wav"/>
                                        </p:tgtEl>
                                      </p:cMediaNode>
                                    </p:audio>
                                  </p:subTnLst>
                                </p:cTn>
                              </p:par>
                            </p:childTnLst>
                          </p:cTn>
                        </p:par>
                        <p:par>
                          <p:cTn id="48" fill="hold">
                            <p:stCondLst>
                              <p:cond delay="9000"/>
                            </p:stCondLst>
                            <p:childTnLst>
                              <p:par>
                                <p:cTn id="49" presetID="22" presetClass="entr" presetSubtype="4"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wipe(down)">
                                      <p:cBhvr>
                                        <p:cTn id="51" dur="1000"/>
                                        <p:tgtEl>
                                          <p:spTgt spid="25"/>
                                        </p:tgtEl>
                                      </p:cBhvr>
                                    </p:animEffect>
                                  </p:childTnLst>
                                  <p:subTnLst>
                                    <p:audio>
                                      <p:cMediaNode>
                                        <p:cTn display="0" masterRel="sameClick">
                                          <p:stCondLst>
                                            <p:cond evt="begin" delay="0">
                                              <p:tn val="49"/>
                                            </p:cond>
                                          </p:stCondLst>
                                          <p:endCondLst>
                                            <p:cond evt="onStopAudio" delay="0">
                                              <p:tgtEl>
                                                <p:sldTgt/>
                                              </p:tgtEl>
                                            </p:cond>
                                          </p:endCondLst>
                                        </p:cTn>
                                        <p:tgtEl>
                                          <p:sndTgt r:embed="rId3" name="camera.wav"/>
                                        </p:tgtEl>
                                      </p:cMediaNode>
                                    </p:audio>
                                  </p:subTnLst>
                                </p:cTn>
                              </p:par>
                            </p:childTnLst>
                          </p:cTn>
                        </p:par>
                        <p:par>
                          <p:cTn id="52" fill="hold">
                            <p:stCondLst>
                              <p:cond delay="10000"/>
                            </p:stCondLst>
                            <p:childTnLst>
                              <p:par>
                                <p:cTn id="53" presetID="22" presetClass="entr" presetSubtype="4"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wipe(down)">
                                      <p:cBhvr>
                                        <p:cTn id="55" dur="1000"/>
                                        <p:tgtEl>
                                          <p:spTgt spid="26"/>
                                        </p:tgtEl>
                                      </p:cBhvr>
                                    </p:animEffect>
                                  </p:childTnLst>
                                  <p:subTnLst>
                                    <p:audio>
                                      <p:cMediaNode>
                                        <p:cTn display="0" masterRel="sameClick">
                                          <p:stCondLst>
                                            <p:cond evt="begin" delay="0">
                                              <p:tn val="53"/>
                                            </p:cond>
                                          </p:stCondLst>
                                          <p:endCondLst>
                                            <p:cond evt="onStopAudio" delay="0">
                                              <p:tgtEl>
                                                <p:sldTgt/>
                                              </p:tgtEl>
                                            </p:cond>
                                          </p:endCondLst>
                                        </p:cTn>
                                        <p:tgtEl>
                                          <p:sndTgt r:embed="rId3" name="camera.wav"/>
                                        </p:tgtEl>
                                      </p:cMediaNode>
                                    </p:audio>
                                  </p:subTnLst>
                                </p:cTn>
                              </p:par>
                            </p:childTnLst>
                          </p:cTn>
                        </p:par>
                        <p:par>
                          <p:cTn id="56" fill="hold">
                            <p:stCondLst>
                              <p:cond delay="11000"/>
                            </p:stCondLst>
                            <p:childTnLst>
                              <p:par>
                                <p:cTn id="57" presetID="22" presetClass="entr" presetSubtype="4" fill="hold" grpId="0" nodeType="afterEffect">
                                  <p:stCondLst>
                                    <p:cond delay="0"/>
                                  </p:stCondLst>
                                  <p:childTnLst>
                                    <p:set>
                                      <p:cBhvr>
                                        <p:cTn id="58" dur="1" fill="hold">
                                          <p:stCondLst>
                                            <p:cond delay="0"/>
                                          </p:stCondLst>
                                        </p:cTn>
                                        <p:tgtEl>
                                          <p:spTgt spid="27"/>
                                        </p:tgtEl>
                                        <p:attrNameLst>
                                          <p:attrName>style.visibility</p:attrName>
                                        </p:attrNameLst>
                                      </p:cBhvr>
                                      <p:to>
                                        <p:strVal val="visible"/>
                                      </p:to>
                                    </p:set>
                                    <p:animEffect transition="in" filter="wipe(down)">
                                      <p:cBhvr>
                                        <p:cTn id="59" dur="1000"/>
                                        <p:tgtEl>
                                          <p:spTgt spid="27"/>
                                        </p:tgtEl>
                                      </p:cBhvr>
                                    </p:animEffect>
                                  </p:childTnLst>
                                  <p:subTnLst>
                                    <p:audio>
                                      <p:cMediaNode>
                                        <p:cTn display="0" masterRel="sameClick">
                                          <p:stCondLst>
                                            <p:cond evt="begin" delay="0">
                                              <p:tn val="57"/>
                                            </p:cond>
                                          </p:stCondLst>
                                          <p:endCondLst>
                                            <p:cond evt="onStopAudio" delay="0">
                                              <p:tgtEl>
                                                <p:sldTgt/>
                                              </p:tgtEl>
                                            </p:cond>
                                          </p:endCondLst>
                                        </p:cTn>
                                        <p:tgtEl>
                                          <p:sndTgt r:embed="rId3" name="camera.wav"/>
                                        </p:tgtEl>
                                      </p:cMediaNode>
                                    </p:audio>
                                  </p:subTnLst>
                                </p:cTn>
                              </p:par>
                            </p:childTnLst>
                          </p:cTn>
                        </p:par>
                        <p:par>
                          <p:cTn id="60" fill="hold">
                            <p:stCondLst>
                              <p:cond delay="12000"/>
                            </p:stCondLst>
                            <p:childTnLst>
                              <p:par>
                                <p:cTn id="61" presetID="22" presetClass="entr" presetSubtype="4"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down)">
                                      <p:cBhvr>
                                        <p:cTn id="63" dur="1000"/>
                                        <p:tgtEl>
                                          <p:spTgt spid="28"/>
                                        </p:tgtEl>
                                      </p:cBhvr>
                                    </p:animEffect>
                                  </p:childTnLst>
                                  <p:subTnLst>
                                    <p:audio>
                                      <p:cMediaNode>
                                        <p:cTn display="0" masterRel="sameClick">
                                          <p:stCondLst>
                                            <p:cond evt="begin" delay="0">
                                              <p:tn val="61"/>
                                            </p:cond>
                                          </p:stCondLst>
                                          <p:endCondLst>
                                            <p:cond evt="onStopAudio" delay="0">
                                              <p:tgtEl>
                                                <p:sldTgt/>
                                              </p:tgtEl>
                                            </p:cond>
                                          </p:endCondLst>
                                        </p:cTn>
                                        <p:tgtEl>
                                          <p:sndTgt r:embed="rId3" name="camera.wav"/>
                                        </p:tgtEl>
                                      </p:cMediaNode>
                                    </p:audio>
                                  </p:subTnLst>
                                </p:cTn>
                              </p:par>
                            </p:childTnLst>
                          </p:cTn>
                        </p:par>
                        <p:par>
                          <p:cTn id="64" fill="hold">
                            <p:stCondLst>
                              <p:cond delay="13000"/>
                            </p:stCondLst>
                            <p:childTnLst>
                              <p:par>
                                <p:cTn id="65" presetID="22" presetClass="entr" presetSubtype="4"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wipe(down)">
                                      <p:cBhvr>
                                        <p:cTn id="67" dur="1000"/>
                                        <p:tgtEl>
                                          <p:spTgt spid="29"/>
                                        </p:tgtEl>
                                      </p:cBhvr>
                                    </p:animEffect>
                                  </p:childTnLst>
                                  <p:subTnLst>
                                    <p:audio>
                                      <p:cMediaNode>
                                        <p:cTn display="0" masterRel="sameClick">
                                          <p:stCondLst>
                                            <p:cond evt="begin" delay="0">
                                              <p:tn val="65"/>
                                            </p:cond>
                                          </p:stCondLst>
                                          <p:endCondLst>
                                            <p:cond evt="onStopAudio" delay="0">
                                              <p:tgtEl>
                                                <p:sldTgt/>
                                              </p:tgtEl>
                                            </p:cond>
                                          </p:endCondLst>
                                        </p:cTn>
                                        <p:tgtEl>
                                          <p:sndTgt r:embed="rId3" name="camera.wav"/>
                                        </p:tgtEl>
                                      </p:cMediaNode>
                                    </p:audio>
                                  </p:subTnLst>
                                </p:cTn>
                              </p:par>
                            </p:childTnLst>
                          </p:cTn>
                        </p:par>
                        <p:par>
                          <p:cTn id="68" fill="hold">
                            <p:stCondLst>
                              <p:cond delay="14000"/>
                            </p:stCondLst>
                            <p:childTnLst>
                              <p:par>
                                <p:cTn id="69" presetID="22" presetClass="entr" presetSubtype="4" fill="hold" grpId="0" nodeType="afterEffect">
                                  <p:stCondLst>
                                    <p:cond delay="0"/>
                                  </p:stCondLst>
                                  <p:childTnLst>
                                    <p:set>
                                      <p:cBhvr>
                                        <p:cTn id="70" dur="1" fill="hold">
                                          <p:stCondLst>
                                            <p:cond delay="0"/>
                                          </p:stCondLst>
                                        </p:cTn>
                                        <p:tgtEl>
                                          <p:spTgt spid="30"/>
                                        </p:tgtEl>
                                        <p:attrNameLst>
                                          <p:attrName>style.visibility</p:attrName>
                                        </p:attrNameLst>
                                      </p:cBhvr>
                                      <p:to>
                                        <p:strVal val="visible"/>
                                      </p:to>
                                    </p:set>
                                    <p:animEffect transition="in" filter="wipe(down)">
                                      <p:cBhvr>
                                        <p:cTn id="71" dur="1000"/>
                                        <p:tgtEl>
                                          <p:spTgt spid="30"/>
                                        </p:tgtEl>
                                      </p:cBhvr>
                                    </p:animEffect>
                                  </p:childTnLst>
                                  <p:subTnLst>
                                    <p:audio>
                                      <p:cMediaNode>
                                        <p:cTn display="0" masterRel="sameClick">
                                          <p:stCondLst>
                                            <p:cond evt="begin" delay="0">
                                              <p:tn val="69"/>
                                            </p:cond>
                                          </p:stCondLst>
                                          <p:endCondLst>
                                            <p:cond evt="onStopAudio" delay="0">
                                              <p:tgtEl>
                                                <p:sldTgt/>
                                              </p:tgtEl>
                                            </p:cond>
                                          </p:endCondLst>
                                        </p:cTn>
                                        <p:tgtEl>
                                          <p:sndTgt r:embed="rId3" name="camera.wav"/>
                                        </p:tgtEl>
                                      </p:cMediaNode>
                                    </p:audio>
                                  </p:subTnLst>
                                </p:cTn>
                              </p:par>
                            </p:childTnLst>
                          </p:cTn>
                        </p:par>
                        <p:par>
                          <p:cTn id="72" fill="hold">
                            <p:stCondLst>
                              <p:cond delay="15000"/>
                            </p:stCondLst>
                            <p:childTnLst>
                              <p:par>
                                <p:cTn id="73" presetID="22" presetClass="entr" presetSubtype="4" fill="hold" grpId="0" nodeType="afterEffect">
                                  <p:stCondLst>
                                    <p:cond delay="0"/>
                                  </p:stCondLst>
                                  <p:childTnLst>
                                    <p:set>
                                      <p:cBhvr>
                                        <p:cTn id="74" dur="1" fill="hold">
                                          <p:stCondLst>
                                            <p:cond delay="0"/>
                                          </p:stCondLst>
                                        </p:cTn>
                                        <p:tgtEl>
                                          <p:spTgt spid="32"/>
                                        </p:tgtEl>
                                        <p:attrNameLst>
                                          <p:attrName>style.visibility</p:attrName>
                                        </p:attrNameLst>
                                      </p:cBhvr>
                                      <p:to>
                                        <p:strVal val="visible"/>
                                      </p:to>
                                    </p:set>
                                    <p:animEffect transition="in" filter="wipe(down)">
                                      <p:cBhvr>
                                        <p:cTn id="75" dur="1000"/>
                                        <p:tgtEl>
                                          <p:spTgt spid="32"/>
                                        </p:tgtEl>
                                      </p:cBhvr>
                                    </p:animEffect>
                                  </p:childTnLst>
                                  <p:subTnLst>
                                    <p:audio>
                                      <p:cMediaNode>
                                        <p:cTn display="0" masterRel="sameClick">
                                          <p:stCondLst>
                                            <p:cond evt="begin" delay="0">
                                              <p:tn val="73"/>
                                            </p:cond>
                                          </p:stCondLst>
                                          <p:endCondLst>
                                            <p:cond evt="onStopAudio" delay="0">
                                              <p:tgtEl>
                                                <p:sldTgt/>
                                              </p:tgtEl>
                                            </p:cond>
                                          </p:endCondLst>
                                        </p:cTn>
                                        <p:tgtEl>
                                          <p:sndTgt r:embed="rId3" name="camera.wav"/>
                                        </p:tgtEl>
                                      </p:cMediaNode>
                                    </p:audio>
                                  </p:subTnLst>
                                </p:cTn>
                              </p:par>
                            </p:childTnLst>
                          </p:cTn>
                        </p:par>
                      </p:childTnLst>
                    </p:cTn>
                  </p:par>
                </p:childTnLst>
              </p:cTn>
              <p:nextCondLst>
                <p:cond evt="onClick" delay="0">
                  <p:tgtEl>
                    <p:spTgt spid="31"/>
                  </p:tgtEl>
                </p:cond>
              </p:nextCondLst>
            </p:seq>
          </p:childTnLst>
        </p:cTn>
      </p:par>
    </p:tnLst>
    <p:bldLst>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2" grpId="0" animBg="1"/>
      <p:bldP spid="34"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7" name="TextBox 6"/>
              <p:cNvSpPr txBox="1"/>
              <p:nvPr/>
            </p:nvSpPr>
            <p:spPr>
              <a:xfrm>
                <a:off x="152400" y="57151"/>
                <a:ext cx="8763001" cy="4595297"/>
              </a:xfrm>
              <a:prstGeom prst="rect">
                <a:avLst/>
              </a:prstGeom>
              <a:noFill/>
            </p:spPr>
            <p:txBody>
              <a:bodyPr wrap="square" rtlCol="0">
                <a:spAutoFit/>
              </a:bodyPr>
              <a:lstStyle/>
              <a:p>
                <a:pPr algn="just"/>
                <a:r>
                  <a:rPr lang="nl-NL" sz="3200" b="1">
                    <a:solidFill>
                      <a:srgbClr val="FF1111"/>
                    </a:solidFill>
                    <a:latin typeface="Times New Roman" pitchFamily="18" charset="0"/>
                    <a:cs typeface="Times New Roman" pitchFamily="18" charset="0"/>
                  </a:rPr>
                  <a:t>Câu 2:</a:t>
                </a:r>
                <a:r>
                  <a:rPr lang="nl-NL" sz="3200">
                    <a:solidFill>
                      <a:srgbClr val="FF1111"/>
                    </a:solidFill>
                    <a:latin typeface="Times New Roman" pitchFamily="18" charset="0"/>
                    <a:cs typeface="Times New Roman" pitchFamily="18" charset="0"/>
                  </a:rPr>
                  <a:t> </a:t>
                </a:r>
                <a:r>
                  <a:rPr lang="nl-NL" sz="3200" b="1">
                    <a:solidFill>
                      <a:srgbClr val="0000FF"/>
                    </a:solidFill>
                    <a:latin typeface="Times New Roman" pitchFamily="18" charset="0"/>
                    <a:cs typeface="Times New Roman" pitchFamily="18" charset="0"/>
                  </a:rPr>
                  <a:t>Chọn khẳng định đúng</a:t>
                </a:r>
                <a:r>
                  <a:rPr lang="nl-NL" sz="3200">
                    <a:solidFill>
                      <a:srgbClr val="0000A2"/>
                    </a:solidFill>
                    <a:latin typeface="Times New Roman" pitchFamily="18" charset="0"/>
                    <a:cs typeface="Times New Roman" pitchFamily="18" charset="0"/>
                  </a:rPr>
                  <a:t>. </a:t>
                </a:r>
              </a:p>
              <a:p>
                <a:pPr algn="just"/>
                <a:r>
                  <a:rPr lang="nl-NL" sz="3200">
                    <a:solidFill>
                      <a:schemeClr val="tx1">
                        <a:lumMod val="95000"/>
                        <a:lumOff val="5000"/>
                      </a:schemeClr>
                    </a:solidFill>
                    <a:latin typeface="Times New Roman" pitchFamily="18" charset="0"/>
                    <a:cs typeface="Times New Roman" pitchFamily="18" charset="0"/>
                  </a:rPr>
                  <a:t>Muốn chia phân thức </a:t>
                </a:r>
                <a14:m>
                  <m:oMath xmlns:m="http://schemas.openxmlformats.org/officeDocument/2006/math">
                    <m:f>
                      <m:fPr>
                        <m:ctrlPr>
                          <a:rPr lang="en-US" sz="3200" b="0" i="1" smtClean="0">
                            <a:solidFill>
                              <a:schemeClr val="tx1">
                                <a:lumMod val="95000"/>
                                <a:lumOff val="5000"/>
                              </a:schemeClr>
                            </a:solidFill>
                            <a:latin typeface="Cambria Math" panose="02040503050406030204" pitchFamily="18" charset="0"/>
                            <a:cs typeface="Times New Roman" pitchFamily="18" charset="0"/>
                          </a:rPr>
                        </m:ctrlPr>
                      </m:fPr>
                      <m:num>
                        <m:r>
                          <m:rPr>
                            <m:nor/>
                          </m:rPr>
                          <a:rPr lang="en-US" sz="3200" b="0" i="0" smtClean="0">
                            <a:solidFill>
                              <a:schemeClr val="tx1">
                                <a:lumMod val="95000"/>
                                <a:lumOff val="5000"/>
                              </a:schemeClr>
                            </a:solidFill>
                            <a:latin typeface="Times New Roman" pitchFamily="18" charset="0"/>
                            <a:cs typeface="Times New Roman" pitchFamily="18" charset="0"/>
                          </a:rPr>
                          <m:t>A</m:t>
                        </m:r>
                      </m:num>
                      <m:den>
                        <m:r>
                          <m:rPr>
                            <m:nor/>
                          </m:rPr>
                          <a:rPr lang="en-US" sz="3200" b="0" i="0" smtClean="0">
                            <a:solidFill>
                              <a:schemeClr val="tx1">
                                <a:lumMod val="95000"/>
                                <a:lumOff val="5000"/>
                              </a:schemeClr>
                            </a:solidFill>
                            <a:latin typeface="Times New Roman" pitchFamily="18" charset="0"/>
                            <a:cs typeface="Times New Roman" pitchFamily="18" charset="0"/>
                          </a:rPr>
                          <m:t>B</m:t>
                        </m:r>
                      </m:den>
                    </m:f>
                  </m:oMath>
                </a14:m>
                <a:r>
                  <a:rPr lang="en-US" sz="3200">
                    <a:solidFill>
                      <a:schemeClr val="tx1">
                        <a:lumMod val="95000"/>
                        <a:lumOff val="5000"/>
                      </a:schemeClr>
                    </a:solidFill>
                    <a:latin typeface="Times New Roman" pitchFamily="18" charset="0"/>
                    <a:cs typeface="Times New Roman" pitchFamily="18" charset="0"/>
                  </a:rPr>
                  <a:t> cho phân thức </a:t>
                </a:r>
                <a14:m>
                  <m:oMath xmlns:m="http://schemas.openxmlformats.org/officeDocument/2006/math">
                    <m:f>
                      <m:fPr>
                        <m:ctrlPr>
                          <a:rPr lang="en-US" sz="3200" i="1" smtClean="0">
                            <a:solidFill>
                              <a:schemeClr val="tx1">
                                <a:lumMod val="95000"/>
                                <a:lumOff val="5000"/>
                              </a:schemeClr>
                            </a:solidFill>
                            <a:latin typeface="Cambria Math" panose="02040503050406030204" pitchFamily="18" charset="0"/>
                            <a:cs typeface="Times New Roman" pitchFamily="18" charset="0"/>
                          </a:rPr>
                        </m:ctrlPr>
                      </m:fPr>
                      <m:num>
                        <m:r>
                          <m:rPr>
                            <m:nor/>
                          </m:rPr>
                          <a:rPr lang="en-US" sz="3200" b="0" i="0" smtClean="0">
                            <a:solidFill>
                              <a:schemeClr val="tx1">
                                <a:lumMod val="95000"/>
                                <a:lumOff val="5000"/>
                              </a:schemeClr>
                            </a:solidFill>
                            <a:latin typeface="Times New Roman" pitchFamily="18" charset="0"/>
                            <a:cs typeface="Times New Roman" pitchFamily="18" charset="0"/>
                          </a:rPr>
                          <m:t>C</m:t>
                        </m:r>
                      </m:num>
                      <m:den>
                        <m:r>
                          <m:rPr>
                            <m:nor/>
                          </m:rPr>
                          <a:rPr lang="en-US" sz="3200" b="0" i="0" smtClean="0">
                            <a:solidFill>
                              <a:schemeClr val="tx1">
                                <a:lumMod val="95000"/>
                                <a:lumOff val="5000"/>
                              </a:schemeClr>
                            </a:solidFill>
                            <a:latin typeface="Times New Roman" pitchFamily="18" charset="0"/>
                            <a:cs typeface="Times New Roman" pitchFamily="18" charset="0"/>
                          </a:rPr>
                          <m:t>D</m:t>
                        </m:r>
                      </m:den>
                    </m:f>
                    <m:r>
                      <m:rPr>
                        <m:nor/>
                      </m:rPr>
                      <a:rPr lang="en-US" sz="3200" b="0" i="0" smtClean="0">
                        <a:solidFill>
                          <a:schemeClr val="tx1">
                            <a:lumMod val="95000"/>
                            <a:lumOff val="5000"/>
                          </a:schemeClr>
                        </a:solidFill>
                        <a:latin typeface="Times New Roman" pitchFamily="18" charset="0"/>
                        <a:cs typeface="Times New Roman" pitchFamily="18" charset="0"/>
                      </a:rPr>
                      <m:t> </m:t>
                    </m:r>
                    <m:d>
                      <m:dPr>
                        <m:ctrlPr>
                          <a:rPr lang="en-US" sz="3200" b="0" i="1" smtClean="0">
                            <a:solidFill>
                              <a:schemeClr val="tx1">
                                <a:lumMod val="95000"/>
                                <a:lumOff val="5000"/>
                              </a:schemeClr>
                            </a:solidFill>
                            <a:latin typeface="Cambria Math" panose="02040503050406030204" pitchFamily="18" charset="0"/>
                            <a:cs typeface="Times New Roman" pitchFamily="18" charset="0"/>
                          </a:rPr>
                        </m:ctrlPr>
                      </m:dPr>
                      <m:e>
                        <m:f>
                          <m:fPr>
                            <m:ctrlPr>
                              <a:rPr lang="en-US" sz="3200" i="1">
                                <a:solidFill>
                                  <a:schemeClr val="tx1">
                                    <a:lumMod val="95000"/>
                                    <a:lumOff val="5000"/>
                                  </a:schemeClr>
                                </a:solidFill>
                                <a:latin typeface="Cambria Math" panose="02040503050406030204" pitchFamily="18" charset="0"/>
                                <a:cs typeface="Times New Roman" pitchFamily="18" charset="0"/>
                              </a:rPr>
                            </m:ctrlPr>
                          </m:fPr>
                          <m:num>
                            <m:r>
                              <m:rPr>
                                <m:nor/>
                              </m:rPr>
                              <a:rPr lang="en-US" sz="3200" i="0">
                                <a:solidFill>
                                  <a:schemeClr val="tx1">
                                    <a:lumMod val="95000"/>
                                    <a:lumOff val="5000"/>
                                  </a:schemeClr>
                                </a:solidFill>
                                <a:latin typeface="Times New Roman" pitchFamily="18" charset="0"/>
                                <a:cs typeface="Times New Roman" pitchFamily="18" charset="0"/>
                              </a:rPr>
                              <m:t>C</m:t>
                            </m:r>
                          </m:num>
                          <m:den>
                            <m:r>
                              <m:rPr>
                                <m:nor/>
                              </m:rPr>
                              <a:rPr lang="en-US" sz="3200" i="0">
                                <a:solidFill>
                                  <a:schemeClr val="tx1">
                                    <a:lumMod val="95000"/>
                                    <a:lumOff val="5000"/>
                                  </a:schemeClr>
                                </a:solidFill>
                                <a:latin typeface="Times New Roman" pitchFamily="18" charset="0"/>
                                <a:cs typeface="Times New Roman" pitchFamily="18" charset="0"/>
                              </a:rPr>
                              <m:t>D</m:t>
                            </m:r>
                          </m:den>
                        </m:f>
                        <m:r>
                          <a:rPr lang="en-US" sz="3200" b="0" i="1" smtClean="0">
                            <a:solidFill>
                              <a:schemeClr val="tx1">
                                <a:lumMod val="95000"/>
                                <a:lumOff val="5000"/>
                              </a:schemeClr>
                            </a:solidFill>
                            <a:latin typeface="Cambria Math" panose="02040503050406030204" pitchFamily="18" charset="0"/>
                            <a:cs typeface="Times New Roman" pitchFamily="18" charset="0"/>
                          </a:rPr>
                          <m:t> </m:t>
                        </m:r>
                        <m:r>
                          <m:rPr>
                            <m:nor/>
                          </m:rPr>
                          <a:rPr lang="en-US" sz="3200" i="0">
                            <a:solidFill>
                              <a:schemeClr val="tx1">
                                <a:lumMod val="95000"/>
                                <a:lumOff val="5000"/>
                              </a:schemeClr>
                            </a:solidFill>
                            <a:latin typeface="Times New Roman" pitchFamily="18" charset="0"/>
                            <a:ea typeface="Cambria Math"/>
                            <a:cs typeface="Times New Roman" pitchFamily="18" charset="0"/>
                          </a:rPr>
                          <m:t>≠</m:t>
                        </m:r>
                        <m:r>
                          <m:rPr>
                            <m:nor/>
                          </m:rPr>
                          <a:rPr lang="en-US" sz="3200" b="0" i="0" smtClean="0">
                            <a:solidFill>
                              <a:schemeClr val="tx1">
                                <a:lumMod val="95000"/>
                                <a:lumOff val="5000"/>
                              </a:schemeClr>
                            </a:solidFill>
                            <a:latin typeface="Times New Roman" pitchFamily="18" charset="0"/>
                            <a:ea typeface="Cambria Math"/>
                            <a:cs typeface="Times New Roman" pitchFamily="18" charset="0"/>
                          </a:rPr>
                          <m:t> </m:t>
                        </m:r>
                        <m:r>
                          <m:rPr>
                            <m:nor/>
                          </m:rPr>
                          <a:rPr lang="en-US" sz="3200" i="0">
                            <a:solidFill>
                              <a:schemeClr val="tx1">
                                <a:lumMod val="95000"/>
                                <a:lumOff val="5000"/>
                              </a:schemeClr>
                            </a:solidFill>
                            <a:latin typeface="Times New Roman" pitchFamily="18" charset="0"/>
                            <a:ea typeface="Cambria Math"/>
                            <a:cs typeface="Times New Roman" pitchFamily="18" charset="0"/>
                          </a:rPr>
                          <m:t>0</m:t>
                        </m:r>
                      </m:e>
                    </m:d>
                  </m:oMath>
                </a14:m>
                <a:endParaRPr lang="en-US" sz="3200">
                  <a:solidFill>
                    <a:schemeClr val="tx1">
                      <a:lumMod val="95000"/>
                      <a:lumOff val="5000"/>
                    </a:schemeClr>
                  </a:solidFill>
                  <a:latin typeface="Times New Roman" pitchFamily="18" charset="0"/>
                  <a:cs typeface="Times New Roman" pitchFamily="18" charset="0"/>
                </a:endParaRPr>
              </a:p>
              <a:p>
                <a:pPr algn="just"/>
                <a:r>
                  <a:rPr lang="en-US" sz="3200" b="1">
                    <a:solidFill>
                      <a:schemeClr val="tx1">
                        <a:lumMod val="95000"/>
                        <a:lumOff val="5000"/>
                      </a:schemeClr>
                    </a:solidFill>
                    <a:latin typeface="Times New Roman" pitchFamily="18" charset="0"/>
                    <a:cs typeface="Times New Roman" pitchFamily="18" charset="0"/>
                  </a:rPr>
                  <a:t>A. </a:t>
                </a:r>
                <a:r>
                  <a:rPr lang="en-US" sz="3200">
                    <a:solidFill>
                      <a:schemeClr val="tx1">
                        <a:lumMod val="95000"/>
                        <a:lumOff val="5000"/>
                      </a:schemeClr>
                    </a:solidFill>
                    <a:latin typeface="Times New Roman" pitchFamily="18" charset="0"/>
                    <a:cs typeface="Times New Roman" pitchFamily="18" charset="0"/>
                  </a:rPr>
                  <a:t> Ta nhân </a:t>
                </a:r>
                <a:r>
                  <a:rPr lang="en-US" sz="3200">
                    <a:solidFill>
                      <a:schemeClr val="tx1">
                        <a:lumMod val="95000"/>
                        <a:lumOff val="5000"/>
                      </a:schemeClr>
                    </a:solidFill>
                    <a:cs typeface="Times New Roman" pitchFamily="18" charset="0"/>
                  </a:rPr>
                  <a:t> </a:t>
                </a:r>
                <a14:m>
                  <m:oMath xmlns:m="http://schemas.openxmlformats.org/officeDocument/2006/math">
                    <m:f>
                      <m:fPr>
                        <m:ctrlPr>
                          <a:rPr lang="en-US" sz="3200" i="1">
                            <a:solidFill>
                              <a:schemeClr val="tx1">
                                <a:lumMod val="95000"/>
                                <a:lumOff val="5000"/>
                              </a:schemeClr>
                            </a:solidFill>
                            <a:latin typeface="Cambria Math" panose="02040503050406030204" pitchFamily="18" charset="0"/>
                            <a:cs typeface="Times New Roman" pitchFamily="18" charset="0"/>
                          </a:rPr>
                        </m:ctrlPr>
                      </m:fPr>
                      <m:num>
                        <m:r>
                          <m:rPr>
                            <m:nor/>
                          </m:rPr>
                          <a:rPr lang="en-US" sz="3200" i="0">
                            <a:solidFill>
                              <a:schemeClr val="tx1">
                                <a:lumMod val="95000"/>
                                <a:lumOff val="5000"/>
                              </a:schemeClr>
                            </a:solidFill>
                            <a:latin typeface="Times New Roman" pitchFamily="18" charset="0"/>
                            <a:cs typeface="Times New Roman" pitchFamily="18" charset="0"/>
                          </a:rPr>
                          <m:t>A</m:t>
                        </m:r>
                      </m:num>
                      <m:den>
                        <m:r>
                          <m:rPr>
                            <m:nor/>
                          </m:rPr>
                          <a:rPr lang="en-US" sz="3200" i="0">
                            <a:solidFill>
                              <a:schemeClr val="tx1">
                                <a:lumMod val="95000"/>
                                <a:lumOff val="5000"/>
                              </a:schemeClr>
                            </a:solidFill>
                            <a:latin typeface="Times New Roman" pitchFamily="18" charset="0"/>
                            <a:cs typeface="Times New Roman" pitchFamily="18" charset="0"/>
                          </a:rPr>
                          <m:t>B</m:t>
                        </m:r>
                      </m:den>
                    </m:f>
                  </m:oMath>
                </a14:m>
                <a:r>
                  <a:rPr lang="en-US" sz="3200">
                    <a:solidFill>
                      <a:schemeClr val="tx1">
                        <a:lumMod val="95000"/>
                        <a:lumOff val="5000"/>
                      </a:schemeClr>
                    </a:solidFill>
                    <a:latin typeface="Times New Roman" pitchFamily="18" charset="0"/>
                    <a:cs typeface="Times New Roman" pitchFamily="18" charset="0"/>
                  </a:rPr>
                  <a:t> với phân thức nghịch đảo của</a:t>
                </a:r>
                <a14:m>
                  <m:oMath xmlns:m="http://schemas.openxmlformats.org/officeDocument/2006/math">
                    <m:r>
                      <a:rPr lang="en-US" sz="3200" b="0" i="0" smtClean="0">
                        <a:solidFill>
                          <a:schemeClr val="tx1">
                            <a:lumMod val="95000"/>
                            <a:lumOff val="5000"/>
                          </a:schemeClr>
                        </a:solidFill>
                        <a:latin typeface="Cambria Math" panose="02040503050406030204" pitchFamily="18" charset="0"/>
                        <a:cs typeface="Times New Roman" pitchFamily="18" charset="0"/>
                      </a:rPr>
                      <m:t> </m:t>
                    </m:r>
                    <m:r>
                      <a:rPr lang="en-US" sz="3200" b="0" i="0" smtClean="0">
                        <a:solidFill>
                          <a:schemeClr val="tx1">
                            <a:lumMod val="95000"/>
                            <a:lumOff val="5000"/>
                          </a:schemeClr>
                        </a:solidFill>
                        <a:latin typeface="Cambria Math"/>
                        <a:cs typeface="Times New Roman" pitchFamily="18" charset="0"/>
                      </a:rPr>
                      <m:t> </m:t>
                    </m:r>
                    <m:f>
                      <m:fPr>
                        <m:ctrlPr>
                          <a:rPr lang="en-US" sz="3200" i="1">
                            <a:solidFill>
                              <a:schemeClr val="tx1">
                                <a:lumMod val="95000"/>
                                <a:lumOff val="5000"/>
                              </a:schemeClr>
                            </a:solidFill>
                            <a:latin typeface="Cambria Math" panose="02040503050406030204" pitchFamily="18" charset="0"/>
                            <a:cs typeface="Times New Roman" pitchFamily="18" charset="0"/>
                          </a:rPr>
                        </m:ctrlPr>
                      </m:fPr>
                      <m:num>
                        <m:r>
                          <m:rPr>
                            <m:nor/>
                          </m:rPr>
                          <a:rPr lang="en-US" sz="3200" b="0" i="0" smtClean="0">
                            <a:solidFill>
                              <a:schemeClr val="tx1">
                                <a:lumMod val="95000"/>
                                <a:lumOff val="5000"/>
                              </a:schemeClr>
                            </a:solidFill>
                            <a:latin typeface="Times New Roman" pitchFamily="18" charset="0"/>
                            <a:cs typeface="Times New Roman" pitchFamily="18" charset="0"/>
                          </a:rPr>
                          <m:t>D</m:t>
                        </m:r>
                      </m:num>
                      <m:den>
                        <m:r>
                          <m:rPr>
                            <m:nor/>
                          </m:rPr>
                          <a:rPr lang="en-US" sz="3200" b="0" i="0" smtClean="0">
                            <a:solidFill>
                              <a:schemeClr val="tx1">
                                <a:lumMod val="95000"/>
                                <a:lumOff val="5000"/>
                              </a:schemeClr>
                            </a:solidFill>
                            <a:latin typeface="Times New Roman" pitchFamily="18" charset="0"/>
                            <a:cs typeface="Times New Roman" pitchFamily="18" charset="0"/>
                          </a:rPr>
                          <m:t>C</m:t>
                        </m:r>
                      </m:den>
                    </m:f>
                  </m:oMath>
                </a14:m>
                <a:r>
                  <a:rPr lang="en-US" sz="3200">
                    <a:solidFill>
                      <a:schemeClr val="tx1">
                        <a:lumMod val="95000"/>
                        <a:lumOff val="5000"/>
                      </a:schemeClr>
                    </a:solidFill>
                    <a:latin typeface="Times New Roman" pitchFamily="18" charset="0"/>
                    <a:cs typeface="Times New Roman" pitchFamily="18" charset="0"/>
                  </a:rPr>
                  <a:t>.    </a:t>
                </a:r>
              </a:p>
              <a:p>
                <a:pPr algn="just"/>
                <a:r>
                  <a:rPr lang="en-US" sz="3200" b="1">
                    <a:solidFill>
                      <a:schemeClr val="tx1">
                        <a:lumMod val="95000"/>
                        <a:lumOff val="5000"/>
                      </a:schemeClr>
                    </a:solidFill>
                    <a:latin typeface="Times New Roman" pitchFamily="18" charset="0"/>
                    <a:cs typeface="Times New Roman" pitchFamily="18" charset="0"/>
                  </a:rPr>
                  <a:t>B. </a:t>
                </a:r>
                <a:r>
                  <a:rPr lang="en-US" sz="3200">
                    <a:solidFill>
                      <a:schemeClr val="tx1">
                        <a:lumMod val="95000"/>
                        <a:lumOff val="5000"/>
                      </a:schemeClr>
                    </a:solidFill>
                    <a:latin typeface="Times New Roman" pitchFamily="18" charset="0"/>
                    <a:cs typeface="Times New Roman" pitchFamily="18" charset="0"/>
                  </a:rPr>
                  <a:t>Ta nhân </a:t>
                </a:r>
                <a:r>
                  <a:rPr lang="en-US" sz="3200">
                    <a:solidFill>
                      <a:schemeClr val="tx1">
                        <a:lumMod val="95000"/>
                        <a:lumOff val="5000"/>
                      </a:schemeClr>
                    </a:solidFill>
                    <a:cs typeface="Times New Roman" pitchFamily="18" charset="0"/>
                  </a:rPr>
                  <a:t> </a:t>
                </a:r>
                <a14:m>
                  <m:oMath xmlns:m="http://schemas.openxmlformats.org/officeDocument/2006/math">
                    <m:f>
                      <m:fPr>
                        <m:ctrlPr>
                          <a:rPr lang="en-US" sz="3200" i="1">
                            <a:solidFill>
                              <a:schemeClr val="tx1">
                                <a:lumMod val="95000"/>
                                <a:lumOff val="5000"/>
                              </a:schemeClr>
                            </a:solidFill>
                            <a:latin typeface="Cambria Math" panose="02040503050406030204" pitchFamily="18" charset="0"/>
                            <a:cs typeface="Times New Roman" pitchFamily="18" charset="0"/>
                          </a:rPr>
                        </m:ctrlPr>
                      </m:fPr>
                      <m:num>
                        <m:r>
                          <m:rPr>
                            <m:nor/>
                          </m:rPr>
                          <a:rPr lang="en-US" sz="3200" i="0">
                            <a:solidFill>
                              <a:schemeClr val="tx1">
                                <a:lumMod val="95000"/>
                                <a:lumOff val="5000"/>
                              </a:schemeClr>
                            </a:solidFill>
                            <a:latin typeface="Times New Roman" pitchFamily="18" charset="0"/>
                            <a:cs typeface="Times New Roman" pitchFamily="18" charset="0"/>
                          </a:rPr>
                          <m:t>A</m:t>
                        </m:r>
                      </m:num>
                      <m:den>
                        <m:r>
                          <m:rPr>
                            <m:nor/>
                          </m:rPr>
                          <a:rPr lang="en-US" sz="3200" i="0">
                            <a:solidFill>
                              <a:schemeClr val="tx1">
                                <a:lumMod val="95000"/>
                                <a:lumOff val="5000"/>
                              </a:schemeClr>
                            </a:solidFill>
                            <a:latin typeface="Times New Roman" pitchFamily="18" charset="0"/>
                            <a:cs typeface="Times New Roman" pitchFamily="18" charset="0"/>
                          </a:rPr>
                          <m:t>B</m:t>
                        </m:r>
                      </m:den>
                    </m:f>
                  </m:oMath>
                </a14:m>
                <a:r>
                  <a:rPr lang="en-US" sz="3200">
                    <a:solidFill>
                      <a:schemeClr val="tx1">
                        <a:lumMod val="95000"/>
                        <a:lumOff val="5000"/>
                      </a:schemeClr>
                    </a:solidFill>
                    <a:latin typeface="Times New Roman" pitchFamily="18" charset="0"/>
                    <a:cs typeface="Times New Roman" pitchFamily="18" charset="0"/>
                  </a:rPr>
                  <a:t> với phân thức</a:t>
                </a:r>
                <a14:m>
                  <m:oMath xmlns:m="http://schemas.openxmlformats.org/officeDocument/2006/math">
                    <m:r>
                      <a:rPr lang="en-US" sz="3200" b="0" i="0" smtClean="0">
                        <a:solidFill>
                          <a:schemeClr val="tx1">
                            <a:lumMod val="95000"/>
                            <a:lumOff val="5000"/>
                          </a:schemeClr>
                        </a:solidFill>
                        <a:latin typeface="Cambria Math" panose="02040503050406030204" pitchFamily="18" charset="0"/>
                        <a:cs typeface="Times New Roman" pitchFamily="18" charset="0"/>
                      </a:rPr>
                      <m:t> </m:t>
                    </m:r>
                    <m:r>
                      <a:rPr lang="en-US" sz="3200" b="0" i="0" smtClean="0">
                        <a:solidFill>
                          <a:schemeClr val="tx1">
                            <a:lumMod val="95000"/>
                            <a:lumOff val="5000"/>
                          </a:schemeClr>
                        </a:solidFill>
                        <a:latin typeface="Cambria Math"/>
                        <a:cs typeface="Times New Roman" pitchFamily="18" charset="0"/>
                      </a:rPr>
                      <m:t> </m:t>
                    </m:r>
                    <m:f>
                      <m:fPr>
                        <m:ctrlPr>
                          <a:rPr lang="en-US" sz="3200" i="1">
                            <a:solidFill>
                              <a:schemeClr val="tx1">
                                <a:lumMod val="95000"/>
                                <a:lumOff val="5000"/>
                              </a:schemeClr>
                            </a:solidFill>
                            <a:latin typeface="Cambria Math" panose="02040503050406030204" pitchFamily="18" charset="0"/>
                            <a:cs typeface="Times New Roman" pitchFamily="18" charset="0"/>
                          </a:rPr>
                        </m:ctrlPr>
                      </m:fPr>
                      <m:num>
                        <m:r>
                          <m:rPr>
                            <m:nor/>
                          </m:rPr>
                          <a:rPr lang="en-US" sz="3200" i="0">
                            <a:solidFill>
                              <a:schemeClr val="tx1">
                                <a:lumMod val="95000"/>
                                <a:lumOff val="5000"/>
                              </a:schemeClr>
                            </a:solidFill>
                            <a:latin typeface="Times New Roman" pitchFamily="18" charset="0"/>
                            <a:cs typeface="Times New Roman" pitchFamily="18" charset="0"/>
                          </a:rPr>
                          <m:t>C</m:t>
                        </m:r>
                      </m:num>
                      <m:den>
                        <m:r>
                          <m:rPr>
                            <m:nor/>
                          </m:rPr>
                          <a:rPr lang="en-US" sz="3200" i="0">
                            <a:solidFill>
                              <a:schemeClr val="tx1">
                                <a:lumMod val="95000"/>
                                <a:lumOff val="5000"/>
                              </a:schemeClr>
                            </a:solidFill>
                            <a:latin typeface="Times New Roman" pitchFamily="18" charset="0"/>
                            <a:cs typeface="Times New Roman" pitchFamily="18" charset="0"/>
                          </a:rPr>
                          <m:t>D</m:t>
                        </m:r>
                      </m:den>
                    </m:f>
                  </m:oMath>
                </a14:m>
                <a:r>
                  <a:rPr lang="en-US" sz="3200">
                    <a:solidFill>
                      <a:schemeClr val="tx1">
                        <a:lumMod val="95000"/>
                        <a:lumOff val="5000"/>
                      </a:schemeClr>
                    </a:solidFill>
                    <a:latin typeface="Times New Roman" pitchFamily="18" charset="0"/>
                    <a:cs typeface="Times New Roman" pitchFamily="18" charset="0"/>
                  </a:rPr>
                  <a:t>. </a:t>
                </a:r>
              </a:p>
              <a:p>
                <a:pPr algn="just"/>
                <a:r>
                  <a:rPr lang="en-US" sz="3200" b="1">
                    <a:solidFill>
                      <a:schemeClr val="tx1">
                        <a:lumMod val="95000"/>
                        <a:lumOff val="5000"/>
                      </a:schemeClr>
                    </a:solidFill>
                    <a:latin typeface="Times New Roman" pitchFamily="18" charset="0"/>
                    <a:cs typeface="Times New Roman" pitchFamily="18" charset="0"/>
                  </a:rPr>
                  <a:t>C. </a:t>
                </a:r>
                <a:r>
                  <a:rPr lang="en-US" sz="3200">
                    <a:solidFill>
                      <a:schemeClr val="tx1">
                        <a:lumMod val="95000"/>
                        <a:lumOff val="5000"/>
                      </a:schemeClr>
                    </a:solidFill>
                    <a:latin typeface="Times New Roman" pitchFamily="18" charset="0"/>
                    <a:cs typeface="Times New Roman" pitchFamily="18" charset="0"/>
                  </a:rPr>
                  <a:t>Ta cộng </a:t>
                </a:r>
                <a14:m>
                  <m:oMath xmlns:m="http://schemas.openxmlformats.org/officeDocument/2006/math">
                    <m:f>
                      <m:fPr>
                        <m:ctrlPr>
                          <a:rPr lang="en-US" sz="3200" i="1">
                            <a:solidFill>
                              <a:schemeClr val="tx1">
                                <a:lumMod val="95000"/>
                                <a:lumOff val="5000"/>
                              </a:schemeClr>
                            </a:solidFill>
                            <a:latin typeface="Cambria Math" panose="02040503050406030204" pitchFamily="18" charset="0"/>
                            <a:cs typeface="Times New Roman" pitchFamily="18" charset="0"/>
                          </a:rPr>
                        </m:ctrlPr>
                      </m:fPr>
                      <m:num>
                        <m:r>
                          <m:rPr>
                            <m:nor/>
                          </m:rPr>
                          <a:rPr lang="en-US" sz="3200" i="0">
                            <a:solidFill>
                              <a:schemeClr val="tx1">
                                <a:lumMod val="95000"/>
                                <a:lumOff val="5000"/>
                              </a:schemeClr>
                            </a:solidFill>
                            <a:latin typeface="Times New Roman" pitchFamily="18" charset="0"/>
                            <a:cs typeface="Times New Roman" pitchFamily="18" charset="0"/>
                          </a:rPr>
                          <m:t>A</m:t>
                        </m:r>
                      </m:num>
                      <m:den>
                        <m:r>
                          <m:rPr>
                            <m:nor/>
                          </m:rPr>
                          <a:rPr lang="en-US" sz="3200" i="0">
                            <a:solidFill>
                              <a:schemeClr val="tx1">
                                <a:lumMod val="95000"/>
                                <a:lumOff val="5000"/>
                              </a:schemeClr>
                            </a:solidFill>
                            <a:latin typeface="Times New Roman" pitchFamily="18" charset="0"/>
                            <a:cs typeface="Times New Roman" pitchFamily="18" charset="0"/>
                          </a:rPr>
                          <m:t>B</m:t>
                        </m:r>
                      </m:den>
                    </m:f>
                    <m:r>
                      <m:rPr>
                        <m:nor/>
                      </m:rPr>
                      <a:rPr lang="en-US" sz="3200" i="0">
                        <a:solidFill>
                          <a:schemeClr val="tx1">
                            <a:lumMod val="95000"/>
                            <a:lumOff val="5000"/>
                          </a:schemeClr>
                        </a:solidFill>
                        <a:latin typeface="Times New Roman" pitchFamily="18" charset="0"/>
                        <a:cs typeface="Times New Roman" pitchFamily="18" charset="0"/>
                      </a:rPr>
                      <m:t> </m:t>
                    </m:r>
                  </m:oMath>
                </a14:m>
                <a:r>
                  <a:rPr lang="en-US" sz="3200">
                    <a:solidFill>
                      <a:schemeClr val="tx1">
                        <a:lumMod val="95000"/>
                        <a:lumOff val="5000"/>
                      </a:schemeClr>
                    </a:solidFill>
                    <a:latin typeface="Times New Roman" pitchFamily="18" charset="0"/>
                    <a:cs typeface="Times New Roman" pitchFamily="18" charset="0"/>
                  </a:rPr>
                  <a:t>với phân thức nghịch đảo của  </a:t>
                </a:r>
                <a14:m>
                  <m:oMath xmlns:m="http://schemas.openxmlformats.org/officeDocument/2006/math">
                    <m:f>
                      <m:fPr>
                        <m:ctrlPr>
                          <a:rPr lang="en-US" sz="3200" i="1">
                            <a:solidFill>
                              <a:schemeClr val="tx1">
                                <a:lumMod val="95000"/>
                                <a:lumOff val="5000"/>
                              </a:schemeClr>
                            </a:solidFill>
                            <a:latin typeface="Cambria Math" panose="02040503050406030204" pitchFamily="18" charset="0"/>
                            <a:cs typeface="Times New Roman" pitchFamily="18" charset="0"/>
                          </a:rPr>
                        </m:ctrlPr>
                      </m:fPr>
                      <m:num>
                        <m:r>
                          <m:rPr>
                            <m:nor/>
                          </m:rPr>
                          <a:rPr lang="en-US" sz="3200" i="0">
                            <a:solidFill>
                              <a:schemeClr val="tx1">
                                <a:lumMod val="95000"/>
                                <a:lumOff val="5000"/>
                              </a:schemeClr>
                            </a:solidFill>
                            <a:latin typeface="Times New Roman" pitchFamily="18" charset="0"/>
                            <a:cs typeface="Times New Roman" pitchFamily="18" charset="0"/>
                          </a:rPr>
                          <m:t>C</m:t>
                        </m:r>
                      </m:num>
                      <m:den>
                        <m:r>
                          <m:rPr>
                            <m:nor/>
                          </m:rPr>
                          <a:rPr lang="en-US" sz="3200" i="0">
                            <a:solidFill>
                              <a:schemeClr val="tx1">
                                <a:lumMod val="95000"/>
                                <a:lumOff val="5000"/>
                              </a:schemeClr>
                            </a:solidFill>
                            <a:latin typeface="Times New Roman" pitchFamily="18" charset="0"/>
                            <a:cs typeface="Times New Roman" pitchFamily="18" charset="0"/>
                          </a:rPr>
                          <m:t>D</m:t>
                        </m:r>
                      </m:den>
                    </m:f>
                  </m:oMath>
                </a14:m>
                <a:r>
                  <a:rPr lang="en-US" sz="3200">
                    <a:solidFill>
                      <a:schemeClr val="tx1">
                        <a:lumMod val="95000"/>
                        <a:lumOff val="5000"/>
                      </a:schemeClr>
                    </a:solidFill>
                    <a:latin typeface="Times New Roman" pitchFamily="18" charset="0"/>
                    <a:cs typeface="Times New Roman" pitchFamily="18" charset="0"/>
                  </a:rPr>
                  <a:t>. </a:t>
                </a:r>
              </a:p>
              <a:p>
                <a:pPr algn="just"/>
                <a:r>
                  <a:rPr lang="en-US" sz="3200" b="1">
                    <a:solidFill>
                      <a:schemeClr val="tx1">
                        <a:lumMod val="95000"/>
                        <a:lumOff val="5000"/>
                      </a:schemeClr>
                    </a:solidFill>
                    <a:latin typeface="Times New Roman" pitchFamily="18" charset="0"/>
                    <a:cs typeface="Times New Roman" pitchFamily="18" charset="0"/>
                  </a:rPr>
                  <a:t>D.  </a:t>
                </a:r>
                <a:r>
                  <a:rPr lang="en-US" sz="3200">
                    <a:solidFill>
                      <a:schemeClr val="tx1">
                        <a:lumMod val="95000"/>
                        <a:lumOff val="5000"/>
                      </a:schemeClr>
                    </a:solidFill>
                    <a:latin typeface="Times New Roman" pitchFamily="18" charset="0"/>
                    <a:cs typeface="Times New Roman" pitchFamily="18" charset="0"/>
                  </a:rPr>
                  <a:t>Ta nhân </a:t>
                </a:r>
                <a14:m>
                  <m:oMath xmlns:m="http://schemas.openxmlformats.org/officeDocument/2006/math">
                    <m:f>
                      <m:fPr>
                        <m:ctrlPr>
                          <a:rPr lang="en-US" sz="3200" i="1">
                            <a:solidFill>
                              <a:schemeClr val="tx1">
                                <a:lumMod val="95000"/>
                                <a:lumOff val="5000"/>
                              </a:schemeClr>
                            </a:solidFill>
                            <a:latin typeface="Cambria Math" panose="02040503050406030204" pitchFamily="18" charset="0"/>
                            <a:cs typeface="Times New Roman" pitchFamily="18" charset="0"/>
                          </a:rPr>
                        </m:ctrlPr>
                      </m:fPr>
                      <m:num>
                        <m:r>
                          <m:rPr>
                            <m:nor/>
                          </m:rPr>
                          <a:rPr lang="en-US" sz="3200" i="0">
                            <a:solidFill>
                              <a:schemeClr val="tx1">
                                <a:lumMod val="95000"/>
                                <a:lumOff val="5000"/>
                              </a:schemeClr>
                            </a:solidFill>
                            <a:latin typeface="Times New Roman" pitchFamily="18" charset="0"/>
                            <a:cs typeface="Times New Roman" pitchFamily="18" charset="0"/>
                          </a:rPr>
                          <m:t>A</m:t>
                        </m:r>
                      </m:num>
                      <m:den>
                        <m:r>
                          <m:rPr>
                            <m:nor/>
                          </m:rPr>
                          <a:rPr lang="en-US" sz="3200" i="0">
                            <a:solidFill>
                              <a:schemeClr val="tx1">
                                <a:lumMod val="95000"/>
                                <a:lumOff val="5000"/>
                              </a:schemeClr>
                            </a:solidFill>
                            <a:latin typeface="Times New Roman" pitchFamily="18" charset="0"/>
                            <a:cs typeface="Times New Roman" pitchFamily="18" charset="0"/>
                          </a:rPr>
                          <m:t>B</m:t>
                        </m:r>
                      </m:den>
                    </m:f>
                    <m:r>
                      <a:rPr lang="en-US" sz="3200" i="1">
                        <a:solidFill>
                          <a:schemeClr val="tx1">
                            <a:lumMod val="95000"/>
                            <a:lumOff val="5000"/>
                          </a:schemeClr>
                        </a:solidFill>
                        <a:latin typeface="Cambria Math"/>
                        <a:cs typeface="Times New Roman" pitchFamily="18" charset="0"/>
                      </a:rPr>
                      <m:t> </m:t>
                    </m:r>
                  </m:oMath>
                </a14:m>
                <a:r>
                  <a:rPr lang="en-US" sz="3200">
                    <a:solidFill>
                      <a:schemeClr val="tx1">
                        <a:lumMod val="95000"/>
                        <a:lumOff val="5000"/>
                      </a:schemeClr>
                    </a:solidFill>
                    <a:latin typeface="Times New Roman" pitchFamily="18" charset="0"/>
                    <a:cs typeface="Times New Roman" pitchFamily="18" charset="0"/>
                  </a:rPr>
                  <a:t>với phân thức nghịch đảo của</a:t>
                </a:r>
                <a14:m>
                  <m:oMath xmlns:m="http://schemas.openxmlformats.org/officeDocument/2006/math">
                    <m:r>
                      <a:rPr lang="en-US" sz="3200" b="0" i="0" smtClean="0">
                        <a:solidFill>
                          <a:schemeClr val="tx1">
                            <a:lumMod val="95000"/>
                            <a:lumOff val="5000"/>
                          </a:schemeClr>
                        </a:solidFill>
                        <a:latin typeface="Cambria Math" panose="02040503050406030204" pitchFamily="18" charset="0"/>
                        <a:cs typeface="Times New Roman" pitchFamily="18" charset="0"/>
                      </a:rPr>
                      <m:t> </m:t>
                    </m:r>
                    <m:f>
                      <m:fPr>
                        <m:ctrlPr>
                          <a:rPr lang="en-US" sz="3200" i="1">
                            <a:solidFill>
                              <a:schemeClr val="tx1">
                                <a:lumMod val="95000"/>
                                <a:lumOff val="5000"/>
                              </a:schemeClr>
                            </a:solidFill>
                            <a:latin typeface="Cambria Math" panose="02040503050406030204" pitchFamily="18" charset="0"/>
                            <a:cs typeface="Times New Roman" pitchFamily="18" charset="0"/>
                          </a:rPr>
                        </m:ctrlPr>
                      </m:fPr>
                      <m:num>
                        <m:r>
                          <m:rPr>
                            <m:nor/>
                          </m:rPr>
                          <a:rPr lang="en-US" sz="3200" i="0">
                            <a:solidFill>
                              <a:schemeClr val="tx1">
                                <a:lumMod val="95000"/>
                                <a:lumOff val="5000"/>
                              </a:schemeClr>
                            </a:solidFill>
                            <a:latin typeface="Times New Roman" pitchFamily="18" charset="0"/>
                            <a:cs typeface="Times New Roman" pitchFamily="18" charset="0"/>
                          </a:rPr>
                          <m:t>C</m:t>
                        </m:r>
                      </m:num>
                      <m:den>
                        <m:r>
                          <m:rPr>
                            <m:nor/>
                          </m:rPr>
                          <a:rPr lang="en-US" sz="3200" i="0">
                            <a:solidFill>
                              <a:schemeClr val="tx1">
                                <a:lumMod val="95000"/>
                                <a:lumOff val="5000"/>
                              </a:schemeClr>
                            </a:solidFill>
                            <a:latin typeface="Times New Roman" pitchFamily="18" charset="0"/>
                            <a:cs typeface="Times New Roman" pitchFamily="18" charset="0"/>
                          </a:rPr>
                          <m:t>D</m:t>
                        </m:r>
                      </m:den>
                    </m:f>
                  </m:oMath>
                </a14:m>
                <a:r>
                  <a:rPr lang="en-US" sz="3200">
                    <a:solidFill>
                      <a:schemeClr val="tx1">
                        <a:lumMod val="95000"/>
                        <a:lumOff val="5000"/>
                      </a:schemeClr>
                    </a:solidFill>
                    <a:latin typeface="Times New Roman" pitchFamily="18" charset="0"/>
                    <a:cs typeface="Times New Roman" pitchFamily="18" charset="0"/>
                  </a:rPr>
                  <a:t>. </a:t>
                </a:r>
              </a:p>
            </p:txBody>
          </p:sp>
        </mc:Choice>
        <mc:Fallback xmlns="">
          <p:sp>
            <p:nvSpPr>
              <p:cNvPr id="7" name="TextBox 6"/>
              <p:cNvSpPr txBox="1">
                <a:spLocks noRot="1" noChangeAspect="1" noMove="1" noResize="1" noEditPoints="1" noAdjustHandles="1" noChangeArrowheads="1" noChangeShapeType="1" noTextEdit="1"/>
              </p:cNvSpPr>
              <p:nvPr/>
            </p:nvSpPr>
            <p:spPr>
              <a:xfrm>
                <a:off x="152400" y="57151"/>
                <a:ext cx="8763001" cy="4595297"/>
              </a:xfrm>
              <a:prstGeom prst="rect">
                <a:avLst/>
              </a:prstGeom>
              <a:blipFill>
                <a:blip r:embed="rId4"/>
                <a:stretch>
                  <a:fillRect l="-1739" t="-1857" b="-928"/>
                </a:stretch>
              </a:blipFill>
            </p:spPr>
            <p:txBody>
              <a:bodyPr/>
              <a:lstStyle/>
              <a:p>
                <a:r>
                  <a:rPr lang="en-US">
                    <a:noFill/>
                  </a:rPr>
                  <a:t> </a:t>
                </a:r>
              </a:p>
            </p:txBody>
          </p:sp>
        </mc:Fallback>
      </mc:AlternateContent>
      <p:sp>
        <p:nvSpPr>
          <p:cNvPr id="16" name="Rounded Rectangle 15"/>
          <p:cNvSpPr/>
          <p:nvPr/>
        </p:nvSpPr>
        <p:spPr>
          <a:xfrm>
            <a:off x="7884348" y="4131647"/>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15</a:t>
            </a:r>
          </a:p>
        </p:txBody>
      </p:sp>
      <p:sp>
        <p:nvSpPr>
          <p:cNvPr id="17" name="Rounded Rectangle 16"/>
          <p:cNvSpPr/>
          <p:nvPr/>
        </p:nvSpPr>
        <p:spPr>
          <a:xfrm>
            <a:off x="7910766" y="4146100"/>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14</a:t>
            </a:r>
          </a:p>
        </p:txBody>
      </p:sp>
      <p:sp>
        <p:nvSpPr>
          <p:cNvPr id="18" name="Rounded Rectangle 17"/>
          <p:cNvSpPr/>
          <p:nvPr/>
        </p:nvSpPr>
        <p:spPr>
          <a:xfrm>
            <a:off x="7895525" y="4149641"/>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13</a:t>
            </a:r>
          </a:p>
        </p:txBody>
      </p:sp>
      <p:sp>
        <p:nvSpPr>
          <p:cNvPr id="19" name="Rounded Rectangle 18"/>
          <p:cNvSpPr/>
          <p:nvPr/>
        </p:nvSpPr>
        <p:spPr>
          <a:xfrm>
            <a:off x="7899587" y="4119698"/>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12</a:t>
            </a:r>
          </a:p>
        </p:txBody>
      </p:sp>
      <p:sp>
        <p:nvSpPr>
          <p:cNvPr id="20" name="Rounded Rectangle 19"/>
          <p:cNvSpPr/>
          <p:nvPr/>
        </p:nvSpPr>
        <p:spPr>
          <a:xfrm>
            <a:off x="7926005" y="4131646"/>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11</a:t>
            </a:r>
          </a:p>
        </p:txBody>
      </p:sp>
      <p:sp>
        <p:nvSpPr>
          <p:cNvPr id="21" name="Rounded Rectangle 20"/>
          <p:cNvSpPr/>
          <p:nvPr/>
        </p:nvSpPr>
        <p:spPr>
          <a:xfrm>
            <a:off x="7926005" y="4131644"/>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10</a:t>
            </a:r>
          </a:p>
        </p:txBody>
      </p:sp>
      <p:sp>
        <p:nvSpPr>
          <p:cNvPr id="22" name="Rounded Rectangle 21"/>
          <p:cNvSpPr/>
          <p:nvPr/>
        </p:nvSpPr>
        <p:spPr>
          <a:xfrm>
            <a:off x="7926005" y="4131644"/>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09</a:t>
            </a:r>
          </a:p>
        </p:txBody>
      </p:sp>
      <p:sp>
        <p:nvSpPr>
          <p:cNvPr id="23" name="Rounded Rectangle 22"/>
          <p:cNvSpPr/>
          <p:nvPr/>
        </p:nvSpPr>
        <p:spPr>
          <a:xfrm>
            <a:off x="7919689" y="4111936"/>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08</a:t>
            </a:r>
          </a:p>
        </p:txBody>
      </p:sp>
      <p:sp>
        <p:nvSpPr>
          <p:cNvPr id="24" name="Rounded Rectangle 23"/>
          <p:cNvSpPr/>
          <p:nvPr/>
        </p:nvSpPr>
        <p:spPr>
          <a:xfrm>
            <a:off x="7920894" y="4111938"/>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07</a:t>
            </a:r>
          </a:p>
        </p:txBody>
      </p:sp>
      <p:sp>
        <p:nvSpPr>
          <p:cNvPr id="25" name="Rounded Rectangle 24"/>
          <p:cNvSpPr/>
          <p:nvPr/>
        </p:nvSpPr>
        <p:spPr>
          <a:xfrm>
            <a:off x="7919689" y="4111936"/>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06</a:t>
            </a:r>
          </a:p>
        </p:txBody>
      </p:sp>
      <p:sp>
        <p:nvSpPr>
          <p:cNvPr id="26" name="Rounded Rectangle 25"/>
          <p:cNvSpPr/>
          <p:nvPr/>
        </p:nvSpPr>
        <p:spPr>
          <a:xfrm>
            <a:off x="7920894" y="4111934"/>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05</a:t>
            </a:r>
          </a:p>
        </p:txBody>
      </p:sp>
      <p:sp>
        <p:nvSpPr>
          <p:cNvPr id="27" name="Rounded Rectangle 26"/>
          <p:cNvSpPr/>
          <p:nvPr/>
        </p:nvSpPr>
        <p:spPr>
          <a:xfrm>
            <a:off x="7919689" y="4161859"/>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04</a:t>
            </a:r>
          </a:p>
        </p:txBody>
      </p:sp>
      <p:sp>
        <p:nvSpPr>
          <p:cNvPr id="28" name="Rounded Rectangle 27"/>
          <p:cNvSpPr/>
          <p:nvPr/>
        </p:nvSpPr>
        <p:spPr>
          <a:xfrm>
            <a:off x="7920894" y="4131646"/>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03</a:t>
            </a:r>
          </a:p>
        </p:txBody>
      </p:sp>
      <p:sp>
        <p:nvSpPr>
          <p:cNvPr id="29" name="Rounded Rectangle 28"/>
          <p:cNvSpPr/>
          <p:nvPr/>
        </p:nvSpPr>
        <p:spPr>
          <a:xfrm>
            <a:off x="7919689" y="4111934"/>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02</a:t>
            </a:r>
          </a:p>
        </p:txBody>
      </p:sp>
      <p:sp>
        <p:nvSpPr>
          <p:cNvPr id="30" name="Rounded Rectangle 29"/>
          <p:cNvSpPr/>
          <p:nvPr/>
        </p:nvSpPr>
        <p:spPr>
          <a:xfrm>
            <a:off x="7919689" y="4131644"/>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01</a:t>
            </a:r>
          </a:p>
        </p:txBody>
      </p:sp>
      <p:sp>
        <p:nvSpPr>
          <p:cNvPr id="31" name="Rounded Rectangle 30"/>
          <p:cNvSpPr/>
          <p:nvPr/>
        </p:nvSpPr>
        <p:spPr>
          <a:xfrm>
            <a:off x="8163530" y="4785996"/>
            <a:ext cx="742949" cy="345680"/>
          </a:xfrm>
          <a:prstGeom prst="roundRect">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a:t>start</a:t>
            </a:r>
          </a:p>
        </p:txBody>
      </p:sp>
      <p:sp>
        <p:nvSpPr>
          <p:cNvPr id="32" name="Rounded Rectangle 31"/>
          <p:cNvSpPr/>
          <p:nvPr/>
        </p:nvSpPr>
        <p:spPr>
          <a:xfrm>
            <a:off x="7901352" y="4137408"/>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t>0: 00</a:t>
            </a:r>
          </a:p>
        </p:txBody>
      </p:sp>
      <p:sp>
        <p:nvSpPr>
          <p:cNvPr id="34" name="Oval 33">
            <a:extLst>
              <a:ext uri="{FF2B5EF4-FFF2-40B4-BE49-F238E27FC236}">
                <a16:creationId xmlns:a16="http://schemas.microsoft.com/office/drawing/2014/main" id="{3896CAE2-0A75-4A86-BB54-4D6896EBC47B}"/>
              </a:ext>
            </a:extLst>
          </p:cNvPr>
          <p:cNvSpPr/>
          <p:nvPr/>
        </p:nvSpPr>
        <p:spPr>
          <a:xfrm flipV="1">
            <a:off x="142580" y="3929702"/>
            <a:ext cx="535349" cy="499180"/>
          </a:xfrm>
          <a:prstGeom prst="ellipse">
            <a:avLst/>
          </a:prstGeom>
          <a:noFill/>
          <a:ln w="28575">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defTabSz="685800">
              <a:defRPr/>
            </a:pPr>
            <a:endParaRPr lang="en-US" sz="1350">
              <a:solidFill>
                <a:prstClr val="black"/>
              </a:solidFill>
              <a:latin typeface="Calibri"/>
            </a:endParaRPr>
          </a:p>
        </p:txBody>
      </p:sp>
      <p:sp>
        <p:nvSpPr>
          <p:cNvPr id="33" name="Cube 32">
            <a:hlinkClick r:id="rId5" action="ppaction://hlinksldjump"/>
          </p:cNvPr>
          <p:cNvSpPr/>
          <p:nvPr/>
        </p:nvSpPr>
        <p:spPr>
          <a:xfrm>
            <a:off x="1828800" y="4581465"/>
            <a:ext cx="1905000" cy="565451"/>
          </a:xfrm>
          <a:prstGeom prst="cube">
            <a:avLst/>
          </a:prstGeom>
          <a:solidFill>
            <a:srgbClr val="FF4FA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a:solidFill>
                  <a:srgbClr val="0000A2"/>
                </a:solidFill>
                <a:latin typeface="Times New Roman" pitchFamily="18" charset="0"/>
                <a:cs typeface="Times New Roman" pitchFamily="18" charset="0"/>
              </a:rPr>
              <a:t>GIFT BOX 2</a:t>
            </a:r>
          </a:p>
        </p:txBody>
      </p:sp>
      <p:sp>
        <p:nvSpPr>
          <p:cNvPr id="36" name="Action Button: Back or Previous 35">
            <a:hlinkClick r:id="rId6" action="ppaction://hlinksldjump" highlightClick="1"/>
          </p:cNvPr>
          <p:cNvSpPr/>
          <p:nvPr/>
        </p:nvSpPr>
        <p:spPr>
          <a:xfrm>
            <a:off x="5562600" y="4789412"/>
            <a:ext cx="566683" cy="357504"/>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990756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1000"/>
                                        <p:tgtEl>
                                          <p:spTgt spid="34"/>
                                        </p:tgtEl>
                                      </p:cBhvr>
                                    </p:animEffect>
                                    <p:anim calcmode="lin" valueType="num">
                                      <p:cBhvr>
                                        <p:cTn id="8" dur="1000" fill="hold"/>
                                        <p:tgtEl>
                                          <p:spTgt spid="34"/>
                                        </p:tgtEl>
                                        <p:attrNameLst>
                                          <p:attrName>ppt_x</p:attrName>
                                        </p:attrNameLst>
                                      </p:cBhvr>
                                      <p:tavLst>
                                        <p:tav tm="0">
                                          <p:val>
                                            <p:strVal val="#ppt_x"/>
                                          </p:val>
                                        </p:tav>
                                        <p:tav tm="100000">
                                          <p:val>
                                            <p:strVal val="#ppt_x"/>
                                          </p:val>
                                        </p:tav>
                                      </p:tavLst>
                                    </p:anim>
                                    <p:anim calcmode="lin" valueType="num">
                                      <p:cBhvr>
                                        <p:cTn id="9"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31"/>
                    </p:tgtEl>
                  </p:cond>
                </p:stCondLst>
                <p:endSync evt="end" delay="0">
                  <p:rtn val="all"/>
                </p:endSync>
                <p:childTnLst>
                  <p:par>
                    <p:cTn id="11" fill="hold">
                      <p:stCondLst>
                        <p:cond delay="0"/>
                      </p:stCondLst>
                      <p:childTnLst>
                        <p:par>
                          <p:cTn id="12" fill="hold">
                            <p:stCondLst>
                              <p:cond delay="0"/>
                            </p:stCondLst>
                            <p:childTnLst>
                              <p:par>
                                <p:cTn id="13" presetID="22" presetClass="entr" presetSubtype="4"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down)">
                                      <p:cBhvr>
                                        <p:cTn id="15" dur="1000"/>
                                        <p:tgtEl>
                                          <p:spTgt spid="16"/>
                                        </p:tgtEl>
                                      </p:cBhvr>
                                    </p:animEffect>
                                  </p:childTnLst>
                                  <p:subTnLst>
                                    <p:audio>
                                      <p:cMediaNode>
                                        <p:cTn display="0" masterRel="sameClick">
                                          <p:stCondLst>
                                            <p:cond evt="begin" delay="0">
                                              <p:tn val="13"/>
                                            </p:cond>
                                          </p:stCondLst>
                                          <p:endCondLst>
                                            <p:cond evt="onStopAudio" delay="0">
                                              <p:tgtEl>
                                                <p:sldTgt/>
                                              </p:tgtEl>
                                            </p:cond>
                                          </p:endCondLst>
                                        </p:cTn>
                                        <p:tgtEl>
                                          <p:sndTgt r:embed="rId3" name="camera.wav"/>
                                        </p:tgtEl>
                                      </p:cMediaNode>
                                    </p:audio>
                                  </p:subTnLst>
                                </p:cTn>
                              </p:par>
                            </p:childTnLst>
                          </p:cTn>
                        </p:par>
                        <p:par>
                          <p:cTn id="16" fill="hold">
                            <p:stCondLst>
                              <p:cond delay="1000"/>
                            </p:stCondLst>
                            <p:childTnLst>
                              <p:par>
                                <p:cTn id="17" presetID="22" presetClass="entr" presetSubtype="4"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ipe(down)">
                                      <p:cBhvr>
                                        <p:cTn id="19" dur="1000"/>
                                        <p:tgtEl>
                                          <p:spTgt spid="17"/>
                                        </p:tgtEl>
                                      </p:cBhvr>
                                    </p:animEffect>
                                  </p:childTnLst>
                                  <p:subTnLst>
                                    <p:audio>
                                      <p:cMediaNode>
                                        <p:cTn display="0" masterRel="sameClick">
                                          <p:stCondLst>
                                            <p:cond evt="begin" delay="0">
                                              <p:tn val="17"/>
                                            </p:cond>
                                          </p:stCondLst>
                                          <p:endCondLst>
                                            <p:cond evt="onStopAudio" delay="0">
                                              <p:tgtEl>
                                                <p:sldTgt/>
                                              </p:tgtEl>
                                            </p:cond>
                                          </p:endCondLst>
                                        </p:cTn>
                                        <p:tgtEl>
                                          <p:sndTgt r:embed="rId3" name="camera.wav"/>
                                        </p:tgtEl>
                                      </p:cMediaNode>
                                    </p:audio>
                                  </p:sub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down)">
                                      <p:cBhvr>
                                        <p:cTn id="23" dur="1000"/>
                                        <p:tgtEl>
                                          <p:spTgt spid="18"/>
                                        </p:tgtEl>
                                      </p:cBhvr>
                                    </p:animEffect>
                                  </p:childTnLst>
                                  <p:subTnLst>
                                    <p:audio>
                                      <p:cMediaNode>
                                        <p:cTn display="0" masterRel="sameClick">
                                          <p:stCondLst>
                                            <p:cond evt="begin" delay="0">
                                              <p:tn val="21"/>
                                            </p:cond>
                                          </p:stCondLst>
                                          <p:endCondLst>
                                            <p:cond evt="onStopAudio" delay="0">
                                              <p:tgtEl>
                                                <p:sldTgt/>
                                              </p:tgtEl>
                                            </p:cond>
                                          </p:endCondLst>
                                        </p:cTn>
                                        <p:tgtEl>
                                          <p:sndTgt r:embed="rId3" name="camera.wav"/>
                                        </p:tgtEl>
                                      </p:cMediaNode>
                                    </p:audio>
                                  </p:subTnLst>
                                </p:cTn>
                              </p:par>
                            </p:childTnLst>
                          </p:cTn>
                        </p:par>
                        <p:par>
                          <p:cTn id="24" fill="hold">
                            <p:stCondLst>
                              <p:cond delay="3000"/>
                            </p:stCondLst>
                            <p:childTnLst>
                              <p:par>
                                <p:cTn id="25" presetID="22" presetClass="entr" presetSubtype="4"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down)">
                                      <p:cBhvr>
                                        <p:cTn id="27" dur="1000"/>
                                        <p:tgtEl>
                                          <p:spTgt spid="19"/>
                                        </p:tgtEl>
                                      </p:cBhvr>
                                    </p:animEffect>
                                  </p:childTnLst>
                                  <p:subTnLst>
                                    <p:audio>
                                      <p:cMediaNode>
                                        <p:cTn display="0" masterRel="sameClick">
                                          <p:stCondLst>
                                            <p:cond evt="begin" delay="0">
                                              <p:tn val="25"/>
                                            </p:cond>
                                          </p:stCondLst>
                                          <p:endCondLst>
                                            <p:cond evt="onStopAudio" delay="0">
                                              <p:tgtEl>
                                                <p:sldTgt/>
                                              </p:tgtEl>
                                            </p:cond>
                                          </p:endCondLst>
                                        </p:cTn>
                                        <p:tgtEl>
                                          <p:sndTgt r:embed="rId3" name="camera.wav"/>
                                        </p:tgtEl>
                                      </p:cMediaNode>
                                    </p:audio>
                                  </p:subTnLst>
                                </p:cTn>
                              </p:par>
                            </p:childTnLst>
                          </p:cTn>
                        </p:par>
                        <p:par>
                          <p:cTn id="28" fill="hold">
                            <p:stCondLst>
                              <p:cond delay="4000"/>
                            </p:stCondLst>
                            <p:childTnLst>
                              <p:par>
                                <p:cTn id="29" presetID="22" presetClass="entr" presetSubtype="4"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ipe(down)">
                                      <p:cBhvr>
                                        <p:cTn id="31" dur="1000"/>
                                        <p:tgtEl>
                                          <p:spTgt spid="20"/>
                                        </p:tgtEl>
                                      </p:cBhvr>
                                    </p:animEffect>
                                  </p:childTnLst>
                                  <p:subTnLst>
                                    <p:audio>
                                      <p:cMediaNode>
                                        <p:cTn display="0" masterRel="sameClick">
                                          <p:stCondLst>
                                            <p:cond evt="begin" delay="0">
                                              <p:tn val="29"/>
                                            </p:cond>
                                          </p:stCondLst>
                                          <p:endCondLst>
                                            <p:cond evt="onStopAudio" delay="0">
                                              <p:tgtEl>
                                                <p:sldTgt/>
                                              </p:tgtEl>
                                            </p:cond>
                                          </p:endCondLst>
                                        </p:cTn>
                                        <p:tgtEl>
                                          <p:sndTgt r:embed="rId3" name="camera.wav"/>
                                        </p:tgtEl>
                                      </p:cMediaNode>
                                    </p:audio>
                                  </p:subTnLst>
                                </p:cTn>
                              </p:par>
                            </p:childTnLst>
                          </p:cTn>
                        </p:par>
                        <p:par>
                          <p:cTn id="32" fill="hold">
                            <p:stCondLst>
                              <p:cond delay="5000"/>
                            </p:stCondLst>
                            <p:childTnLst>
                              <p:par>
                                <p:cTn id="33" presetID="22" presetClass="entr" presetSubtype="4" fill="hold" grpId="0" nodeType="after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wipe(down)">
                                      <p:cBhvr>
                                        <p:cTn id="35" dur="1000"/>
                                        <p:tgtEl>
                                          <p:spTgt spid="21"/>
                                        </p:tgtEl>
                                      </p:cBhvr>
                                    </p:animEffect>
                                  </p:childTnLst>
                                  <p:subTnLst>
                                    <p:audio>
                                      <p:cMediaNode>
                                        <p:cTn display="0" masterRel="sameClick">
                                          <p:stCondLst>
                                            <p:cond evt="begin" delay="0">
                                              <p:tn val="33"/>
                                            </p:cond>
                                          </p:stCondLst>
                                          <p:endCondLst>
                                            <p:cond evt="onStopAudio" delay="0">
                                              <p:tgtEl>
                                                <p:sldTgt/>
                                              </p:tgtEl>
                                            </p:cond>
                                          </p:endCondLst>
                                        </p:cTn>
                                        <p:tgtEl>
                                          <p:sndTgt r:embed="rId3" name="camera.wav"/>
                                        </p:tgtEl>
                                      </p:cMediaNode>
                                    </p:audio>
                                  </p:subTnLst>
                                </p:cTn>
                              </p:par>
                            </p:childTnLst>
                          </p:cTn>
                        </p:par>
                        <p:par>
                          <p:cTn id="36" fill="hold">
                            <p:stCondLst>
                              <p:cond delay="6000"/>
                            </p:stCondLst>
                            <p:childTnLst>
                              <p:par>
                                <p:cTn id="37" presetID="22" presetClass="entr" presetSubtype="4" fill="hold" grpId="0" nodeType="after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wipe(down)">
                                      <p:cBhvr>
                                        <p:cTn id="39" dur="1000"/>
                                        <p:tgtEl>
                                          <p:spTgt spid="22"/>
                                        </p:tgtEl>
                                      </p:cBhvr>
                                    </p:animEffect>
                                  </p:childTnLst>
                                  <p:subTnLst>
                                    <p:audio>
                                      <p:cMediaNode>
                                        <p:cTn display="0" masterRel="sameClick">
                                          <p:stCondLst>
                                            <p:cond evt="begin" delay="0">
                                              <p:tn val="37"/>
                                            </p:cond>
                                          </p:stCondLst>
                                          <p:endCondLst>
                                            <p:cond evt="onStopAudio" delay="0">
                                              <p:tgtEl>
                                                <p:sldTgt/>
                                              </p:tgtEl>
                                            </p:cond>
                                          </p:endCondLst>
                                        </p:cTn>
                                        <p:tgtEl>
                                          <p:sndTgt r:embed="rId3" name="camera.wav"/>
                                        </p:tgtEl>
                                      </p:cMediaNode>
                                    </p:audio>
                                  </p:subTnLst>
                                </p:cTn>
                              </p:par>
                            </p:childTnLst>
                          </p:cTn>
                        </p:par>
                        <p:par>
                          <p:cTn id="40" fill="hold">
                            <p:stCondLst>
                              <p:cond delay="7000"/>
                            </p:stCondLst>
                            <p:childTnLst>
                              <p:par>
                                <p:cTn id="41" presetID="22" presetClass="entr" presetSubtype="4" fill="hold" grpId="0"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wipe(down)">
                                      <p:cBhvr>
                                        <p:cTn id="43" dur="1000"/>
                                        <p:tgtEl>
                                          <p:spTgt spid="23"/>
                                        </p:tgtEl>
                                      </p:cBhvr>
                                    </p:animEffect>
                                  </p:childTnLst>
                                  <p:subTnLst>
                                    <p:audio>
                                      <p:cMediaNode>
                                        <p:cTn display="0" masterRel="sameClick">
                                          <p:stCondLst>
                                            <p:cond evt="begin" delay="0">
                                              <p:tn val="41"/>
                                            </p:cond>
                                          </p:stCondLst>
                                          <p:endCondLst>
                                            <p:cond evt="onStopAudio" delay="0">
                                              <p:tgtEl>
                                                <p:sldTgt/>
                                              </p:tgtEl>
                                            </p:cond>
                                          </p:endCondLst>
                                        </p:cTn>
                                        <p:tgtEl>
                                          <p:sndTgt r:embed="rId3" name="camera.wav"/>
                                        </p:tgtEl>
                                      </p:cMediaNode>
                                    </p:audio>
                                  </p:subTnLst>
                                </p:cTn>
                              </p:par>
                            </p:childTnLst>
                          </p:cTn>
                        </p:par>
                        <p:par>
                          <p:cTn id="44" fill="hold">
                            <p:stCondLst>
                              <p:cond delay="8000"/>
                            </p:stCondLst>
                            <p:childTnLst>
                              <p:par>
                                <p:cTn id="45" presetID="22" presetClass="entr" presetSubtype="4" fill="hold" grpId="0"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wipe(down)">
                                      <p:cBhvr>
                                        <p:cTn id="47" dur="1000"/>
                                        <p:tgtEl>
                                          <p:spTgt spid="24"/>
                                        </p:tgtEl>
                                      </p:cBhvr>
                                    </p:animEffect>
                                  </p:childTnLst>
                                  <p:subTnLst>
                                    <p:audio>
                                      <p:cMediaNode>
                                        <p:cTn display="0" masterRel="sameClick">
                                          <p:stCondLst>
                                            <p:cond evt="begin" delay="0">
                                              <p:tn val="45"/>
                                            </p:cond>
                                          </p:stCondLst>
                                          <p:endCondLst>
                                            <p:cond evt="onStopAudio" delay="0">
                                              <p:tgtEl>
                                                <p:sldTgt/>
                                              </p:tgtEl>
                                            </p:cond>
                                          </p:endCondLst>
                                        </p:cTn>
                                        <p:tgtEl>
                                          <p:sndTgt r:embed="rId3" name="camera.wav"/>
                                        </p:tgtEl>
                                      </p:cMediaNode>
                                    </p:audio>
                                  </p:subTnLst>
                                </p:cTn>
                              </p:par>
                            </p:childTnLst>
                          </p:cTn>
                        </p:par>
                        <p:par>
                          <p:cTn id="48" fill="hold">
                            <p:stCondLst>
                              <p:cond delay="9000"/>
                            </p:stCondLst>
                            <p:childTnLst>
                              <p:par>
                                <p:cTn id="49" presetID="22" presetClass="entr" presetSubtype="4"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wipe(down)">
                                      <p:cBhvr>
                                        <p:cTn id="51" dur="1000"/>
                                        <p:tgtEl>
                                          <p:spTgt spid="25"/>
                                        </p:tgtEl>
                                      </p:cBhvr>
                                    </p:animEffect>
                                  </p:childTnLst>
                                  <p:subTnLst>
                                    <p:audio>
                                      <p:cMediaNode>
                                        <p:cTn display="0" masterRel="sameClick">
                                          <p:stCondLst>
                                            <p:cond evt="begin" delay="0">
                                              <p:tn val="49"/>
                                            </p:cond>
                                          </p:stCondLst>
                                          <p:endCondLst>
                                            <p:cond evt="onStopAudio" delay="0">
                                              <p:tgtEl>
                                                <p:sldTgt/>
                                              </p:tgtEl>
                                            </p:cond>
                                          </p:endCondLst>
                                        </p:cTn>
                                        <p:tgtEl>
                                          <p:sndTgt r:embed="rId3" name="camera.wav"/>
                                        </p:tgtEl>
                                      </p:cMediaNode>
                                    </p:audio>
                                  </p:subTnLst>
                                </p:cTn>
                              </p:par>
                            </p:childTnLst>
                          </p:cTn>
                        </p:par>
                        <p:par>
                          <p:cTn id="52" fill="hold">
                            <p:stCondLst>
                              <p:cond delay="10000"/>
                            </p:stCondLst>
                            <p:childTnLst>
                              <p:par>
                                <p:cTn id="53" presetID="22" presetClass="entr" presetSubtype="4"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wipe(down)">
                                      <p:cBhvr>
                                        <p:cTn id="55" dur="1000"/>
                                        <p:tgtEl>
                                          <p:spTgt spid="26"/>
                                        </p:tgtEl>
                                      </p:cBhvr>
                                    </p:animEffect>
                                  </p:childTnLst>
                                  <p:subTnLst>
                                    <p:audio>
                                      <p:cMediaNode>
                                        <p:cTn display="0" masterRel="sameClick">
                                          <p:stCondLst>
                                            <p:cond evt="begin" delay="0">
                                              <p:tn val="53"/>
                                            </p:cond>
                                          </p:stCondLst>
                                          <p:endCondLst>
                                            <p:cond evt="onStopAudio" delay="0">
                                              <p:tgtEl>
                                                <p:sldTgt/>
                                              </p:tgtEl>
                                            </p:cond>
                                          </p:endCondLst>
                                        </p:cTn>
                                        <p:tgtEl>
                                          <p:sndTgt r:embed="rId3" name="camera.wav"/>
                                        </p:tgtEl>
                                      </p:cMediaNode>
                                    </p:audio>
                                  </p:subTnLst>
                                </p:cTn>
                              </p:par>
                            </p:childTnLst>
                          </p:cTn>
                        </p:par>
                        <p:par>
                          <p:cTn id="56" fill="hold">
                            <p:stCondLst>
                              <p:cond delay="11000"/>
                            </p:stCondLst>
                            <p:childTnLst>
                              <p:par>
                                <p:cTn id="57" presetID="22" presetClass="entr" presetSubtype="4" fill="hold" grpId="0" nodeType="afterEffect">
                                  <p:stCondLst>
                                    <p:cond delay="0"/>
                                  </p:stCondLst>
                                  <p:childTnLst>
                                    <p:set>
                                      <p:cBhvr>
                                        <p:cTn id="58" dur="1" fill="hold">
                                          <p:stCondLst>
                                            <p:cond delay="0"/>
                                          </p:stCondLst>
                                        </p:cTn>
                                        <p:tgtEl>
                                          <p:spTgt spid="27"/>
                                        </p:tgtEl>
                                        <p:attrNameLst>
                                          <p:attrName>style.visibility</p:attrName>
                                        </p:attrNameLst>
                                      </p:cBhvr>
                                      <p:to>
                                        <p:strVal val="visible"/>
                                      </p:to>
                                    </p:set>
                                    <p:animEffect transition="in" filter="wipe(down)">
                                      <p:cBhvr>
                                        <p:cTn id="59" dur="1000"/>
                                        <p:tgtEl>
                                          <p:spTgt spid="27"/>
                                        </p:tgtEl>
                                      </p:cBhvr>
                                    </p:animEffect>
                                  </p:childTnLst>
                                  <p:subTnLst>
                                    <p:audio>
                                      <p:cMediaNode>
                                        <p:cTn display="0" masterRel="sameClick">
                                          <p:stCondLst>
                                            <p:cond evt="begin" delay="0">
                                              <p:tn val="57"/>
                                            </p:cond>
                                          </p:stCondLst>
                                          <p:endCondLst>
                                            <p:cond evt="onStopAudio" delay="0">
                                              <p:tgtEl>
                                                <p:sldTgt/>
                                              </p:tgtEl>
                                            </p:cond>
                                          </p:endCondLst>
                                        </p:cTn>
                                        <p:tgtEl>
                                          <p:sndTgt r:embed="rId3" name="camera.wav"/>
                                        </p:tgtEl>
                                      </p:cMediaNode>
                                    </p:audio>
                                  </p:subTnLst>
                                </p:cTn>
                              </p:par>
                            </p:childTnLst>
                          </p:cTn>
                        </p:par>
                        <p:par>
                          <p:cTn id="60" fill="hold">
                            <p:stCondLst>
                              <p:cond delay="12000"/>
                            </p:stCondLst>
                            <p:childTnLst>
                              <p:par>
                                <p:cTn id="61" presetID="22" presetClass="entr" presetSubtype="4"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down)">
                                      <p:cBhvr>
                                        <p:cTn id="63" dur="1000"/>
                                        <p:tgtEl>
                                          <p:spTgt spid="28"/>
                                        </p:tgtEl>
                                      </p:cBhvr>
                                    </p:animEffect>
                                  </p:childTnLst>
                                  <p:subTnLst>
                                    <p:audio>
                                      <p:cMediaNode>
                                        <p:cTn display="0" masterRel="sameClick">
                                          <p:stCondLst>
                                            <p:cond evt="begin" delay="0">
                                              <p:tn val="61"/>
                                            </p:cond>
                                          </p:stCondLst>
                                          <p:endCondLst>
                                            <p:cond evt="onStopAudio" delay="0">
                                              <p:tgtEl>
                                                <p:sldTgt/>
                                              </p:tgtEl>
                                            </p:cond>
                                          </p:endCondLst>
                                        </p:cTn>
                                        <p:tgtEl>
                                          <p:sndTgt r:embed="rId3" name="camera.wav"/>
                                        </p:tgtEl>
                                      </p:cMediaNode>
                                    </p:audio>
                                  </p:subTnLst>
                                </p:cTn>
                              </p:par>
                            </p:childTnLst>
                          </p:cTn>
                        </p:par>
                        <p:par>
                          <p:cTn id="64" fill="hold">
                            <p:stCondLst>
                              <p:cond delay="13000"/>
                            </p:stCondLst>
                            <p:childTnLst>
                              <p:par>
                                <p:cTn id="65" presetID="22" presetClass="entr" presetSubtype="4"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wipe(down)">
                                      <p:cBhvr>
                                        <p:cTn id="67" dur="1000"/>
                                        <p:tgtEl>
                                          <p:spTgt spid="29"/>
                                        </p:tgtEl>
                                      </p:cBhvr>
                                    </p:animEffect>
                                  </p:childTnLst>
                                  <p:subTnLst>
                                    <p:audio>
                                      <p:cMediaNode>
                                        <p:cTn display="0" masterRel="sameClick">
                                          <p:stCondLst>
                                            <p:cond evt="begin" delay="0">
                                              <p:tn val="65"/>
                                            </p:cond>
                                          </p:stCondLst>
                                          <p:endCondLst>
                                            <p:cond evt="onStopAudio" delay="0">
                                              <p:tgtEl>
                                                <p:sldTgt/>
                                              </p:tgtEl>
                                            </p:cond>
                                          </p:endCondLst>
                                        </p:cTn>
                                        <p:tgtEl>
                                          <p:sndTgt r:embed="rId3" name="camera.wav"/>
                                        </p:tgtEl>
                                      </p:cMediaNode>
                                    </p:audio>
                                  </p:subTnLst>
                                </p:cTn>
                              </p:par>
                            </p:childTnLst>
                          </p:cTn>
                        </p:par>
                        <p:par>
                          <p:cTn id="68" fill="hold">
                            <p:stCondLst>
                              <p:cond delay="14000"/>
                            </p:stCondLst>
                            <p:childTnLst>
                              <p:par>
                                <p:cTn id="69" presetID="22" presetClass="entr" presetSubtype="4" fill="hold" grpId="0" nodeType="afterEffect">
                                  <p:stCondLst>
                                    <p:cond delay="0"/>
                                  </p:stCondLst>
                                  <p:childTnLst>
                                    <p:set>
                                      <p:cBhvr>
                                        <p:cTn id="70" dur="1" fill="hold">
                                          <p:stCondLst>
                                            <p:cond delay="0"/>
                                          </p:stCondLst>
                                        </p:cTn>
                                        <p:tgtEl>
                                          <p:spTgt spid="30"/>
                                        </p:tgtEl>
                                        <p:attrNameLst>
                                          <p:attrName>style.visibility</p:attrName>
                                        </p:attrNameLst>
                                      </p:cBhvr>
                                      <p:to>
                                        <p:strVal val="visible"/>
                                      </p:to>
                                    </p:set>
                                    <p:animEffect transition="in" filter="wipe(down)">
                                      <p:cBhvr>
                                        <p:cTn id="71" dur="1000"/>
                                        <p:tgtEl>
                                          <p:spTgt spid="30"/>
                                        </p:tgtEl>
                                      </p:cBhvr>
                                    </p:animEffect>
                                  </p:childTnLst>
                                  <p:subTnLst>
                                    <p:audio>
                                      <p:cMediaNode>
                                        <p:cTn display="0" masterRel="sameClick">
                                          <p:stCondLst>
                                            <p:cond evt="begin" delay="0">
                                              <p:tn val="69"/>
                                            </p:cond>
                                          </p:stCondLst>
                                          <p:endCondLst>
                                            <p:cond evt="onStopAudio" delay="0">
                                              <p:tgtEl>
                                                <p:sldTgt/>
                                              </p:tgtEl>
                                            </p:cond>
                                          </p:endCondLst>
                                        </p:cTn>
                                        <p:tgtEl>
                                          <p:sndTgt r:embed="rId3" name="camera.wav"/>
                                        </p:tgtEl>
                                      </p:cMediaNode>
                                    </p:audio>
                                  </p:subTnLst>
                                </p:cTn>
                              </p:par>
                            </p:childTnLst>
                          </p:cTn>
                        </p:par>
                        <p:par>
                          <p:cTn id="72" fill="hold">
                            <p:stCondLst>
                              <p:cond delay="15000"/>
                            </p:stCondLst>
                            <p:childTnLst>
                              <p:par>
                                <p:cTn id="73" presetID="22" presetClass="entr" presetSubtype="4" fill="hold" grpId="0" nodeType="afterEffect">
                                  <p:stCondLst>
                                    <p:cond delay="0"/>
                                  </p:stCondLst>
                                  <p:childTnLst>
                                    <p:set>
                                      <p:cBhvr>
                                        <p:cTn id="74" dur="1" fill="hold">
                                          <p:stCondLst>
                                            <p:cond delay="0"/>
                                          </p:stCondLst>
                                        </p:cTn>
                                        <p:tgtEl>
                                          <p:spTgt spid="32"/>
                                        </p:tgtEl>
                                        <p:attrNameLst>
                                          <p:attrName>style.visibility</p:attrName>
                                        </p:attrNameLst>
                                      </p:cBhvr>
                                      <p:to>
                                        <p:strVal val="visible"/>
                                      </p:to>
                                    </p:set>
                                    <p:animEffect transition="in" filter="wipe(down)">
                                      <p:cBhvr>
                                        <p:cTn id="75" dur="1000"/>
                                        <p:tgtEl>
                                          <p:spTgt spid="32"/>
                                        </p:tgtEl>
                                      </p:cBhvr>
                                    </p:animEffect>
                                  </p:childTnLst>
                                  <p:subTnLst>
                                    <p:audio>
                                      <p:cMediaNode>
                                        <p:cTn display="0" masterRel="sameClick">
                                          <p:stCondLst>
                                            <p:cond evt="begin" delay="0">
                                              <p:tn val="73"/>
                                            </p:cond>
                                          </p:stCondLst>
                                          <p:endCondLst>
                                            <p:cond evt="onStopAudio" delay="0">
                                              <p:tgtEl>
                                                <p:sldTgt/>
                                              </p:tgtEl>
                                            </p:cond>
                                          </p:endCondLst>
                                        </p:cTn>
                                        <p:tgtEl>
                                          <p:sndTgt r:embed="rId3" name="camera.wav"/>
                                        </p:tgtEl>
                                      </p:cMediaNode>
                                    </p:audio>
                                  </p:subTnLst>
                                </p:cTn>
                              </p:par>
                            </p:childTnLst>
                          </p:cTn>
                        </p:par>
                      </p:childTnLst>
                    </p:cTn>
                  </p:par>
                </p:childTnLst>
              </p:cTn>
              <p:nextCondLst>
                <p:cond evt="onClick" delay="0">
                  <p:tgtEl>
                    <p:spTgt spid="31"/>
                  </p:tgtEl>
                </p:cond>
              </p:nextCondLst>
            </p:seq>
          </p:childTnLst>
        </p:cTn>
      </p:par>
    </p:tnLst>
    <p:bldLst>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2" grpId="0" animBg="1"/>
      <p:bldP spid="3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7" name="TextBox 6"/>
              <p:cNvSpPr txBox="1"/>
              <p:nvPr/>
            </p:nvSpPr>
            <p:spPr>
              <a:xfrm>
                <a:off x="599470" y="431622"/>
                <a:ext cx="7782530" cy="3896323"/>
              </a:xfrm>
              <a:prstGeom prst="rect">
                <a:avLst/>
              </a:prstGeom>
              <a:noFill/>
            </p:spPr>
            <p:txBody>
              <a:bodyPr wrap="square" rtlCol="0">
                <a:spAutoFit/>
              </a:bodyPr>
              <a:lstStyle/>
              <a:p>
                <a:r>
                  <a:rPr lang="nl-NL" sz="3200" b="1">
                    <a:solidFill>
                      <a:srgbClr val="FF1111"/>
                    </a:solidFill>
                    <a:latin typeface="Times New Roman" pitchFamily="18" charset="0"/>
                    <a:cs typeface="Times New Roman" pitchFamily="18" charset="0"/>
                  </a:rPr>
                  <a:t>Câu 3:</a:t>
                </a:r>
                <a:r>
                  <a:rPr lang="nl-NL" sz="3200">
                    <a:solidFill>
                      <a:srgbClr val="FF1111"/>
                    </a:solidFill>
                    <a:latin typeface="Times New Roman" pitchFamily="18" charset="0"/>
                    <a:cs typeface="Times New Roman" pitchFamily="18" charset="0"/>
                  </a:rPr>
                  <a:t> </a:t>
                </a:r>
                <a:r>
                  <a:rPr lang="en-US" sz="3200">
                    <a:solidFill>
                      <a:srgbClr val="0000A2"/>
                    </a:solidFill>
                    <a:latin typeface="Times New Roman" pitchFamily="18" charset="0"/>
                    <a:cs typeface="Times New Roman" pitchFamily="18" charset="0"/>
                  </a:rPr>
                  <a:t>Chọn câu</a:t>
                </a:r>
                <a:r>
                  <a:rPr lang="en-US" sz="3200" b="1">
                    <a:solidFill>
                      <a:srgbClr val="0000A2"/>
                    </a:solidFill>
                    <a:latin typeface="Times New Roman" pitchFamily="18" charset="0"/>
                    <a:cs typeface="Times New Roman" pitchFamily="18" charset="0"/>
                  </a:rPr>
                  <a:t> sai</a:t>
                </a:r>
                <a:endParaRPr lang="en-US" sz="3200">
                  <a:solidFill>
                    <a:srgbClr val="0000A2"/>
                  </a:solidFill>
                  <a:latin typeface="Times New Roman" pitchFamily="18" charset="0"/>
                  <a:cs typeface="Times New Roman" pitchFamily="18" charset="0"/>
                </a:endParaRPr>
              </a:p>
              <a:p>
                <a:r>
                  <a:rPr lang="en-US" sz="3200" b="1">
                    <a:solidFill>
                      <a:srgbClr val="0000A2"/>
                    </a:solidFill>
                    <a:latin typeface="Times New Roman" pitchFamily="18" charset="0"/>
                    <a:cs typeface="Times New Roman" pitchFamily="18" charset="0"/>
                  </a:rPr>
                  <a:t>	</a:t>
                </a:r>
                <a:r>
                  <a:rPr lang="en-US" sz="3200" b="1">
                    <a:solidFill>
                      <a:schemeClr val="tx1">
                        <a:lumMod val="95000"/>
                        <a:lumOff val="5000"/>
                      </a:schemeClr>
                    </a:solidFill>
                    <a:latin typeface="Times New Roman" pitchFamily="18" charset="0"/>
                    <a:cs typeface="Times New Roman" pitchFamily="18" charset="0"/>
                  </a:rPr>
                  <a:t>A.  </a:t>
                </a:r>
                <a14:m>
                  <m:oMath xmlns:m="http://schemas.openxmlformats.org/officeDocument/2006/math">
                    <m:f>
                      <m:fPr>
                        <m:ctrlPr>
                          <a:rPr lang="en-US" sz="3200" i="1" smtClean="0">
                            <a:solidFill>
                              <a:schemeClr val="tx1">
                                <a:lumMod val="95000"/>
                                <a:lumOff val="5000"/>
                              </a:schemeClr>
                            </a:solidFill>
                            <a:latin typeface="Cambria Math" panose="02040503050406030204" pitchFamily="18" charset="0"/>
                            <a:cs typeface="Times New Roman" pitchFamily="18" charset="0"/>
                          </a:rPr>
                        </m:ctrlPr>
                      </m:fPr>
                      <m:num>
                        <m:r>
                          <m:rPr>
                            <m:nor/>
                          </m:rPr>
                          <a:rPr lang="en-US" sz="3200" b="0" i="0" smtClean="0">
                            <a:solidFill>
                              <a:schemeClr val="tx1">
                                <a:lumMod val="95000"/>
                                <a:lumOff val="5000"/>
                              </a:schemeClr>
                            </a:solidFill>
                            <a:latin typeface="Times New Roman" pitchFamily="18" charset="0"/>
                            <a:cs typeface="Times New Roman" pitchFamily="18" charset="0"/>
                          </a:rPr>
                          <m:t>A</m:t>
                        </m:r>
                      </m:num>
                      <m:den>
                        <m:r>
                          <m:rPr>
                            <m:nor/>
                          </m:rPr>
                          <a:rPr lang="en-US" sz="3200" b="0" i="0" smtClean="0">
                            <a:solidFill>
                              <a:schemeClr val="tx1">
                                <a:lumMod val="95000"/>
                                <a:lumOff val="5000"/>
                              </a:schemeClr>
                            </a:solidFill>
                            <a:latin typeface="Times New Roman" pitchFamily="18" charset="0"/>
                            <a:cs typeface="Times New Roman" pitchFamily="18" charset="0"/>
                          </a:rPr>
                          <m:t>B</m:t>
                        </m:r>
                      </m:den>
                    </m:f>
                    <m:d>
                      <m:dPr>
                        <m:ctrlPr>
                          <a:rPr lang="en-US" sz="3200" i="1" smtClean="0">
                            <a:solidFill>
                              <a:schemeClr val="tx1">
                                <a:lumMod val="95000"/>
                                <a:lumOff val="5000"/>
                              </a:schemeClr>
                            </a:solidFill>
                            <a:latin typeface="Cambria Math" panose="02040503050406030204" pitchFamily="18" charset="0"/>
                            <a:cs typeface="Times New Roman" pitchFamily="18" charset="0"/>
                          </a:rPr>
                        </m:ctrlPr>
                      </m:dPr>
                      <m:e>
                        <m:f>
                          <m:fPr>
                            <m:ctrlPr>
                              <a:rPr lang="en-US" sz="3200" i="1" smtClean="0">
                                <a:solidFill>
                                  <a:schemeClr val="tx1">
                                    <a:lumMod val="95000"/>
                                    <a:lumOff val="5000"/>
                                  </a:schemeClr>
                                </a:solidFill>
                                <a:latin typeface="Cambria Math" panose="02040503050406030204" pitchFamily="18" charset="0"/>
                                <a:cs typeface="Times New Roman" pitchFamily="18" charset="0"/>
                              </a:rPr>
                            </m:ctrlPr>
                          </m:fPr>
                          <m:num>
                            <m:r>
                              <m:rPr>
                                <m:nor/>
                              </m:rPr>
                              <a:rPr lang="en-US" sz="3200" b="0" i="0" smtClean="0">
                                <a:solidFill>
                                  <a:schemeClr val="tx1">
                                    <a:lumMod val="95000"/>
                                    <a:lumOff val="5000"/>
                                  </a:schemeClr>
                                </a:solidFill>
                                <a:latin typeface="Times New Roman" pitchFamily="18" charset="0"/>
                                <a:cs typeface="Times New Roman" pitchFamily="18" charset="0"/>
                              </a:rPr>
                              <m:t>C</m:t>
                            </m:r>
                          </m:num>
                          <m:den>
                            <m:r>
                              <m:rPr>
                                <m:nor/>
                              </m:rPr>
                              <a:rPr lang="en-US" sz="3200" b="0" i="0" smtClean="0">
                                <a:solidFill>
                                  <a:schemeClr val="tx1">
                                    <a:lumMod val="95000"/>
                                    <a:lumOff val="5000"/>
                                  </a:schemeClr>
                                </a:solidFill>
                                <a:latin typeface="Times New Roman" pitchFamily="18" charset="0"/>
                                <a:cs typeface="Times New Roman" pitchFamily="18" charset="0"/>
                              </a:rPr>
                              <m:t>D</m:t>
                            </m:r>
                          </m:den>
                        </m:f>
                        <m:r>
                          <a:rPr lang="en-US" sz="3200" b="0" i="1" smtClean="0">
                            <a:solidFill>
                              <a:schemeClr val="tx1">
                                <a:lumMod val="95000"/>
                                <a:lumOff val="5000"/>
                              </a:schemeClr>
                            </a:solidFill>
                            <a:latin typeface="Cambria Math" panose="02040503050406030204" pitchFamily="18" charset="0"/>
                            <a:cs typeface="Times New Roman" pitchFamily="18" charset="0"/>
                          </a:rPr>
                          <m:t> </m:t>
                        </m:r>
                        <m:r>
                          <m:rPr>
                            <m:nor/>
                          </m:rPr>
                          <a:rPr lang="en-US" sz="3200" b="0" i="0" smtClean="0">
                            <a:solidFill>
                              <a:schemeClr val="tx1">
                                <a:lumMod val="95000"/>
                                <a:lumOff val="5000"/>
                              </a:schemeClr>
                            </a:solidFill>
                            <a:latin typeface="Times New Roman" pitchFamily="18" charset="0"/>
                            <a:cs typeface="Times New Roman" pitchFamily="18" charset="0"/>
                          </a:rPr>
                          <m:t>+ </m:t>
                        </m:r>
                        <m:f>
                          <m:fPr>
                            <m:ctrlPr>
                              <a:rPr lang="en-US" sz="3200" b="0" i="1" smtClean="0">
                                <a:solidFill>
                                  <a:schemeClr val="tx1">
                                    <a:lumMod val="95000"/>
                                    <a:lumOff val="5000"/>
                                  </a:schemeClr>
                                </a:solidFill>
                                <a:latin typeface="Cambria Math" panose="02040503050406030204" pitchFamily="18" charset="0"/>
                                <a:cs typeface="Times New Roman" pitchFamily="18" charset="0"/>
                              </a:rPr>
                            </m:ctrlPr>
                          </m:fPr>
                          <m:num>
                            <m:r>
                              <m:rPr>
                                <m:nor/>
                              </m:rPr>
                              <a:rPr lang="en-US" sz="3200" b="0" i="0" smtClean="0">
                                <a:solidFill>
                                  <a:schemeClr val="tx1">
                                    <a:lumMod val="95000"/>
                                    <a:lumOff val="5000"/>
                                  </a:schemeClr>
                                </a:solidFill>
                                <a:latin typeface="Times New Roman" pitchFamily="18" charset="0"/>
                                <a:cs typeface="Times New Roman" pitchFamily="18" charset="0"/>
                              </a:rPr>
                              <m:t>E</m:t>
                            </m:r>
                          </m:num>
                          <m:den>
                            <m:r>
                              <m:rPr>
                                <m:nor/>
                              </m:rPr>
                              <a:rPr lang="en-US" sz="3200" b="0" i="0" smtClean="0">
                                <a:solidFill>
                                  <a:schemeClr val="tx1">
                                    <a:lumMod val="95000"/>
                                    <a:lumOff val="5000"/>
                                  </a:schemeClr>
                                </a:solidFill>
                                <a:latin typeface="Times New Roman" pitchFamily="18" charset="0"/>
                                <a:cs typeface="Times New Roman" pitchFamily="18" charset="0"/>
                              </a:rPr>
                              <m:t>F</m:t>
                            </m:r>
                          </m:den>
                        </m:f>
                      </m:e>
                    </m:d>
                    <m:r>
                      <a:rPr lang="en-US" sz="3200" b="0" i="1" smtClean="0">
                        <a:solidFill>
                          <a:schemeClr val="tx1">
                            <a:lumMod val="95000"/>
                            <a:lumOff val="5000"/>
                          </a:schemeClr>
                        </a:solidFill>
                        <a:latin typeface="Cambria Math" panose="02040503050406030204" pitchFamily="18" charset="0"/>
                        <a:cs typeface="Times New Roman" pitchFamily="18" charset="0"/>
                      </a:rPr>
                      <m:t> </m:t>
                    </m:r>
                    <m:r>
                      <m:rPr>
                        <m:nor/>
                      </m:rPr>
                      <a:rPr lang="en-US" sz="3200" b="0" i="0" smtClean="0">
                        <a:solidFill>
                          <a:schemeClr val="tx1">
                            <a:lumMod val="95000"/>
                            <a:lumOff val="5000"/>
                          </a:schemeClr>
                        </a:solidFill>
                        <a:latin typeface="Times New Roman" pitchFamily="18" charset="0"/>
                        <a:cs typeface="Times New Roman" pitchFamily="18" charset="0"/>
                      </a:rPr>
                      <m:t>= </m:t>
                    </m:r>
                    <m:r>
                      <a:rPr lang="en-US" sz="3200" b="0" i="1" smtClean="0">
                        <a:solidFill>
                          <a:schemeClr val="tx1">
                            <a:lumMod val="95000"/>
                            <a:lumOff val="5000"/>
                          </a:schemeClr>
                        </a:solidFill>
                        <a:latin typeface="Cambria Math" panose="02040503050406030204" pitchFamily="18" charset="0"/>
                        <a:cs typeface="Times New Roman" pitchFamily="18" charset="0"/>
                      </a:rPr>
                      <m:t> </m:t>
                    </m:r>
                    <m:f>
                      <m:fPr>
                        <m:ctrlPr>
                          <a:rPr lang="en-US" sz="3200" b="0" i="1" smtClean="0">
                            <a:solidFill>
                              <a:schemeClr val="tx1">
                                <a:lumMod val="95000"/>
                                <a:lumOff val="5000"/>
                              </a:schemeClr>
                            </a:solidFill>
                            <a:latin typeface="Cambria Math" panose="02040503050406030204" pitchFamily="18" charset="0"/>
                            <a:cs typeface="Times New Roman" pitchFamily="18" charset="0"/>
                          </a:rPr>
                        </m:ctrlPr>
                      </m:fPr>
                      <m:num>
                        <m:r>
                          <m:rPr>
                            <m:nor/>
                          </m:rPr>
                          <a:rPr lang="en-US" sz="3200" b="0" i="0" smtClean="0">
                            <a:solidFill>
                              <a:schemeClr val="tx1">
                                <a:lumMod val="95000"/>
                                <a:lumOff val="5000"/>
                              </a:schemeClr>
                            </a:solidFill>
                            <a:latin typeface="Times New Roman" pitchFamily="18" charset="0"/>
                            <a:cs typeface="Times New Roman" pitchFamily="18" charset="0"/>
                          </a:rPr>
                          <m:t>A</m:t>
                        </m:r>
                      </m:num>
                      <m:den>
                        <m:r>
                          <m:rPr>
                            <m:nor/>
                          </m:rPr>
                          <a:rPr lang="en-US" sz="3200" b="0" i="0" smtClean="0">
                            <a:solidFill>
                              <a:schemeClr val="tx1">
                                <a:lumMod val="95000"/>
                                <a:lumOff val="5000"/>
                              </a:schemeClr>
                            </a:solidFill>
                            <a:latin typeface="Times New Roman" pitchFamily="18" charset="0"/>
                            <a:cs typeface="Times New Roman" pitchFamily="18" charset="0"/>
                          </a:rPr>
                          <m:t>B</m:t>
                        </m:r>
                      </m:den>
                    </m:f>
                    <m:r>
                      <m:rPr>
                        <m:nor/>
                      </m:rPr>
                      <a:rPr lang="en-US" sz="3200" b="0" i="0" smtClean="0">
                        <a:solidFill>
                          <a:schemeClr val="tx1">
                            <a:lumMod val="95000"/>
                            <a:lumOff val="5000"/>
                          </a:schemeClr>
                        </a:solidFill>
                        <a:latin typeface="Times New Roman" pitchFamily="18" charset="0"/>
                        <a:cs typeface="Times New Roman" pitchFamily="18" charset="0"/>
                      </a:rPr>
                      <m:t>.</m:t>
                    </m:r>
                    <m:f>
                      <m:fPr>
                        <m:ctrlPr>
                          <a:rPr lang="en-US" sz="3200" b="0" i="1" smtClean="0">
                            <a:solidFill>
                              <a:schemeClr val="tx1">
                                <a:lumMod val="95000"/>
                                <a:lumOff val="5000"/>
                              </a:schemeClr>
                            </a:solidFill>
                            <a:latin typeface="Cambria Math" panose="02040503050406030204" pitchFamily="18" charset="0"/>
                            <a:cs typeface="Times New Roman" pitchFamily="18" charset="0"/>
                          </a:rPr>
                        </m:ctrlPr>
                      </m:fPr>
                      <m:num>
                        <m:r>
                          <m:rPr>
                            <m:nor/>
                          </m:rPr>
                          <a:rPr lang="en-US" sz="3200" b="0" i="0" smtClean="0">
                            <a:solidFill>
                              <a:schemeClr val="tx1">
                                <a:lumMod val="95000"/>
                                <a:lumOff val="5000"/>
                              </a:schemeClr>
                            </a:solidFill>
                            <a:latin typeface="Times New Roman" pitchFamily="18" charset="0"/>
                            <a:cs typeface="Times New Roman" pitchFamily="18" charset="0"/>
                          </a:rPr>
                          <m:t>C</m:t>
                        </m:r>
                      </m:num>
                      <m:den>
                        <m:r>
                          <m:rPr>
                            <m:nor/>
                          </m:rPr>
                          <a:rPr lang="en-US" sz="3200" b="0" i="0" smtClean="0">
                            <a:solidFill>
                              <a:schemeClr val="tx1">
                                <a:lumMod val="95000"/>
                                <a:lumOff val="5000"/>
                              </a:schemeClr>
                            </a:solidFill>
                            <a:latin typeface="Times New Roman" pitchFamily="18" charset="0"/>
                            <a:cs typeface="Times New Roman" pitchFamily="18" charset="0"/>
                          </a:rPr>
                          <m:t>D</m:t>
                        </m:r>
                      </m:den>
                    </m:f>
                    <m:r>
                      <a:rPr lang="en-US" sz="3200" b="0" i="1" smtClean="0">
                        <a:solidFill>
                          <a:schemeClr val="tx1">
                            <a:lumMod val="95000"/>
                            <a:lumOff val="5000"/>
                          </a:schemeClr>
                        </a:solidFill>
                        <a:latin typeface="Cambria Math" panose="02040503050406030204" pitchFamily="18" charset="0"/>
                        <a:cs typeface="Times New Roman" pitchFamily="18" charset="0"/>
                      </a:rPr>
                      <m:t> </m:t>
                    </m:r>
                    <m:r>
                      <m:rPr>
                        <m:nor/>
                      </m:rPr>
                      <a:rPr lang="en-US" sz="3200" b="0" i="0" smtClean="0">
                        <a:solidFill>
                          <a:schemeClr val="tx1">
                            <a:lumMod val="95000"/>
                            <a:lumOff val="5000"/>
                          </a:schemeClr>
                        </a:solidFill>
                        <a:latin typeface="Times New Roman" pitchFamily="18" charset="0"/>
                        <a:cs typeface="Times New Roman" pitchFamily="18" charset="0"/>
                      </a:rPr>
                      <m:t>+ </m:t>
                    </m:r>
                    <m:f>
                      <m:fPr>
                        <m:ctrlPr>
                          <a:rPr lang="en-US" sz="3200" b="0" i="1" smtClean="0">
                            <a:solidFill>
                              <a:schemeClr val="tx1">
                                <a:lumMod val="95000"/>
                                <a:lumOff val="5000"/>
                              </a:schemeClr>
                            </a:solidFill>
                            <a:latin typeface="Cambria Math" panose="02040503050406030204" pitchFamily="18" charset="0"/>
                            <a:cs typeface="Times New Roman" pitchFamily="18" charset="0"/>
                          </a:rPr>
                        </m:ctrlPr>
                      </m:fPr>
                      <m:num>
                        <m:r>
                          <m:rPr>
                            <m:nor/>
                          </m:rPr>
                          <a:rPr lang="en-US" sz="3200" b="0" i="0" smtClean="0">
                            <a:solidFill>
                              <a:schemeClr val="tx1">
                                <a:lumMod val="95000"/>
                                <a:lumOff val="5000"/>
                              </a:schemeClr>
                            </a:solidFill>
                            <a:latin typeface="Times New Roman" pitchFamily="18" charset="0"/>
                            <a:cs typeface="Times New Roman" pitchFamily="18" charset="0"/>
                          </a:rPr>
                          <m:t>E</m:t>
                        </m:r>
                      </m:num>
                      <m:den>
                        <m:r>
                          <m:rPr>
                            <m:nor/>
                          </m:rPr>
                          <a:rPr lang="en-US" sz="3200" b="0" i="0" smtClean="0">
                            <a:solidFill>
                              <a:schemeClr val="tx1">
                                <a:lumMod val="95000"/>
                                <a:lumOff val="5000"/>
                              </a:schemeClr>
                            </a:solidFill>
                            <a:latin typeface="Times New Roman" pitchFamily="18" charset="0"/>
                            <a:cs typeface="Times New Roman" pitchFamily="18" charset="0"/>
                          </a:rPr>
                          <m:t>F</m:t>
                        </m:r>
                      </m:den>
                    </m:f>
                  </m:oMath>
                </a14:m>
                <a:endParaRPr lang="en-US" sz="3200">
                  <a:solidFill>
                    <a:schemeClr val="tx1">
                      <a:lumMod val="95000"/>
                      <a:lumOff val="5000"/>
                    </a:schemeClr>
                  </a:solidFill>
                  <a:latin typeface="Times New Roman" pitchFamily="18" charset="0"/>
                  <a:cs typeface="Times New Roman" pitchFamily="18" charset="0"/>
                </a:endParaRPr>
              </a:p>
              <a:p>
                <a:r>
                  <a:rPr lang="en-US" sz="3200" b="1">
                    <a:solidFill>
                      <a:schemeClr val="tx1">
                        <a:lumMod val="95000"/>
                        <a:lumOff val="5000"/>
                      </a:schemeClr>
                    </a:solidFill>
                    <a:latin typeface="Times New Roman" pitchFamily="18" charset="0"/>
                    <a:cs typeface="Times New Roman" pitchFamily="18" charset="0"/>
                  </a:rPr>
                  <a:t>	B.  </a:t>
                </a:r>
                <a14:m>
                  <m:oMath xmlns:m="http://schemas.openxmlformats.org/officeDocument/2006/math">
                    <m:f>
                      <m:fPr>
                        <m:ctrlPr>
                          <a:rPr lang="en-US" sz="3200" i="1">
                            <a:solidFill>
                              <a:schemeClr val="tx1">
                                <a:lumMod val="95000"/>
                                <a:lumOff val="5000"/>
                              </a:schemeClr>
                            </a:solidFill>
                            <a:latin typeface="Cambria Math" panose="02040503050406030204" pitchFamily="18" charset="0"/>
                            <a:cs typeface="Times New Roman" pitchFamily="18" charset="0"/>
                          </a:rPr>
                        </m:ctrlPr>
                      </m:fPr>
                      <m:num>
                        <m:r>
                          <m:rPr>
                            <m:nor/>
                          </m:rPr>
                          <a:rPr lang="en-US" sz="3200" i="0">
                            <a:solidFill>
                              <a:schemeClr val="tx1">
                                <a:lumMod val="95000"/>
                                <a:lumOff val="5000"/>
                              </a:schemeClr>
                            </a:solidFill>
                            <a:latin typeface="Times New Roman" pitchFamily="18" charset="0"/>
                            <a:cs typeface="Times New Roman" pitchFamily="18" charset="0"/>
                          </a:rPr>
                          <m:t>A</m:t>
                        </m:r>
                      </m:num>
                      <m:den>
                        <m:r>
                          <m:rPr>
                            <m:nor/>
                          </m:rPr>
                          <a:rPr lang="en-US" sz="3200" i="0">
                            <a:solidFill>
                              <a:schemeClr val="tx1">
                                <a:lumMod val="95000"/>
                                <a:lumOff val="5000"/>
                              </a:schemeClr>
                            </a:solidFill>
                            <a:latin typeface="Times New Roman" pitchFamily="18" charset="0"/>
                            <a:cs typeface="Times New Roman" pitchFamily="18" charset="0"/>
                          </a:rPr>
                          <m:t>B</m:t>
                        </m:r>
                      </m:den>
                    </m:f>
                    <m:r>
                      <m:rPr>
                        <m:nor/>
                      </m:rPr>
                      <a:rPr lang="en-US" sz="3200" b="0" i="0" smtClean="0">
                        <a:solidFill>
                          <a:schemeClr val="tx1">
                            <a:lumMod val="95000"/>
                            <a:lumOff val="5000"/>
                          </a:schemeClr>
                        </a:solidFill>
                        <a:latin typeface="Times New Roman" pitchFamily="18" charset="0"/>
                        <a:cs typeface="Times New Roman" pitchFamily="18" charset="0"/>
                      </a:rPr>
                      <m:t>.</m:t>
                    </m:r>
                    <m:d>
                      <m:dPr>
                        <m:ctrlPr>
                          <a:rPr lang="en-US" sz="3200" i="1">
                            <a:solidFill>
                              <a:schemeClr val="tx1">
                                <a:lumMod val="95000"/>
                                <a:lumOff val="5000"/>
                              </a:schemeClr>
                            </a:solidFill>
                            <a:latin typeface="Cambria Math" panose="02040503050406030204" pitchFamily="18" charset="0"/>
                            <a:cs typeface="Times New Roman" pitchFamily="18" charset="0"/>
                          </a:rPr>
                        </m:ctrlPr>
                      </m:dPr>
                      <m:e>
                        <m:f>
                          <m:fPr>
                            <m:ctrlPr>
                              <a:rPr lang="en-US" sz="3200" i="1">
                                <a:solidFill>
                                  <a:schemeClr val="tx1">
                                    <a:lumMod val="95000"/>
                                    <a:lumOff val="5000"/>
                                  </a:schemeClr>
                                </a:solidFill>
                                <a:latin typeface="Cambria Math" panose="02040503050406030204" pitchFamily="18" charset="0"/>
                                <a:cs typeface="Times New Roman" pitchFamily="18" charset="0"/>
                              </a:rPr>
                            </m:ctrlPr>
                          </m:fPr>
                          <m:num>
                            <m:r>
                              <m:rPr>
                                <m:nor/>
                              </m:rPr>
                              <a:rPr lang="en-US" sz="3200" i="0">
                                <a:solidFill>
                                  <a:schemeClr val="tx1">
                                    <a:lumMod val="95000"/>
                                    <a:lumOff val="5000"/>
                                  </a:schemeClr>
                                </a:solidFill>
                                <a:latin typeface="Times New Roman" pitchFamily="18" charset="0"/>
                                <a:cs typeface="Times New Roman" pitchFamily="18" charset="0"/>
                              </a:rPr>
                              <m:t>C</m:t>
                            </m:r>
                          </m:num>
                          <m:den>
                            <m:r>
                              <m:rPr>
                                <m:nor/>
                              </m:rPr>
                              <a:rPr lang="en-US" sz="3200" i="0">
                                <a:solidFill>
                                  <a:schemeClr val="tx1">
                                    <a:lumMod val="95000"/>
                                    <a:lumOff val="5000"/>
                                  </a:schemeClr>
                                </a:solidFill>
                                <a:latin typeface="Times New Roman" pitchFamily="18" charset="0"/>
                                <a:cs typeface="Times New Roman" pitchFamily="18" charset="0"/>
                              </a:rPr>
                              <m:t>D</m:t>
                            </m:r>
                          </m:den>
                        </m:f>
                        <m:r>
                          <m:rPr>
                            <m:nor/>
                          </m:rPr>
                          <a:rPr lang="en-US" sz="3200" b="0" i="0" smtClean="0">
                            <a:solidFill>
                              <a:schemeClr val="tx1">
                                <a:lumMod val="95000"/>
                                <a:lumOff val="5000"/>
                              </a:schemeClr>
                            </a:solidFill>
                            <a:latin typeface="Times New Roman" pitchFamily="18" charset="0"/>
                            <a:cs typeface="Times New Roman" pitchFamily="18" charset="0"/>
                          </a:rPr>
                          <m:t>.</m:t>
                        </m:r>
                        <m:f>
                          <m:fPr>
                            <m:ctrlPr>
                              <a:rPr lang="en-US" sz="3200" i="1">
                                <a:solidFill>
                                  <a:schemeClr val="tx1">
                                    <a:lumMod val="95000"/>
                                    <a:lumOff val="5000"/>
                                  </a:schemeClr>
                                </a:solidFill>
                                <a:latin typeface="Cambria Math" panose="02040503050406030204" pitchFamily="18" charset="0"/>
                                <a:cs typeface="Times New Roman" pitchFamily="18" charset="0"/>
                              </a:rPr>
                            </m:ctrlPr>
                          </m:fPr>
                          <m:num>
                            <m:r>
                              <m:rPr>
                                <m:nor/>
                              </m:rPr>
                              <a:rPr lang="en-US" sz="3200" i="0">
                                <a:solidFill>
                                  <a:schemeClr val="tx1">
                                    <a:lumMod val="95000"/>
                                    <a:lumOff val="5000"/>
                                  </a:schemeClr>
                                </a:solidFill>
                                <a:latin typeface="Times New Roman" pitchFamily="18" charset="0"/>
                                <a:cs typeface="Times New Roman" pitchFamily="18" charset="0"/>
                              </a:rPr>
                              <m:t>E</m:t>
                            </m:r>
                          </m:num>
                          <m:den>
                            <m:r>
                              <m:rPr>
                                <m:nor/>
                              </m:rPr>
                              <a:rPr lang="en-US" sz="3200" i="0">
                                <a:solidFill>
                                  <a:schemeClr val="tx1">
                                    <a:lumMod val="95000"/>
                                    <a:lumOff val="5000"/>
                                  </a:schemeClr>
                                </a:solidFill>
                                <a:latin typeface="Times New Roman" pitchFamily="18" charset="0"/>
                                <a:cs typeface="Times New Roman" pitchFamily="18" charset="0"/>
                              </a:rPr>
                              <m:t>F</m:t>
                            </m:r>
                          </m:den>
                        </m:f>
                      </m:e>
                    </m:d>
                    <m:r>
                      <a:rPr lang="en-US" sz="3200" b="0" i="1" smtClean="0">
                        <a:solidFill>
                          <a:schemeClr val="tx1">
                            <a:lumMod val="95000"/>
                            <a:lumOff val="5000"/>
                          </a:schemeClr>
                        </a:solidFill>
                        <a:latin typeface="Cambria Math" panose="02040503050406030204" pitchFamily="18" charset="0"/>
                        <a:cs typeface="Times New Roman" pitchFamily="18" charset="0"/>
                      </a:rPr>
                      <m:t> </m:t>
                    </m:r>
                    <m:r>
                      <m:rPr>
                        <m:nor/>
                      </m:rPr>
                      <a:rPr lang="en-US" sz="3200" i="0">
                        <a:solidFill>
                          <a:schemeClr val="tx1">
                            <a:lumMod val="95000"/>
                            <a:lumOff val="5000"/>
                          </a:schemeClr>
                        </a:solidFill>
                        <a:latin typeface="Times New Roman" pitchFamily="18" charset="0"/>
                        <a:cs typeface="Times New Roman" pitchFamily="18" charset="0"/>
                      </a:rPr>
                      <m:t>=</m:t>
                    </m:r>
                    <m:r>
                      <m:rPr>
                        <m:nor/>
                      </m:rPr>
                      <a:rPr lang="en-US" sz="3200" b="0" i="0" smtClean="0">
                        <a:solidFill>
                          <a:schemeClr val="tx1">
                            <a:lumMod val="95000"/>
                            <a:lumOff val="5000"/>
                          </a:schemeClr>
                        </a:solidFill>
                        <a:latin typeface="Times New Roman" pitchFamily="18" charset="0"/>
                        <a:cs typeface="Times New Roman" pitchFamily="18" charset="0"/>
                      </a:rPr>
                      <m:t> </m:t>
                    </m:r>
                    <m:f>
                      <m:fPr>
                        <m:ctrlPr>
                          <a:rPr lang="en-US" sz="3200" i="1">
                            <a:solidFill>
                              <a:schemeClr val="tx1">
                                <a:lumMod val="95000"/>
                                <a:lumOff val="5000"/>
                              </a:schemeClr>
                            </a:solidFill>
                            <a:latin typeface="Cambria Math" panose="02040503050406030204" pitchFamily="18" charset="0"/>
                            <a:cs typeface="Times New Roman" pitchFamily="18" charset="0"/>
                          </a:rPr>
                        </m:ctrlPr>
                      </m:fPr>
                      <m:num>
                        <m:r>
                          <m:rPr>
                            <m:nor/>
                          </m:rPr>
                          <a:rPr lang="en-US" sz="3200" i="0">
                            <a:solidFill>
                              <a:schemeClr val="tx1">
                                <a:lumMod val="95000"/>
                                <a:lumOff val="5000"/>
                              </a:schemeClr>
                            </a:solidFill>
                            <a:latin typeface="Times New Roman" pitchFamily="18" charset="0"/>
                            <a:cs typeface="Times New Roman" pitchFamily="18" charset="0"/>
                          </a:rPr>
                          <m:t>E</m:t>
                        </m:r>
                      </m:num>
                      <m:den>
                        <m:r>
                          <m:rPr>
                            <m:nor/>
                          </m:rPr>
                          <a:rPr lang="en-US" sz="3200" i="0">
                            <a:solidFill>
                              <a:schemeClr val="tx1">
                                <a:lumMod val="95000"/>
                                <a:lumOff val="5000"/>
                              </a:schemeClr>
                            </a:solidFill>
                            <a:latin typeface="Times New Roman" pitchFamily="18" charset="0"/>
                            <a:cs typeface="Times New Roman" pitchFamily="18" charset="0"/>
                          </a:rPr>
                          <m:t>F</m:t>
                        </m:r>
                      </m:den>
                    </m:f>
                    <m:d>
                      <m:dPr>
                        <m:ctrlPr>
                          <a:rPr lang="en-US" sz="3200" i="1" smtClean="0">
                            <a:solidFill>
                              <a:schemeClr val="tx1">
                                <a:lumMod val="95000"/>
                                <a:lumOff val="5000"/>
                              </a:schemeClr>
                            </a:solidFill>
                            <a:latin typeface="Cambria Math" panose="02040503050406030204" pitchFamily="18" charset="0"/>
                            <a:cs typeface="Times New Roman" pitchFamily="18" charset="0"/>
                          </a:rPr>
                        </m:ctrlPr>
                      </m:dPr>
                      <m:e>
                        <m:f>
                          <m:fPr>
                            <m:ctrlPr>
                              <a:rPr lang="en-US" sz="3200" i="1">
                                <a:solidFill>
                                  <a:schemeClr val="tx1">
                                    <a:lumMod val="95000"/>
                                    <a:lumOff val="5000"/>
                                  </a:schemeClr>
                                </a:solidFill>
                                <a:latin typeface="Cambria Math" panose="02040503050406030204" pitchFamily="18" charset="0"/>
                                <a:cs typeface="Times New Roman" pitchFamily="18" charset="0"/>
                              </a:rPr>
                            </m:ctrlPr>
                          </m:fPr>
                          <m:num>
                            <m:r>
                              <m:rPr>
                                <m:nor/>
                              </m:rPr>
                              <a:rPr lang="en-US" sz="3200" i="0">
                                <a:solidFill>
                                  <a:schemeClr val="tx1">
                                    <a:lumMod val="95000"/>
                                    <a:lumOff val="5000"/>
                                  </a:schemeClr>
                                </a:solidFill>
                                <a:latin typeface="Times New Roman" pitchFamily="18" charset="0"/>
                                <a:cs typeface="Times New Roman" pitchFamily="18" charset="0"/>
                              </a:rPr>
                              <m:t>C</m:t>
                            </m:r>
                          </m:num>
                          <m:den>
                            <m:r>
                              <m:rPr>
                                <m:nor/>
                              </m:rPr>
                              <a:rPr lang="en-US" sz="3200" i="0">
                                <a:solidFill>
                                  <a:schemeClr val="tx1">
                                    <a:lumMod val="95000"/>
                                    <a:lumOff val="5000"/>
                                  </a:schemeClr>
                                </a:solidFill>
                                <a:latin typeface="Times New Roman" pitchFamily="18" charset="0"/>
                                <a:cs typeface="Times New Roman" pitchFamily="18" charset="0"/>
                              </a:rPr>
                              <m:t>D</m:t>
                            </m:r>
                          </m:den>
                        </m:f>
                        <m:r>
                          <m:rPr>
                            <m:nor/>
                          </m:rPr>
                          <a:rPr lang="en-US" sz="3200" i="0">
                            <a:solidFill>
                              <a:schemeClr val="tx1">
                                <a:lumMod val="95000"/>
                                <a:lumOff val="5000"/>
                              </a:schemeClr>
                            </a:solidFill>
                            <a:latin typeface="Times New Roman" pitchFamily="18" charset="0"/>
                            <a:cs typeface="Times New Roman" pitchFamily="18" charset="0"/>
                          </a:rPr>
                          <m:t>.</m:t>
                        </m:r>
                        <m:f>
                          <m:fPr>
                            <m:ctrlPr>
                              <a:rPr lang="en-US" sz="3200" i="1">
                                <a:solidFill>
                                  <a:schemeClr val="tx1">
                                    <a:lumMod val="95000"/>
                                    <a:lumOff val="5000"/>
                                  </a:schemeClr>
                                </a:solidFill>
                                <a:latin typeface="Cambria Math" panose="02040503050406030204" pitchFamily="18" charset="0"/>
                                <a:cs typeface="Times New Roman" pitchFamily="18" charset="0"/>
                              </a:rPr>
                            </m:ctrlPr>
                          </m:fPr>
                          <m:num>
                            <m:r>
                              <m:rPr>
                                <m:nor/>
                              </m:rPr>
                              <a:rPr lang="en-US" sz="3200" i="0">
                                <a:solidFill>
                                  <a:schemeClr val="tx1">
                                    <a:lumMod val="95000"/>
                                    <a:lumOff val="5000"/>
                                  </a:schemeClr>
                                </a:solidFill>
                                <a:latin typeface="Times New Roman" pitchFamily="18" charset="0"/>
                                <a:cs typeface="Times New Roman" pitchFamily="18" charset="0"/>
                              </a:rPr>
                              <m:t>A</m:t>
                            </m:r>
                          </m:num>
                          <m:den>
                            <m:r>
                              <m:rPr>
                                <m:nor/>
                              </m:rPr>
                              <a:rPr lang="en-US" sz="3200" i="0">
                                <a:solidFill>
                                  <a:schemeClr val="tx1">
                                    <a:lumMod val="95000"/>
                                    <a:lumOff val="5000"/>
                                  </a:schemeClr>
                                </a:solidFill>
                                <a:latin typeface="Times New Roman" pitchFamily="18" charset="0"/>
                                <a:cs typeface="Times New Roman" pitchFamily="18" charset="0"/>
                              </a:rPr>
                              <m:t>B</m:t>
                            </m:r>
                          </m:den>
                        </m:f>
                      </m:e>
                    </m:d>
                  </m:oMath>
                </a14:m>
                <a:endParaRPr lang="en-US" sz="3200">
                  <a:solidFill>
                    <a:schemeClr val="tx1">
                      <a:lumMod val="95000"/>
                      <a:lumOff val="5000"/>
                    </a:schemeClr>
                  </a:solidFill>
                  <a:latin typeface="Times New Roman" pitchFamily="18" charset="0"/>
                  <a:cs typeface="Times New Roman" pitchFamily="18" charset="0"/>
                </a:endParaRPr>
              </a:p>
              <a:p>
                <a:r>
                  <a:rPr lang="en-US" sz="3200" b="1">
                    <a:solidFill>
                      <a:schemeClr val="tx1">
                        <a:lumMod val="95000"/>
                        <a:lumOff val="5000"/>
                      </a:schemeClr>
                    </a:solidFill>
                    <a:latin typeface="Times New Roman" pitchFamily="18" charset="0"/>
                    <a:cs typeface="Times New Roman" pitchFamily="18" charset="0"/>
                  </a:rPr>
                  <a:t>	C.  </a:t>
                </a:r>
                <a14:m>
                  <m:oMath xmlns:m="http://schemas.openxmlformats.org/officeDocument/2006/math">
                    <m:f>
                      <m:fPr>
                        <m:ctrlPr>
                          <a:rPr lang="en-US" sz="3200" i="1">
                            <a:solidFill>
                              <a:schemeClr val="tx1">
                                <a:lumMod val="95000"/>
                                <a:lumOff val="5000"/>
                              </a:schemeClr>
                            </a:solidFill>
                            <a:latin typeface="Cambria Math" panose="02040503050406030204" pitchFamily="18" charset="0"/>
                            <a:cs typeface="Times New Roman" pitchFamily="18" charset="0"/>
                          </a:rPr>
                        </m:ctrlPr>
                      </m:fPr>
                      <m:num>
                        <m:r>
                          <m:rPr>
                            <m:nor/>
                          </m:rPr>
                          <a:rPr lang="en-US" sz="3200" i="0">
                            <a:solidFill>
                              <a:schemeClr val="tx1">
                                <a:lumMod val="95000"/>
                                <a:lumOff val="5000"/>
                              </a:schemeClr>
                            </a:solidFill>
                            <a:latin typeface="Times New Roman" pitchFamily="18" charset="0"/>
                            <a:cs typeface="Times New Roman" pitchFamily="18" charset="0"/>
                          </a:rPr>
                          <m:t>A</m:t>
                        </m:r>
                      </m:num>
                      <m:den>
                        <m:r>
                          <m:rPr>
                            <m:nor/>
                          </m:rPr>
                          <a:rPr lang="en-US" sz="3200" i="0">
                            <a:solidFill>
                              <a:schemeClr val="tx1">
                                <a:lumMod val="95000"/>
                                <a:lumOff val="5000"/>
                              </a:schemeClr>
                            </a:solidFill>
                            <a:latin typeface="Times New Roman" pitchFamily="18" charset="0"/>
                            <a:cs typeface="Times New Roman" pitchFamily="18" charset="0"/>
                          </a:rPr>
                          <m:t>B</m:t>
                        </m:r>
                      </m:den>
                    </m:f>
                    <m:r>
                      <m:rPr>
                        <m:nor/>
                      </m:rPr>
                      <a:rPr lang="en-US" sz="3200" b="0" i="0" smtClean="0">
                        <a:solidFill>
                          <a:schemeClr val="tx1">
                            <a:lumMod val="95000"/>
                            <a:lumOff val="5000"/>
                          </a:schemeClr>
                        </a:solidFill>
                        <a:latin typeface="Times New Roman" pitchFamily="18" charset="0"/>
                        <a:cs typeface="Times New Roman" pitchFamily="18" charset="0"/>
                      </a:rPr>
                      <m:t>.</m:t>
                    </m:r>
                    <m:f>
                      <m:fPr>
                        <m:ctrlPr>
                          <a:rPr lang="en-US" sz="3200" i="1">
                            <a:solidFill>
                              <a:schemeClr val="tx1">
                                <a:lumMod val="95000"/>
                                <a:lumOff val="5000"/>
                              </a:schemeClr>
                            </a:solidFill>
                            <a:latin typeface="Cambria Math" panose="02040503050406030204" pitchFamily="18" charset="0"/>
                            <a:cs typeface="Times New Roman" pitchFamily="18" charset="0"/>
                          </a:rPr>
                        </m:ctrlPr>
                      </m:fPr>
                      <m:num>
                        <m:r>
                          <m:rPr>
                            <m:nor/>
                          </m:rPr>
                          <a:rPr lang="en-US" sz="3200" b="0" i="0" smtClean="0">
                            <a:solidFill>
                              <a:schemeClr val="tx1">
                                <a:lumMod val="95000"/>
                                <a:lumOff val="5000"/>
                              </a:schemeClr>
                            </a:solidFill>
                            <a:latin typeface="Times New Roman" pitchFamily="18" charset="0"/>
                            <a:cs typeface="Times New Roman" pitchFamily="18" charset="0"/>
                          </a:rPr>
                          <m:t>C</m:t>
                        </m:r>
                      </m:num>
                      <m:den>
                        <m:r>
                          <m:rPr>
                            <m:nor/>
                          </m:rPr>
                          <a:rPr lang="en-US" sz="3200" b="0" i="0" smtClean="0">
                            <a:solidFill>
                              <a:schemeClr val="tx1">
                                <a:lumMod val="95000"/>
                                <a:lumOff val="5000"/>
                              </a:schemeClr>
                            </a:solidFill>
                            <a:latin typeface="Times New Roman" pitchFamily="18" charset="0"/>
                            <a:cs typeface="Times New Roman" pitchFamily="18" charset="0"/>
                          </a:rPr>
                          <m:t>D</m:t>
                        </m:r>
                      </m:den>
                    </m:f>
                    <m:r>
                      <m:rPr>
                        <m:nor/>
                      </m:rPr>
                      <a:rPr lang="en-US" sz="3200" b="0" i="0" smtClean="0">
                        <a:solidFill>
                          <a:schemeClr val="tx1">
                            <a:lumMod val="95000"/>
                            <a:lumOff val="5000"/>
                          </a:schemeClr>
                        </a:solidFill>
                        <a:latin typeface="Cambria Math" panose="02040503050406030204" pitchFamily="18" charset="0"/>
                        <a:cs typeface="Times New Roman" pitchFamily="18" charset="0"/>
                      </a:rPr>
                      <m:t> </m:t>
                    </m:r>
                    <m:r>
                      <m:rPr>
                        <m:nor/>
                      </m:rPr>
                      <a:rPr lang="en-US" sz="3200" b="0" i="0" smtClean="0">
                        <a:solidFill>
                          <a:schemeClr val="tx1">
                            <a:lumMod val="95000"/>
                            <a:lumOff val="5000"/>
                          </a:schemeClr>
                        </a:solidFill>
                        <a:latin typeface="Times New Roman" pitchFamily="18" charset="0"/>
                        <a:cs typeface="Times New Roman" pitchFamily="18" charset="0"/>
                      </a:rPr>
                      <m:t>=</m:t>
                    </m:r>
                    <m:r>
                      <a:rPr lang="en-US" sz="3200" b="0" i="1" smtClean="0">
                        <a:solidFill>
                          <a:schemeClr val="tx1">
                            <a:lumMod val="95000"/>
                            <a:lumOff val="5000"/>
                          </a:schemeClr>
                        </a:solidFill>
                        <a:latin typeface="Cambria Math" panose="02040503050406030204" pitchFamily="18" charset="0"/>
                        <a:cs typeface="Times New Roman" pitchFamily="18" charset="0"/>
                      </a:rPr>
                      <m:t> </m:t>
                    </m:r>
                    <m:f>
                      <m:fPr>
                        <m:ctrlPr>
                          <a:rPr lang="en-US" sz="3200" i="1">
                            <a:solidFill>
                              <a:schemeClr val="tx1">
                                <a:lumMod val="95000"/>
                                <a:lumOff val="5000"/>
                              </a:schemeClr>
                            </a:solidFill>
                            <a:latin typeface="Cambria Math" panose="02040503050406030204" pitchFamily="18" charset="0"/>
                            <a:cs typeface="Times New Roman" pitchFamily="18" charset="0"/>
                          </a:rPr>
                        </m:ctrlPr>
                      </m:fPr>
                      <m:num>
                        <m:r>
                          <m:rPr>
                            <m:nor/>
                          </m:rPr>
                          <a:rPr lang="en-US" sz="3200" i="0">
                            <a:solidFill>
                              <a:schemeClr val="tx1">
                                <a:lumMod val="95000"/>
                                <a:lumOff val="5000"/>
                              </a:schemeClr>
                            </a:solidFill>
                            <a:latin typeface="Times New Roman" pitchFamily="18" charset="0"/>
                            <a:cs typeface="Times New Roman" pitchFamily="18" charset="0"/>
                          </a:rPr>
                          <m:t>C</m:t>
                        </m:r>
                      </m:num>
                      <m:den>
                        <m:r>
                          <m:rPr>
                            <m:nor/>
                          </m:rPr>
                          <a:rPr lang="en-US" sz="3200" i="0">
                            <a:solidFill>
                              <a:schemeClr val="tx1">
                                <a:lumMod val="95000"/>
                                <a:lumOff val="5000"/>
                              </a:schemeClr>
                            </a:solidFill>
                            <a:latin typeface="Times New Roman" pitchFamily="18" charset="0"/>
                            <a:cs typeface="Times New Roman" pitchFamily="18" charset="0"/>
                          </a:rPr>
                          <m:t>D</m:t>
                        </m:r>
                      </m:den>
                    </m:f>
                    <m:r>
                      <m:rPr>
                        <m:nor/>
                      </m:rPr>
                      <a:rPr lang="en-US" sz="3200" b="0" i="0" smtClean="0">
                        <a:solidFill>
                          <a:schemeClr val="tx1">
                            <a:lumMod val="95000"/>
                            <a:lumOff val="5000"/>
                          </a:schemeClr>
                        </a:solidFill>
                        <a:latin typeface="Times New Roman" pitchFamily="18" charset="0"/>
                        <a:cs typeface="Times New Roman" pitchFamily="18" charset="0"/>
                      </a:rPr>
                      <m:t>.</m:t>
                    </m:r>
                    <m:f>
                      <m:fPr>
                        <m:ctrlPr>
                          <a:rPr lang="en-US" sz="3200" i="1">
                            <a:solidFill>
                              <a:schemeClr val="tx1">
                                <a:lumMod val="95000"/>
                                <a:lumOff val="5000"/>
                              </a:schemeClr>
                            </a:solidFill>
                            <a:latin typeface="Cambria Math" panose="02040503050406030204" pitchFamily="18" charset="0"/>
                            <a:cs typeface="Times New Roman" pitchFamily="18" charset="0"/>
                          </a:rPr>
                        </m:ctrlPr>
                      </m:fPr>
                      <m:num>
                        <m:r>
                          <m:rPr>
                            <m:nor/>
                          </m:rPr>
                          <a:rPr lang="en-US" sz="3200" b="0" i="0" smtClean="0">
                            <a:solidFill>
                              <a:schemeClr val="tx1">
                                <a:lumMod val="95000"/>
                                <a:lumOff val="5000"/>
                              </a:schemeClr>
                            </a:solidFill>
                            <a:latin typeface="Times New Roman" pitchFamily="18" charset="0"/>
                            <a:cs typeface="Times New Roman" pitchFamily="18" charset="0"/>
                          </a:rPr>
                          <m:t>A</m:t>
                        </m:r>
                      </m:num>
                      <m:den>
                        <m:r>
                          <m:rPr>
                            <m:nor/>
                          </m:rPr>
                          <a:rPr lang="en-US" sz="3200" b="0" i="0" smtClean="0">
                            <a:solidFill>
                              <a:schemeClr val="tx1">
                                <a:lumMod val="95000"/>
                                <a:lumOff val="5000"/>
                              </a:schemeClr>
                            </a:solidFill>
                            <a:latin typeface="Times New Roman" pitchFamily="18" charset="0"/>
                            <a:cs typeface="Times New Roman" pitchFamily="18" charset="0"/>
                          </a:rPr>
                          <m:t>B</m:t>
                        </m:r>
                      </m:den>
                    </m:f>
                  </m:oMath>
                </a14:m>
                <a:endParaRPr lang="en-US" sz="3200">
                  <a:solidFill>
                    <a:schemeClr val="tx1">
                      <a:lumMod val="95000"/>
                      <a:lumOff val="5000"/>
                    </a:schemeClr>
                  </a:solidFill>
                  <a:latin typeface="Times New Roman" pitchFamily="18" charset="0"/>
                  <a:cs typeface="Times New Roman" pitchFamily="18" charset="0"/>
                </a:endParaRPr>
              </a:p>
              <a:p>
                <a:r>
                  <a:rPr lang="en-US" sz="3200" b="1">
                    <a:solidFill>
                      <a:schemeClr val="tx1">
                        <a:lumMod val="95000"/>
                        <a:lumOff val="5000"/>
                      </a:schemeClr>
                    </a:solidFill>
                    <a:latin typeface="Times New Roman" pitchFamily="18" charset="0"/>
                    <a:cs typeface="Times New Roman" pitchFamily="18" charset="0"/>
                  </a:rPr>
                  <a:t>	D.  </a:t>
                </a:r>
                <a14:m>
                  <m:oMath xmlns:m="http://schemas.openxmlformats.org/officeDocument/2006/math">
                    <m:f>
                      <m:fPr>
                        <m:ctrlPr>
                          <a:rPr lang="en-US" sz="3200" i="1">
                            <a:solidFill>
                              <a:schemeClr val="tx1">
                                <a:lumMod val="95000"/>
                                <a:lumOff val="5000"/>
                              </a:schemeClr>
                            </a:solidFill>
                            <a:latin typeface="Cambria Math" panose="02040503050406030204" pitchFamily="18" charset="0"/>
                            <a:cs typeface="Times New Roman" pitchFamily="18" charset="0"/>
                          </a:rPr>
                        </m:ctrlPr>
                      </m:fPr>
                      <m:num>
                        <m:r>
                          <m:rPr>
                            <m:nor/>
                          </m:rPr>
                          <a:rPr lang="en-US" sz="3200" i="0">
                            <a:solidFill>
                              <a:schemeClr val="tx1">
                                <a:lumMod val="95000"/>
                                <a:lumOff val="5000"/>
                              </a:schemeClr>
                            </a:solidFill>
                            <a:latin typeface="Times New Roman" pitchFamily="18" charset="0"/>
                            <a:cs typeface="Times New Roman" pitchFamily="18" charset="0"/>
                          </a:rPr>
                          <m:t>A</m:t>
                        </m:r>
                      </m:num>
                      <m:den>
                        <m:r>
                          <m:rPr>
                            <m:nor/>
                          </m:rPr>
                          <a:rPr lang="en-US" sz="3200" i="0">
                            <a:solidFill>
                              <a:schemeClr val="tx1">
                                <a:lumMod val="95000"/>
                                <a:lumOff val="5000"/>
                              </a:schemeClr>
                            </a:solidFill>
                            <a:latin typeface="Times New Roman" pitchFamily="18" charset="0"/>
                            <a:cs typeface="Times New Roman" pitchFamily="18" charset="0"/>
                          </a:rPr>
                          <m:t>B</m:t>
                        </m:r>
                      </m:den>
                    </m:f>
                    <m:r>
                      <m:rPr>
                        <m:nor/>
                      </m:rPr>
                      <a:rPr lang="en-US" sz="3200" b="0" i="0" smtClean="0">
                        <a:solidFill>
                          <a:schemeClr val="tx1">
                            <a:lumMod val="95000"/>
                            <a:lumOff val="5000"/>
                          </a:schemeClr>
                        </a:solidFill>
                        <a:latin typeface="Times New Roman" pitchFamily="18" charset="0"/>
                        <a:cs typeface="Times New Roman" pitchFamily="18" charset="0"/>
                      </a:rPr>
                      <m:t>.</m:t>
                    </m:r>
                    <m:f>
                      <m:fPr>
                        <m:ctrlPr>
                          <a:rPr lang="en-US" sz="3200" i="1">
                            <a:solidFill>
                              <a:schemeClr val="tx1">
                                <a:lumMod val="95000"/>
                                <a:lumOff val="5000"/>
                              </a:schemeClr>
                            </a:solidFill>
                            <a:latin typeface="Cambria Math" panose="02040503050406030204" pitchFamily="18" charset="0"/>
                            <a:cs typeface="Times New Roman" pitchFamily="18" charset="0"/>
                          </a:rPr>
                        </m:ctrlPr>
                      </m:fPr>
                      <m:num>
                        <m:r>
                          <m:rPr>
                            <m:nor/>
                          </m:rPr>
                          <a:rPr lang="en-US" sz="3200" b="0" i="0" smtClean="0">
                            <a:solidFill>
                              <a:schemeClr val="tx1">
                                <a:lumMod val="95000"/>
                                <a:lumOff val="5000"/>
                              </a:schemeClr>
                            </a:solidFill>
                            <a:latin typeface="Times New Roman" pitchFamily="18" charset="0"/>
                            <a:cs typeface="Times New Roman" pitchFamily="18" charset="0"/>
                          </a:rPr>
                          <m:t>B</m:t>
                        </m:r>
                      </m:num>
                      <m:den>
                        <m:r>
                          <m:rPr>
                            <m:nor/>
                          </m:rPr>
                          <a:rPr lang="en-US" sz="3200" b="0" i="0" smtClean="0">
                            <a:solidFill>
                              <a:schemeClr val="tx1">
                                <a:lumMod val="95000"/>
                                <a:lumOff val="5000"/>
                              </a:schemeClr>
                            </a:solidFill>
                            <a:latin typeface="Times New Roman" pitchFamily="18" charset="0"/>
                            <a:cs typeface="Times New Roman" pitchFamily="18" charset="0"/>
                          </a:rPr>
                          <m:t>A</m:t>
                        </m:r>
                      </m:den>
                    </m:f>
                    <m:r>
                      <a:rPr lang="en-US" sz="3200" b="0" i="1" smtClean="0">
                        <a:solidFill>
                          <a:schemeClr val="tx1">
                            <a:lumMod val="95000"/>
                            <a:lumOff val="5000"/>
                          </a:schemeClr>
                        </a:solidFill>
                        <a:latin typeface="Cambria Math" panose="02040503050406030204" pitchFamily="18" charset="0"/>
                        <a:cs typeface="Times New Roman" pitchFamily="18" charset="0"/>
                      </a:rPr>
                      <m:t> </m:t>
                    </m:r>
                    <m:r>
                      <m:rPr>
                        <m:nor/>
                      </m:rPr>
                      <a:rPr lang="en-US" sz="3200" b="0" i="0" smtClean="0">
                        <a:solidFill>
                          <a:schemeClr val="tx1">
                            <a:lumMod val="95000"/>
                            <a:lumOff val="5000"/>
                          </a:schemeClr>
                        </a:solidFill>
                        <a:latin typeface="Times New Roman" pitchFamily="18" charset="0"/>
                        <a:cs typeface="Times New Roman" pitchFamily="18" charset="0"/>
                      </a:rPr>
                      <m:t>= 1</m:t>
                    </m:r>
                  </m:oMath>
                </a14:m>
                <a:endParaRPr lang="en-US" sz="3200">
                  <a:solidFill>
                    <a:schemeClr val="tx1">
                      <a:lumMod val="95000"/>
                      <a:lumOff val="5000"/>
                    </a:schemeClr>
                  </a:solidFill>
                  <a:latin typeface="Times New Roman" pitchFamily="18" charset="0"/>
                  <a:cs typeface="Times New Roman" pitchFamily="18" charset="0"/>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599470" y="431622"/>
                <a:ext cx="7782530" cy="3896323"/>
              </a:xfrm>
              <a:prstGeom prst="rect">
                <a:avLst/>
              </a:prstGeom>
              <a:blipFill>
                <a:blip r:embed="rId4"/>
                <a:stretch>
                  <a:fillRect l="-1958" t="-2191" b="-1252"/>
                </a:stretch>
              </a:blipFill>
            </p:spPr>
            <p:txBody>
              <a:bodyPr/>
              <a:lstStyle/>
              <a:p>
                <a:r>
                  <a:rPr lang="en-US">
                    <a:noFill/>
                  </a:rPr>
                  <a:t> </a:t>
                </a:r>
              </a:p>
            </p:txBody>
          </p:sp>
        </mc:Fallback>
      </mc:AlternateContent>
      <p:sp>
        <p:nvSpPr>
          <p:cNvPr id="16" name="Rounded Rectangle 15"/>
          <p:cNvSpPr/>
          <p:nvPr/>
        </p:nvSpPr>
        <p:spPr>
          <a:xfrm>
            <a:off x="7884348" y="4131647"/>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15</a:t>
            </a:r>
          </a:p>
        </p:txBody>
      </p:sp>
      <p:sp>
        <p:nvSpPr>
          <p:cNvPr id="17" name="Rounded Rectangle 16"/>
          <p:cNvSpPr/>
          <p:nvPr/>
        </p:nvSpPr>
        <p:spPr>
          <a:xfrm>
            <a:off x="7910766" y="4146100"/>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14</a:t>
            </a:r>
          </a:p>
        </p:txBody>
      </p:sp>
      <p:sp>
        <p:nvSpPr>
          <p:cNvPr id="18" name="Rounded Rectangle 17"/>
          <p:cNvSpPr/>
          <p:nvPr/>
        </p:nvSpPr>
        <p:spPr>
          <a:xfrm>
            <a:off x="7895525" y="4149641"/>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13</a:t>
            </a:r>
          </a:p>
        </p:txBody>
      </p:sp>
      <p:sp>
        <p:nvSpPr>
          <p:cNvPr id="19" name="Rounded Rectangle 18"/>
          <p:cNvSpPr/>
          <p:nvPr/>
        </p:nvSpPr>
        <p:spPr>
          <a:xfrm>
            <a:off x="7899587" y="4119698"/>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12</a:t>
            </a:r>
          </a:p>
        </p:txBody>
      </p:sp>
      <p:sp>
        <p:nvSpPr>
          <p:cNvPr id="20" name="Rounded Rectangle 19"/>
          <p:cNvSpPr/>
          <p:nvPr/>
        </p:nvSpPr>
        <p:spPr>
          <a:xfrm>
            <a:off x="7926005" y="4131646"/>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11</a:t>
            </a:r>
          </a:p>
        </p:txBody>
      </p:sp>
      <p:sp>
        <p:nvSpPr>
          <p:cNvPr id="21" name="Rounded Rectangle 20"/>
          <p:cNvSpPr/>
          <p:nvPr/>
        </p:nvSpPr>
        <p:spPr>
          <a:xfrm>
            <a:off x="7926005" y="4131644"/>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10</a:t>
            </a:r>
          </a:p>
        </p:txBody>
      </p:sp>
      <p:sp>
        <p:nvSpPr>
          <p:cNvPr id="22" name="Rounded Rectangle 21"/>
          <p:cNvSpPr/>
          <p:nvPr/>
        </p:nvSpPr>
        <p:spPr>
          <a:xfrm>
            <a:off x="7926005" y="4131644"/>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09</a:t>
            </a:r>
          </a:p>
        </p:txBody>
      </p:sp>
      <p:sp>
        <p:nvSpPr>
          <p:cNvPr id="23" name="Rounded Rectangle 22"/>
          <p:cNvSpPr/>
          <p:nvPr/>
        </p:nvSpPr>
        <p:spPr>
          <a:xfrm>
            <a:off x="7919689" y="4111936"/>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08</a:t>
            </a:r>
          </a:p>
        </p:txBody>
      </p:sp>
      <p:sp>
        <p:nvSpPr>
          <p:cNvPr id="24" name="Rounded Rectangle 23"/>
          <p:cNvSpPr/>
          <p:nvPr/>
        </p:nvSpPr>
        <p:spPr>
          <a:xfrm>
            <a:off x="7920894" y="4111938"/>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07</a:t>
            </a:r>
          </a:p>
        </p:txBody>
      </p:sp>
      <p:sp>
        <p:nvSpPr>
          <p:cNvPr id="25" name="Rounded Rectangle 24"/>
          <p:cNvSpPr/>
          <p:nvPr/>
        </p:nvSpPr>
        <p:spPr>
          <a:xfrm>
            <a:off x="7919689" y="4111936"/>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06</a:t>
            </a:r>
          </a:p>
        </p:txBody>
      </p:sp>
      <p:sp>
        <p:nvSpPr>
          <p:cNvPr id="26" name="Rounded Rectangle 25"/>
          <p:cNvSpPr/>
          <p:nvPr/>
        </p:nvSpPr>
        <p:spPr>
          <a:xfrm>
            <a:off x="7920894" y="4111934"/>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05</a:t>
            </a:r>
          </a:p>
        </p:txBody>
      </p:sp>
      <p:sp>
        <p:nvSpPr>
          <p:cNvPr id="27" name="Rounded Rectangle 26"/>
          <p:cNvSpPr/>
          <p:nvPr/>
        </p:nvSpPr>
        <p:spPr>
          <a:xfrm>
            <a:off x="7919689" y="4161859"/>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04</a:t>
            </a:r>
          </a:p>
        </p:txBody>
      </p:sp>
      <p:sp>
        <p:nvSpPr>
          <p:cNvPr id="28" name="Rounded Rectangle 27"/>
          <p:cNvSpPr/>
          <p:nvPr/>
        </p:nvSpPr>
        <p:spPr>
          <a:xfrm>
            <a:off x="7920894" y="4131646"/>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03</a:t>
            </a:r>
          </a:p>
        </p:txBody>
      </p:sp>
      <p:sp>
        <p:nvSpPr>
          <p:cNvPr id="29" name="Rounded Rectangle 28"/>
          <p:cNvSpPr/>
          <p:nvPr/>
        </p:nvSpPr>
        <p:spPr>
          <a:xfrm>
            <a:off x="7919689" y="4111934"/>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02</a:t>
            </a:r>
          </a:p>
        </p:txBody>
      </p:sp>
      <p:sp>
        <p:nvSpPr>
          <p:cNvPr id="30" name="Rounded Rectangle 29"/>
          <p:cNvSpPr/>
          <p:nvPr/>
        </p:nvSpPr>
        <p:spPr>
          <a:xfrm>
            <a:off x="7919689" y="4131644"/>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01</a:t>
            </a:r>
          </a:p>
        </p:txBody>
      </p:sp>
      <p:sp>
        <p:nvSpPr>
          <p:cNvPr id="31" name="Rounded Rectangle 30"/>
          <p:cNvSpPr/>
          <p:nvPr/>
        </p:nvSpPr>
        <p:spPr>
          <a:xfrm>
            <a:off x="8163530" y="4785996"/>
            <a:ext cx="742949" cy="345680"/>
          </a:xfrm>
          <a:prstGeom prst="roundRect">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a:t>start</a:t>
            </a:r>
          </a:p>
        </p:txBody>
      </p:sp>
      <p:sp>
        <p:nvSpPr>
          <p:cNvPr id="32" name="Rounded Rectangle 31"/>
          <p:cNvSpPr/>
          <p:nvPr/>
        </p:nvSpPr>
        <p:spPr>
          <a:xfrm>
            <a:off x="7910897" y="4137408"/>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t>0: 00</a:t>
            </a:r>
          </a:p>
        </p:txBody>
      </p:sp>
      <p:sp>
        <p:nvSpPr>
          <p:cNvPr id="34" name="Oval 33">
            <a:extLst>
              <a:ext uri="{FF2B5EF4-FFF2-40B4-BE49-F238E27FC236}">
                <a16:creationId xmlns:a16="http://schemas.microsoft.com/office/drawing/2014/main" id="{3896CAE2-0A75-4A86-BB54-4D6896EBC47B}"/>
              </a:ext>
            </a:extLst>
          </p:cNvPr>
          <p:cNvSpPr/>
          <p:nvPr/>
        </p:nvSpPr>
        <p:spPr>
          <a:xfrm flipV="1">
            <a:off x="1529362" y="1187644"/>
            <a:ext cx="496712" cy="499180"/>
          </a:xfrm>
          <a:prstGeom prst="ellipse">
            <a:avLst/>
          </a:prstGeom>
          <a:noFill/>
          <a:ln w="28575">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defTabSz="685800">
              <a:defRPr/>
            </a:pPr>
            <a:endParaRPr lang="en-US" sz="1350">
              <a:solidFill>
                <a:prstClr val="black"/>
              </a:solidFill>
              <a:latin typeface="Calibri"/>
            </a:endParaRPr>
          </a:p>
        </p:txBody>
      </p:sp>
      <p:sp>
        <p:nvSpPr>
          <p:cNvPr id="33" name="Cube 32">
            <a:hlinkClick r:id="rId5" action="ppaction://hlinksldjump"/>
          </p:cNvPr>
          <p:cNvSpPr/>
          <p:nvPr/>
        </p:nvSpPr>
        <p:spPr>
          <a:xfrm>
            <a:off x="1828800" y="4581465"/>
            <a:ext cx="1905000" cy="565451"/>
          </a:xfrm>
          <a:prstGeom prst="cube">
            <a:avLst/>
          </a:prstGeom>
          <a:solidFill>
            <a:srgbClr val="FF4FA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a:solidFill>
                  <a:srgbClr val="0000A2"/>
                </a:solidFill>
                <a:latin typeface="Times New Roman" pitchFamily="18" charset="0"/>
                <a:cs typeface="Times New Roman" pitchFamily="18" charset="0"/>
              </a:rPr>
              <a:t>GIFT BOX 3</a:t>
            </a:r>
          </a:p>
        </p:txBody>
      </p:sp>
      <p:sp>
        <p:nvSpPr>
          <p:cNvPr id="36" name="Action Button: Back or Previous 35">
            <a:hlinkClick r:id="rId6" action="ppaction://hlinksldjump" highlightClick="1"/>
          </p:cNvPr>
          <p:cNvSpPr/>
          <p:nvPr/>
        </p:nvSpPr>
        <p:spPr>
          <a:xfrm>
            <a:off x="5562600" y="4789412"/>
            <a:ext cx="566683" cy="357504"/>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990756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1000"/>
                                        <p:tgtEl>
                                          <p:spTgt spid="34"/>
                                        </p:tgtEl>
                                      </p:cBhvr>
                                    </p:animEffect>
                                    <p:anim calcmode="lin" valueType="num">
                                      <p:cBhvr>
                                        <p:cTn id="8" dur="1000" fill="hold"/>
                                        <p:tgtEl>
                                          <p:spTgt spid="34"/>
                                        </p:tgtEl>
                                        <p:attrNameLst>
                                          <p:attrName>ppt_x</p:attrName>
                                        </p:attrNameLst>
                                      </p:cBhvr>
                                      <p:tavLst>
                                        <p:tav tm="0">
                                          <p:val>
                                            <p:strVal val="#ppt_x"/>
                                          </p:val>
                                        </p:tav>
                                        <p:tav tm="100000">
                                          <p:val>
                                            <p:strVal val="#ppt_x"/>
                                          </p:val>
                                        </p:tav>
                                      </p:tavLst>
                                    </p:anim>
                                    <p:anim calcmode="lin" valueType="num">
                                      <p:cBhvr>
                                        <p:cTn id="9"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31"/>
                    </p:tgtEl>
                  </p:cond>
                </p:stCondLst>
                <p:endSync evt="end" delay="0">
                  <p:rtn val="all"/>
                </p:endSync>
                <p:childTnLst>
                  <p:par>
                    <p:cTn id="11" fill="hold">
                      <p:stCondLst>
                        <p:cond delay="0"/>
                      </p:stCondLst>
                      <p:childTnLst>
                        <p:par>
                          <p:cTn id="12" fill="hold">
                            <p:stCondLst>
                              <p:cond delay="0"/>
                            </p:stCondLst>
                            <p:childTnLst>
                              <p:par>
                                <p:cTn id="13" presetID="22" presetClass="entr" presetSubtype="4"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down)">
                                      <p:cBhvr>
                                        <p:cTn id="15" dur="1000"/>
                                        <p:tgtEl>
                                          <p:spTgt spid="16"/>
                                        </p:tgtEl>
                                      </p:cBhvr>
                                    </p:animEffect>
                                  </p:childTnLst>
                                  <p:subTnLst>
                                    <p:audio>
                                      <p:cMediaNode>
                                        <p:cTn display="0" masterRel="sameClick">
                                          <p:stCondLst>
                                            <p:cond evt="begin" delay="0">
                                              <p:tn val="13"/>
                                            </p:cond>
                                          </p:stCondLst>
                                          <p:endCondLst>
                                            <p:cond evt="onStopAudio" delay="0">
                                              <p:tgtEl>
                                                <p:sldTgt/>
                                              </p:tgtEl>
                                            </p:cond>
                                          </p:endCondLst>
                                        </p:cTn>
                                        <p:tgtEl>
                                          <p:sndTgt r:embed="rId3" name="camera.wav"/>
                                        </p:tgtEl>
                                      </p:cMediaNode>
                                    </p:audio>
                                  </p:subTnLst>
                                </p:cTn>
                              </p:par>
                            </p:childTnLst>
                          </p:cTn>
                        </p:par>
                        <p:par>
                          <p:cTn id="16" fill="hold">
                            <p:stCondLst>
                              <p:cond delay="1000"/>
                            </p:stCondLst>
                            <p:childTnLst>
                              <p:par>
                                <p:cTn id="17" presetID="22" presetClass="entr" presetSubtype="4"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ipe(down)">
                                      <p:cBhvr>
                                        <p:cTn id="19" dur="1000"/>
                                        <p:tgtEl>
                                          <p:spTgt spid="17"/>
                                        </p:tgtEl>
                                      </p:cBhvr>
                                    </p:animEffect>
                                  </p:childTnLst>
                                  <p:subTnLst>
                                    <p:audio>
                                      <p:cMediaNode>
                                        <p:cTn display="0" masterRel="sameClick">
                                          <p:stCondLst>
                                            <p:cond evt="begin" delay="0">
                                              <p:tn val="17"/>
                                            </p:cond>
                                          </p:stCondLst>
                                          <p:endCondLst>
                                            <p:cond evt="onStopAudio" delay="0">
                                              <p:tgtEl>
                                                <p:sldTgt/>
                                              </p:tgtEl>
                                            </p:cond>
                                          </p:endCondLst>
                                        </p:cTn>
                                        <p:tgtEl>
                                          <p:sndTgt r:embed="rId3" name="camera.wav"/>
                                        </p:tgtEl>
                                      </p:cMediaNode>
                                    </p:audio>
                                  </p:sub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down)">
                                      <p:cBhvr>
                                        <p:cTn id="23" dur="1000"/>
                                        <p:tgtEl>
                                          <p:spTgt spid="18"/>
                                        </p:tgtEl>
                                      </p:cBhvr>
                                    </p:animEffect>
                                  </p:childTnLst>
                                  <p:subTnLst>
                                    <p:audio>
                                      <p:cMediaNode>
                                        <p:cTn display="0" masterRel="sameClick">
                                          <p:stCondLst>
                                            <p:cond evt="begin" delay="0">
                                              <p:tn val="21"/>
                                            </p:cond>
                                          </p:stCondLst>
                                          <p:endCondLst>
                                            <p:cond evt="onStopAudio" delay="0">
                                              <p:tgtEl>
                                                <p:sldTgt/>
                                              </p:tgtEl>
                                            </p:cond>
                                          </p:endCondLst>
                                        </p:cTn>
                                        <p:tgtEl>
                                          <p:sndTgt r:embed="rId3" name="camera.wav"/>
                                        </p:tgtEl>
                                      </p:cMediaNode>
                                    </p:audio>
                                  </p:subTnLst>
                                </p:cTn>
                              </p:par>
                            </p:childTnLst>
                          </p:cTn>
                        </p:par>
                        <p:par>
                          <p:cTn id="24" fill="hold">
                            <p:stCondLst>
                              <p:cond delay="3000"/>
                            </p:stCondLst>
                            <p:childTnLst>
                              <p:par>
                                <p:cTn id="25" presetID="22" presetClass="entr" presetSubtype="4"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down)">
                                      <p:cBhvr>
                                        <p:cTn id="27" dur="1000"/>
                                        <p:tgtEl>
                                          <p:spTgt spid="19"/>
                                        </p:tgtEl>
                                      </p:cBhvr>
                                    </p:animEffect>
                                  </p:childTnLst>
                                  <p:subTnLst>
                                    <p:audio>
                                      <p:cMediaNode>
                                        <p:cTn display="0" masterRel="sameClick">
                                          <p:stCondLst>
                                            <p:cond evt="begin" delay="0">
                                              <p:tn val="25"/>
                                            </p:cond>
                                          </p:stCondLst>
                                          <p:endCondLst>
                                            <p:cond evt="onStopAudio" delay="0">
                                              <p:tgtEl>
                                                <p:sldTgt/>
                                              </p:tgtEl>
                                            </p:cond>
                                          </p:endCondLst>
                                        </p:cTn>
                                        <p:tgtEl>
                                          <p:sndTgt r:embed="rId3" name="camera.wav"/>
                                        </p:tgtEl>
                                      </p:cMediaNode>
                                    </p:audio>
                                  </p:subTnLst>
                                </p:cTn>
                              </p:par>
                            </p:childTnLst>
                          </p:cTn>
                        </p:par>
                        <p:par>
                          <p:cTn id="28" fill="hold">
                            <p:stCondLst>
                              <p:cond delay="4000"/>
                            </p:stCondLst>
                            <p:childTnLst>
                              <p:par>
                                <p:cTn id="29" presetID="22" presetClass="entr" presetSubtype="4"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ipe(down)">
                                      <p:cBhvr>
                                        <p:cTn id="31" dur="1000"/>
                                        <p:tgtEl>
                                          <p:spTgt spid="20"/>
                                        </p:tgtEl>
                                      </p:cBhvr>
                                    </p:animEffect>
                                  </p:childTnLst>
                                  <p:subTnLst>
                                    <p:audio>
                                      <p:cMediaNode>
                                        <p:cTn display="0" masterRel="sameClick">
                                          <p:stCondLst>
                                            <p:cond evt="begin" delay="0">
                                              <p:tn val="29"/>
                                            </p:cond>
                                          </p:stCondLst>
                                          <p:endCondLst>
                                            <p:cond evt="onStopAudio" delay="0">
                                              <p:tgtEl>
                                                <p:sldTgt/>
                                              </p:tgtEl>
                                            </p:cond>
                                          </p:endCondLst>
                                        </p:cTn>
                                        <p:tgtEl>
                                          <p:sndTgt r:embed="rId3" name="camera.wav"/>
                                        </p:tgtEl>
                                      </p:cMediaNode>
                                    </p:audio>
                                  </p:subTnLst>
                                </p:cTn>
                              </p:par>
                            </p:childTnLst>
                          </p:cTn>
                        </p:par>
                        <p:par>
                          <p:cTn id="32" fill="hold">
                            <p:stCondLst>
                              <p:cond delay="5000"/>
                            </p:stCondLst>
                            <p:childTnLst>
                              <p:par>
                                <p:cTn id="33" presetID="22" presetClass="entr" presetSubtype="4" fill="hold" grpId="0" nodeType="after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wipe(down)">
                                      <p:cBhvr>
                                        <p:cTn id="35" dur="1000"/>
                                        <p:tgtEl>
                                          <p:spTgt spid="21"/>
                                        </p:tgtEl>
                                      </p:cBhvr>
                                    </p:animEffect>
                                  </p:childTnLst>
                                  <p:subTnLst>
                                    <p:audio>
                                      <p:cMediaNode>
                                        <p:cTn display="0" masterRel="sameClick">
                                          <p:stCondLst>
                                            <p:cond evt="begin" delay="0">
                                              <p:tn val="33"/>
                                            </p:cond>
                                          </p:stCondLst>
                                          <p:endCondLst>
                                            <p:cond evt="onStopAudio" delay="0">
                                              <p:tgtEl>
                                                <p:sldTgt/>
                                              </p:tgtEl>
                                            </p:cond>
                                          </p:endCondLst>
                                        </p:cTn>
                                        <p:tgtEl>
                                          <p:sndTgt r:embed="rId3" name="camera.wav"/>
                                        </p:tgtEl>
                                      </p:cMediaNode>
                                    </p:audio>
                                  </p:subTnLst>
                                </p:cTn>
                              </p:par>
                            </p:childTnLst>
                          </p:cTn>
                        </p:par>
                        <p:par>
                          <p:cTn id="36" fill="hold">
                            <p:stCondLst>
                              <p:cond delay="6000"/>
                            </p:stCondLst>
                            <p:childTnLst>
                              <p:par>
                                <p:cTn id="37" presetID="22" presetClass="entr" presetSubtype="4" fill="hold" grpId="0" nodeType="after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wipe(down)">
                                      <p:cBhvr>
                                        <p:cTn id="39" dur="1000"/>
                                        <p:tgtEl>
                                          <p:spTgt spid="22"/>
                                        </p:tgtEl>
                                      </p:cBhvr>
                                    </p:animEffect>
                                  </p:childTnLst>
                                  <p:subTnLst>
                                    <p:audio>
                                      <p:cMediaNode>
                                        <p:cTn display="0" masterRel="sameClick">
                                          <p:stCondLst>
                                            <p:cond evt="begin" delay="0">
                                              <p:tn val="37"/>
                                            </p:cond>
                                          </p:stCondLst>
                                          <p:endCondLst>
                                            <p:cond evt="onStopAudio" delay="0">
                                              <p:tgtEl>
                                                <p:sldTgt/>
                                              </p:tgtEl>
                                            </p:cond>
                                          </p:endCondLst>
                                        </p:cTn>
                                        <p:tgtEl>
                                          <p:sndTgt r:embed="rId3" name="camera.wav"/>
                                        </p:tgtEl>
                                      </p:cMediaNode>
                                    </p:audio>
                                  </p:subTnLst>
                                </p:cTn>
                              </p:par>
                            </p:childTnLst>
                          </p:cTn>
                        </p:par>
                        <p:par>
                          <p:cTn id="40" fill="hold">
                            <p:stCondLst>
                              <p:cond delay="7000"/>
                            </p:stCondLst>
                            <p:childTnLst>
                              <p:par>
                                <p:cTn id="41" presetID="22" presetClass="entr" presetSubtype="4" fill="hold" grpId="0"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wipe(down)">
                                      <p:cBhvr>
                                        <p:cTn id="43" dur="1000"/>
                                        <p:tgtEl>
                                          <p:spTgt spid="23"/>
                                        </p:tgtEl>
                                      </p:cBhvr>
                                    </p:animEffect>
                                  </p:childTnLst>
                                  <p:subTnLst>
                                    <p:audio>
                                      <p:cMediaNode>
                                        <p:cTn display="0" masterRel="sameClick">
                                          <p:stCondLst>
                                            <p:cond evt="begin" delay="0">
                                              <p:tn val="41"/>
                                            </p:cond>
                                          </p:stCondLst>
                                          <p:endCondLst>
                                            <p:cond evt="onStopAudio" delay="0">
                                              <p:tgtEl>
                                                <p:sldTgt/>
                                              </p:tgtEl>
                                            </p:cond>
                                          </p:endCondLst>
                                        </p:cTn>
                                        <p:tgtEl>
                                          <p:sndTgt r:embed="rId3" name="camera.wav"/>
                                        </p:tgtEl>
                                      </p:cMediaNode>
                                    </p:audio>
                                  </p:subTnLst>
                                </p:cTn>
                              </p:par>
                            </p:childTnLst>
                          </p:cTn>
                        </p:par>
                        <p:par>
                          <p:cTn id="44" fill="hold">
                            <p:stCondLst>
                              <p:cond delay="8000"/>
                            </p:stCondLst>
                            <p:childTnLst>
                              <p:par>
                                <p:cTn id="45" presetID="22" presetClass="entr" presetSubtype="4" fill="hold" grpId="0"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wipe(down)">
                                      <p:cBhvr>
                                        <p:cTn id="47" dur="1000"/>
                                        <p:tgtEl>
                                          <p:spTgt spid="24"/>
                                        </p:tgtEl>
                                      </p:cBhvr>
                                    </p:animEffect>
                                  </p:childTnLst>
                                  <p:subTnLst>
                                    <p:audio>
                                      <p:cMediaNode>
                                        <p:cTn display="0" masterRel="sameClick">
                                          <p:stCondLst>
                                            <p:cond evt="begin" delay="0">
                                              <p:tn val="45"/>
                                            </p:cond>
                                          </p:stCondLst>
                                          <p:endCondLst>
                                            <p:cond evt="onStopAudio" delay="0">
                                              <p:tgtEl>
                                                <p:sldTgt/>
                                              </p:tgtEl>
                                            </p:cond>
                                          </p:endCondLst>
                                        </p:cTn>
                                        <p:tgtEl>
                                          <p:sndTgt r:embed="rId3" name="camera.wav"/>
                                        </p:tgtEl>
                                      </p:cMediaNode>
                                    </p:audio>
                                  </p:subTnLst>
                                </p:cTn>
                              </p:par>
                            </p:childTnLst>
                          </p:cTn>
                        </p:par>
                        <p:par>
                          <p:cTn id="48" fill="hold">
                            <p:stCondLst>
                              <p:cond delay="9000"/>
                            </p:stCondLst>
                            <p:childTnLst>
                              <p:par>
                                <p:cTn id="49" presetID="22" presetClass="entr" presetSubtype="4"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wipe(down)">
                                      <p:cBhvr>
                                        <p:cTn id="51" dur="1000"/>
                                        <p:tgtEl>
                                          <p:spTgt spid="25"/>
                                        </p:tgtEl>
                                      </p:cBhvr>
                                    </p:animEffect>
                                  </p:childTnLst>
                                  <p:subTnLst>
                                    <p:audio>
                                      <p:cMediaNode>
                                        <p:cTn display="0" masterRel="sameClick">
                                          <p:stCondLst>
                                            <p:cond evt="begin" delay="0">
                                              <p:tn val="49"/>
                                            </p:cond>
                                          </p:stCondLst>
                                          <p:endCondLst>
                                            <p:cond evt="onStopAudio" delay="0">
                                              <p:tgtEl>
                                                <p:sldTgt/>
                                              </p:tgtEl>
                                            </p:cond>
                                          </p:endCondLst>
                                        </p:cTn>
                                        <p:tgtEl>
                                          <p:sndTgt r:embed="rId3" name="camera.wav"/>
                                        </p:tgtEl>
                                      </p:cMediaNode>
                                    </p:audio>
                                  </p:subTnLst>
                                </p:cTn>
                              </p:par>
                            </p:childTnLst>
                          </p:cTn>
                        </p:par>
                        <p:par>
                          <p:cTn id="52" fill="hold">
                            <p:stCondLst>
                              <p:cond delay="10000"/>
                            </p:stCondLst>
                            <p:childTnLst>
                              <p:par>
                                <p:cTn id="53" presetID="22" presetClass="entr" presetSubtype="4"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wipe(down)">
                                      <p:cBhvr>
                                        <p:cTn id="55" dur="1000"/>
                                        <p:tgtEl>
                                          <p:spTgt spid="26"/>
                                        </p:tgtEl>
                                      </p:cBhvr>
                                    </p:animEffect>
                                  </p:childTnLst>
                                  <p:subTnLst>
                                    <p:audio>
                                      <p:cMediaNode>
                                        <p:cTn display="0" masterRel="sameClick">
                                          <p:stCondLst>
                                            <p:cond evt="begin" delay="0">
                                              <p:tn val="53"/>
                                            </p:cond>
                                          </p:stCondLst>
                                          <p:endCondLst>
                                            <p:cond evt="onStopAudio" delay="0">
                                              <p:tgtEl>
                                                <p:sldTgt/>
                                              </p:tgtEl>
                                            </p:cond>
                                          </p:endCondLst>
                                        </p:cTn>
                                        <p:tgtEl>
                                          <p:sndTgt r:embed="rId3" name="camera.wav"/>
                                        </p:tgtEl>
                                      </p:cMediaNode>
                                    </p:audio>
                                  </p:subTnLst>
                                </p:cTn>
                              </p:par>
                            </p:childTnLst>
                          </p:cTn>
                        </p:par>
                        <p:par>
                          <p:cTn id="56" fill="hold">
                            <p:stCondLst>
                              <p:cond delay="11000"/>
                            </p:stCondLst>
                            <p:childTnLst>
                              <p:par>
                                <p:cTn id="57" presetID="22" presetClass="entr" presetSubtype="4" fill="hold" grpId="0" nodeType="afterEffect">
                                  <p:stCondLst>
                                    <p:cond delay="0"/>
                                  </p:stCondLst>
                                  <p:childTnLst>
                                    <p:set>
                                      <p:cBhvr>
                                        <p:cTn id="58" dur="1" fill="hold">
                                          <p:stCondLst>
                                            <p:cond delay="0"/>
                                          </p:stCondLst>
                                        </p:cTn>
                                        <p:tgtEl>
                                          <p:spTgt spid="27"/>
                                        </p:tgtEl>
                                        <p:attrNameLst>
                                          <p:attrName>style.visibility</p:attrName>
                                        </p:attrNameLst>
                                      </p:cBhvr>
                                      <p:to>
                                        <p:strVal val="visible"/>
                                      </p:to>
                                    </p:set>
                                    <p:animEffect transition="in" filter="wipe(down)">
                                      <p:cBhvr>
                                        <p:cTn id="59" dur="1000"/>
                                        <p:tgtEl>
                                          <p:spTgt spid="27"/>
                                        </p:tgtEl>
                                      </p:cBhvr>
                                    </p:animEffect>
                                  </p:childTnLst>
                                  <p:subTnLst>
                                    <p:audio>
                                      <p:cMediaNode>
                                        <p:cTn display="0" masterRel="sameClick">
                                          <p:stCondLst>
                                            <p:cond evt="begin" delay="0">
                                              <p:tn val="57"/>
                                            </p:cond>
                                          </p:stCondLst>
                                          <p:endCondLst>
                                            <p:cond evt="onStopAudio" delay="0">
                                              <p:tgtEl>
                                                <p:sldTgt/>
                                              </p:tgtEl>
                                            </p:cond>
                                          </p:endCondLst>
                                        </p:cTn>
                                        <p:tgtEl>
                                          <p:sndTgt r:embed="rId3" name="camera.wav"/>
                                        </p:tgtEl>
                                      </p:cMediaNode>
                                    </p:audio>
                                  </p:subTnLst>
                                </p:cTn>
                              </p:par>
                            </p:childTnLst>
                          </p:cTn>
                        </p:par>
                        <p:par>
                          <p:cTn id="60" fill="hold">
                            <p:stCondLst>
                              <p:cond delay="12000"/>
                            </p:stCondLst>
                            <p:childTnLst>
                              <p:par>
                                <p:cTn id="61" presetID="22" presetClass="entr" presetSubtype="4"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down)">
                                      <p:cBhvr>
                                        <p:cTn id="63" dur="1000"/>
                                        <p:tgtEl>
                                          <p:spTgt spid="28"/>
                                        </p:tgtEl>
                                      </p:cBhvr>
                                    </p:animEffect>
                                  </p:childTnLst>
                                  <p:subTnLst>
                                    <p:audio>
                                      <p:cMediaNode>
                                        <p:cTn display="0" masterRel="sameClick">
                                          <p:stCondLst>
                                            <p:cond evt="begin" delay="0">
                                              <p:tn val="61"/>
                                            </p:cond>
                                          </p:stCondLst>
                                          <p:endCondLst>
                                            <p:cond evt="onStopAudio" delay="0">
                                              <p:tgtEl>
                                                <p:sldTgt/>
                                              </p:tgtEl>
                                            </p:cond>
                                          </p:endCondLst>
                                        </p:cTn>
                                        <p:tgtEl>
                                          <p:sndTgt r:embed="rId3" name="camera.wav"/>
                                        </p:tgtEl>
                                      </p:cMediaNode>
                                    </p:audio>
                                  </p:subTnLst>
                                </p:cTn>
                              </p:par>
                            </p:childTnLst>
                          </p:cTn>
                        </p:par>
                        <p:par>
                          <p:cTn id="64" fill="hold">
                            <p:stCondLst>
                              <p:cond delay="13000"/>
                            </p:stCondLst>
                            <p:childTnLst>
                              <p:par>
                                <p:cTn id="65" presetID="22" presetClass="entr" presetSubtype="4"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wipe(down)">
                                      <p:cBhvr>
                                        <p:cTn id="67" dur="1000"/>
                                        <p:tgtEl>
                                          <p:spTgt spid="29"/>
                                        </p:tgtEl>
                                      </p:cBhvr>
                                    </p:animEffect>
                                  </p:childTnLst>
                                  <p:subTnLst>
                                    <p:audio>
                                      <p:cMediaNode>
                                        <p:cTn display="0" masterRel="sameClick">
                                          <p:stCondLst>
                                            <p:cond evt="begin" delay="0">
                                              <p:tn val="65"/>
                                            </p:cond>
                                          </p:stCondLst>
                                          <p:endCondLst>
                                            <p:cond evt="onStopAudio" delay="0">
                                              <p:tgtEl>
                                                <p:sldTgt/>
                                              </p:tgtEl>
                                            </p:cond>
                                          </p:endCondLst>
                                        </p:cTn>
                                        <p:tgtEl>
                                          <p:sndTgt r:embed="rId3" name="camera.wav"/>
                                        </p:tgtEl>
                                      </p:cMediaNode>
                                    </p:audio>
                                  </p:subTnLst>
                                </p:cTn>
                              </p:par>
                            </p:childTnLst>
                          </p:cTn>
                        </p:par>
                        <p:par>
                          <p:cTn id="68" fill="hold">
                            <p:stCondLst>
                              <p:cond delay="14000"/>
                            </p:stCondLst>
                            <p:childTnLst>
                              <p:par>
                                <p:cTn id="69" presetID="22" presetClass="entr" presetSubtype="4" fill="hold" grpId="0" nodeType="afterEffect">
                                  <p:stCondLst>
                                    <p:cond delay="0"/>
                                  </p:stCondLst>
                                  <p:childTnLst>
                                    <p:set>
                                      <p:cBhvr>
                                        <p:cTn id="70" dur="1" fill="hold">
                                          <p:stCondLst>
                                            <p:cond delay="0"/>
                                          </p:stCondLst>
                                        </p:cTn>
                                        <p:tgtEl>
                                          <p:spTgt spid="30"/>
                                        </p:tgtEl>
                                        <p:attrNameLst>
                                          <p:attrName>style.visibility</p:attrName>
                                        </p:attrNameLst>
                                      </p:cBhvr>
                                      <p:to>
                                        <p:strVal val="visible"/>
                                      </p:to>
                                    </p:set>
                                    <p:animEffect transition="in" filter="wipe(down)">
                                      <p:cBhvr>
                                        <p:cTn id="71" dur="1000"/>
                                        <p:tgtEl>
                                          <p:spTgt spid="30"/>
                                        </p:tgtEl>
                                      </p:cBhvr>
                                    </p:animEffect>
                                  </p:childTnLst>
                                  <p:subTnLst>
                                    <p:audio>
                                      <p:cMediaNode>
                                        <p:cTn display="0" masterRel="sameClick">
                                          <p:stCondLst>
                                            <p:cond evt="begin" delay="0">
                                              <p:tn val="69"/>
                                            </p:cond>
                                          </p:stCondLst>
                                          <p:endCondLst>
                                            <p:cond evt="onStopAudio" delay="0">
                                              <p:tgtEl>
                                                <p:sldTgt/>
                                              </p:tgtEl>
                                            </p:cond>
                                          </p:endCondLst>
                                        </p:cTn>
                                        <p:tgtEl>
                                          <p:sndTgt r:embed="rId3" name="camera.wav"/>
                                        </p:tgtEl>
                                      </p:cMediaNode>
                                    </p:audio>
                                  </p:subTnLst>
                                </p:cTn>
                              </p:par>
                            </p:childTnLst>
                          </p:cTn>
                        </p:par>
                        <p:par>
                          <p:cTn id="72" fill="hold">
                            <p:stCondLst>
                              <p:cond delay="15000"/>
                            </p:stCondLst>
                            <p:childTnLst>
                              <p:par>
                                <p:cTn id="73" presetID="22" presetClass="entr" presetSubtype="4" fill="hold" grpId="0" nodeType="afterEffect">
                                  <p:stCondLst>
                                    <p:cond delay="0"/>
                                  </p:stCondLst>
                                  <p:childTnLst>
                                    <p:set>
                                      <p:cBhvr>
                                        <p:cTn id="74" dur="1" fill="hold">
                                          <p:stCondLst>
                                            <p:cond delay="0"/>
                                          </p:stCondLst>
                                        </p:cTn>
                                        <p:tgtEl>
                                          <p:spTgt spid="32"/>
                                        </p:tgtEl>
                                        <p:attrNameLst>
                                          <p:attrName>style.visibility</p:attrName>
                                        </p:attrNameLst>
                                      </p:cBhvr>
                                      <p:to>
                                        <p:strVal val="visible"/>
                                      </p:to>
                                    </p:set>
                                    <p:animEffect transition="in" filter="wipe(down)">
                                      <p:cBhvr>
                                        <p:cTn id="75" dur="1000"/>
                                        <p:tgtEl>
                                          <p:spTgt spid="32"/>
                                        </p:tgtEl>
                                      </p:cBhvr>
                                    </p:animEffect>
                                  </p:childTnLst>
                                  <p:subTnLst>
                                    <p:audio>
                                      <p:cMediaNode>
                                        <p:cTn display="0" masterRel="sameClick">
                                          <p:stCondLst>
                                            <p:cond evt="begin" delay="0">
                                              <p:tn val="73"/>
                                            </p:cond>
                                          </p:stCondLst>
                                          <p:endCondLst>
                                            <p:cond evt="onStopAudio" delay="0">
                                              <p:tgtEl>
                                                <p:sldTgt/>
                                              </p:tgtEl>
                                            </p:cond>
                                          </p:endCondLst>
                                        </p:cTn>
                                        <p:tgtEl>
                                          <p:sndTgt r:embed="rId3" name="camera.wav"/>
                                        </p:tgtEl>
                                      </p:cMediaNode>
                                    </p:audio>
                                  </p:subTnLst>
                                </p:cTn>
                              </p:par>
                            </p:childTnLst>
                          </p:cTn>
                        </p:par>
                      </p:childTnLst>
                    </p:cTn>
                  </p:par>
                </p:childTnLst>
              </p:cTn>
              <p:nextCondLst>
                <p:cond evt="onClick" delay="0">
                  <p:tgtEl>
                    <p:spTgt spid="31"/>
                  </p:tgtEl>
                </p:cond>
              </p:nextCondLst>
            </p:seq>
          </p:childTnLst>
        </p:cTn>
      </p:par>
    </p:tnLst>
    <p:bldLst>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2" grpId="0" animBg="1"/>
      <p:bldP spid="3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7" name="TextBox 6"/>
              <p:cNvSpPr txBox="1"/>
              <p:nvPr/>
            </p:nvSpPr>
            <p:spPr>
              <a:xfrm>
                <a:off x="166914" y="319957"/>
                <a:ext cx="8264746" cy="4121769"/>
              </a:xfrm>
              <a:prstGeom prst="rect">
                <a:avLst/>
              </a:prstGeom>
              <a:noFill/>
            </p:spPr>
            <p:txBody>
              <a:bodyPr wrap="square" rtlCol="0">
                <a:spAutoFit/>
              </a:bodyPr>
              <a:lstStyle/>
              <a:p>
                <a:pPr algn="just">
                  <a:lnSpc>
                    <a:spcPct val="150000"/>
                  </a:lnSpc>
                </a:pPr>
                <a:r>
                  <a:rPr lang="nl-NL" sz="3200" b="1">
                    <a:solidFill>
                      <a:srgbClr val="FF1111"/>
                    </a:solidFill>
                    <a:latin typeface="Times New Roman" pitchFamily="18" charset="0"/>
                    <a:cs typeface="Times New Roman" pitchFamily="18" charset="0"/>
                  </a:rPr>
                  <a:t>Câu 4:</a:t>
                </a:r>
                <a:r>
                  <a:rPr lang="nl-NL" sz="3200">
                    <a:solidFill>
                      <a:srgbClr val="FF1111"/>
                    </a:solidFill>
                    <a:latin typeface="Times New Roman" pitchFamily="18" charset="0"/>
                    <a:cs typeface="Times New Roman" pitchFamily="18" charset="0"/>
                  </a:rPr>
                  <a:t> </a:t>
                </a:r>
                <a:r>
                  <a:rPr lang="en-US" sz="3200">
                    <a:solidFill>
                      <a:schemeClr val="tx1">
                        <a:lumMod val="95000"/>
                        <a:lumOff val="5000"/>
                      </a:schemeClr>
                    </a:solidFill>
                    <a:latin typeface="Times New Roman" pitchFamily="18" charset="0"/>
                    <a:cs typeface="Times New Roman" pitchFamily="18" charset="0"/>
                  </a:rPr>
                  <a:t>Phân thức nghịch đảo của phân thức </a:t>
                </a:r>
                <a14:m>
                  <m:oMath xmlns:m="http://schemas.openxmlformats.org/officeDocument/2006/math">
                    <m:f>
                      <m:fPr>
                        <m:ctrlPr>
                          <a:rPr lang="en-US" sz="3200" i="1" smtClean="0">
                            <a:solidFill>
                              <a:schemeClr val="tx1">
                                <a:lumMod val="95000"/>
                                <a:lumOff val="5000"/>
                              </a:schemeClr>
                            </a:solidFill>
                            <a:latin typeface="Cambria Math" panose="02040503050406030204" pitchFamily="18" charset="0"/>
                            <a:cs typeface="Times New Roman" pitchFamily="18" charset="0"/>
                          </a:rPr>
                        </m:ctrlPr>
                      </m:fPr>
                      <m:num>
                        <m:r>
                          <m:rPr>
                            <m:nor/>
                          </m:rPr>
                          <a:rPr lang="en-US" sz="3200" b="0" i="0" smtClean="0">
                            <a:solidFill>
                              <a:schemeClr val="tx1">
                                <a:lumMod val="95000"/>
                                <a:lumOff val="5000"/>
                              </a:schemeClr>
                            </a:solidFill>
                            <a:latin typeface="Times New Roman" pitchFamily="18" charset="0"/>
                            <a:cs typeface="Times New Roman" pitchFamily="18" charset="0"/>
                          </a:rPr>
                          <m:t>x</m:t>
                        </m:r>
                      </m:num>
                      <m:den>
                        <m:r>
                          <m:rPr>
                            <m:nor/>
                          </m:rPr>
                          <a:rPr lang="en-US" sz="3200" b="0" i="0" smtClean="0">
                            <a:solidFill>
                              <a:schemeClr val="tx1">
                                <a:lumMod val="95000"/>
                                <a:lumOff val="5000"/>
                              </a:schemeClr>
                            </a:solidFill>
                            <a:latin typeface="Times New Roman" pitchFamily="18" charset="0"/>
                            <a:cs typeface="Times New Roman" pitchFamily="18" charset="0"/>
                          </a:rPr>
                          <m:t>x</m:t>
                        </m:r>
                        <m:r>
                          <m:rPr>
                            <m:nor/>
                          </m:rPr>
                          <a:rPr lang="en-US" sz="3200" b="0" i="0" smtClean="0">
                            <a:solidFill>
                              <a:schemeClr val="tx1">
                                <a:lumMod val="95000"/>
                                <a:lumOff val="5000"/>
                              </a:schemeClr>
                            </a:solidFill>
                            <a:latin typeface="Times New Roman" pitchFamily="18" charset="0"/>
                            <a:cs typeface="Times New Roman" pitchFamily="18" charset="0"/>
                          </a:rPr>
                          <m:t> + 2</m:t>
                        </m:r>
                      </m:den>
                    </m:f>
                  </m:oMath>
                </a14:m>
                <a:r>
                  <a:rPr lang="en-US" sz="3200">
                    <a:solidFill>
                      <a:schemeClr val="tx1">
                        <a:lumMod val="95000"/>
                        <a:lumOff val="5000"/>
                      </a:schemeClr>
                    </a:solidFill>
                    <a:latin typeface="Times New Roman" pitchFamily="18" charset="0"/>
                    <a:cs typeface="Times New Roman" pitchFamily="18" charset="0"/>
                  </a:rPr>
                  <a:t>  với </a:t>
                </a:r>
                <a14:m>
                  <m:oMath xmlns:m="http://schemas.openxmlformats.org/officeDocument/2006/math">
                    <m:r>
                      <m:rPr>
                        <m:nor/>
                      </m:rPr>
                      <a:rPr lang="en-US" sz="3200" b="0" i="0" smtClean="0">
                        <a:solidFill>
                          <a:schemeClr val="tx1">
                            <a:lumMod val="95000"/>
                            <a:lumOff val="5000"/>
                          </a:schemeClr>
                        </a:solidFill>
                        <a:latin typeface="Times New Roman" pitchFamily="18" charset="0"/>
                        <a:cs typeface="Times New Roman" pitchFamily="18" charset="0"/>
                      </a:rPr>
                      <m:t>x</m:t>
                    </m:r>
                    <m:r>
                      <m:rPr>
                        <m:nor/>
                      </m:rPr>
                      <a:rPr lang="en-US" sz="3200" b="0" i="0" smtClean="0">
                        <a:solidFill>
                          <a:schemeClr val="tx1">
                            <a:lumMod val="95000"/>
                            <a:lumOff val="5000"/>
                          </a:schemeClr>
                        </a:solidFill>
                        <a:latin typeface="Times New Roman" pitchFamily="18" charset="0"/>
                        <a:cs typeface="Times New Roman" pitchFamily="18" charset="0"/>
                      </a:rPr>
                      <m:t> ≠ 0;</m:t>
                    </m:r>
                    <m:r>
                      <m:rPr>
                        <m:nor/>
                      </m:rPr>
                      <a:rPr lang="en-US" sz="3200" b="0" i="0" smtClean="0">
                        <a:solidFill>
                          <a:schemeClr val="tx1">
                            <a:lumMod val="95000"/>
                            <a:lumOff val="5000"/>
                          </a:schemeClr>
                        </a:solidFill>
                        <a:latin typeface="Times New Roman" pitchFamily="18" charset="0"/>
                        <a:ea typeface="Cambria Math"/>
                        <a:cs typeface="Times New Roman" pitchFamily="18" charset="0"/>
                      </a:rPr>
                      <m:t> </m:t>
                    </m:r>
                    <m:r>
                      <m:rPr>
                        <m:nor/>
                      </m:rPr>
                      <a:rPr lang="en-US" sz="3200" b="0" i="0" smtClean="0">
                        <a:solidFill>
                          <a:schemeClr val="tx1">
                            <a:lumMod val="95000"/>
                            <a:lumOff val="5000"/>
                          </a:schemeClr>
                        </a:solidFill>
                        <a:latin typeface="Times New Roman" pitchFamily="18" charset="0"/>
                        <a:ea typeface="Cambria Math"/>
                        <a:cs typeface="Times New Roman" pitchFamily="18" charset="0"/>
                      </a:rPr>
                      <m:t>x</m:t>
                    </m:r>
                    <m:r>
                      <m:rPr>
                        <m:nor/>
                      </m:rPr>
                      <a:rPr lang="en-US" sz="3200" b="0" i="0" smtClean="0">
                        <a:solidFill>
                          <a:schemeClr val="tx1">
                            <a:lumMod val="95000"/>
                            <a:lumOff val="5000"/>
                          </a:schemeClr>
                        </a:solidFill>
                        <a:latin typeface="Times New Roman" pitchFamily="18" charset="0"/>
                        <a:ea typeface="Cambria Math"/>
                        <a:cs typeface="Times New Roman" pitchFamily="18" charset="0"/>
                      </a:rPr>
                      <m:t> ≠ −2 </m:t>
                    </m:r>
                  </m:oMath>
                </a14:m>
                <a:r>
                  <a:rPr lang="en-US" sz="3200">
                    <a:solidFill>
                      <a:schemeClr val="tx1">
                        <a:lumMod val="95000"/>
                        <a:lumOff val="5000"/>
                      </a:schemeClr>
                    </a:solidFill>
                    <a:latin typeface="Times New Roman" pitchFamily="18" charset="0"/>
                    <a:cs typeface="Times New Roman" pitchFamily="18" charset="0"/>
                  </a:rPr>
                  <a:t>là:</a:t>
                </a:r>
              </a:p>
              <a:p>
                <a:pPr algn="just">
                  <a:lnSpc>
                    <a:spcPct val="150000"/>
                  </a:lnSpc>
                </a:pPr>
                <a:r>
                  <a:rPr lang="en-US" sz="3200" b="1">
                    <a:solidFill>
                      <a:schemeClr val="tx1">
                        <a:lumMod val="95000"/>
                        <a:lumOff val="5000"/>
                      </a:schemeClr>
                    </a:solidFill>
                    <a:latin typeface="Times New Roman" pitchFamily="18" charset="0"/>
                    <a:cs typeface="Times New Roman" pitchFamily="18" charset="0"/>
                  </a:rPr>
                  <a:t>	A.  </a:t>
                </a:r>
                <a14:m>
                  <m:oMath xmlns:m="http://schemas.openxmlformats.org/officeDocument/2006/math">
                    <m:f>
                      <m:fPr>
                        <m:ctrlPr>
                          <a:rPr lang="en-US" sz="3200" i="1">
                            <a:solidFill>
                              <a:schemeClr val="tx1">
                                <a:lumMod val="95000"/>
                                <a:lumOff val="5000"/>
                              </a:schemeClr>
                            </a:solidFill>
                            <a:latin typeface="Cambria Math" panose="02040503050406030204" pitchFamily="18" charset="0"/>
                            <a:cs typeface="Times New Roman" pitchFamily="18" charset="0"/>
                          </a:rPr>
                        </m:ctrlPr>
                      </m:fPr>
                      <m:num>
                        <m:r>
                          <m:rPr>
                            <m:nor/>
                          </m:rPr>
                          <a:rPr lang="en-US" sz="3200" i="0">
                            <a:solidFill>
                              <a:schemeClr val="tx1">
                                <a:lumMod val="95000"/>
                                <a:lumOff val="5000"/>
                              </a:schemeClr>
                            </a:solidFill>
                            <a:latin typeface="Times New Roman" pitchFamily="18" charset="0"/>
                            <a:cs typeface="Times New Roman" pitchFamily="18" charset="0"/>
                          </a:rPr>
                          <m:t>x</m:t>
                        </m:r>
                      </m:num>
                      <m:den>
                        <m:r>
                          <m:rPr>
                            <m:nor/>
                          </m:rPr>
                          <a:rPr lang="en-US" sz="3200" i="0">
                            <a:solidFill>
                              <a:schemeClr val="tx1">
                                <a:lumMod val="95000"/>
                                <a:lumOff val="5000"/>
                              </a:schemeClr>
                            </a:solidFill>
                            <a:latin typeface="Times New Roman" pitchFamily="18" charset="0"/>
                            <a:cs typeface="Times New Roman" pitchFamily="18" charset="0"/>
                          </a:rPr>
                          <m:t>x</m:t>
                        </m:r>
                        <m:r>
                          <m:rPr>
                            <m:nor/>
                          </m:rPr>
                          <a:rPr lang="en-US" sz="3200" b="0" i="0" smtClean="0">
                            <a:solidFill>
                              <a:schemeClr val="tx1">
                                <a:lumMod val="95000"/>
                                <a:lumOff val="5000"/>
                              </a:schemeClr>
                            </a:solidFill>
                            <a:latin typeface="Times New Roman" pitchFamily="18" charset="0"/>
                            <a:cs typeface="Times New Roman" pitchFamily="18" charset="0"/>
                          </a:rPr>
                          <m:t> </m:t>
                        </m:r>
                        <m:r>
                          <m:rPr>
                            <m:nor/>
                          </m:rPr>
                          <a:rPr lang="en-US" sz="3200" i="0">
                            <a:solidFill>
                              <a:schemeClr val="tx1">
                                <a:lumMod val="95000"/>
                                <a:lumOff val="5000"/>
                              </a:schemeClr>
                            </a:solidFill>
                            <a:latin typeface="Times New Roman" pitchFamily="18" charset="0"/>
                            <a:cs typeface="Times New Roman" pitchFamily="18" charset="0"/>
                          </a:rPr>
                          <m:t>+</m:t>
                        </m:r>
                        <m:r>
                          <m:rPr>
                            <m:nor/>
                          </m:rPr>
                          <a:rPr lang="en-US" sz="3200" b="0" i="0" smtClean="0">
                            <a:solidFill>
                              <a:schemeClr val="tx1">
                                <a:lumMod val="95000"/>
                                <a:lumOff val="5000"/>
                              </a:schemeClr>
                            </a:solidFill>
                            <a:latin typeface="Times New Roman" pitchFamily="18" charset="0"/>
                            <a:cs typeface="Times New Roman" pitchFamily="18" charset="0"/>
                          </a:rPr>
                          <m:t> </m:t>
                        </m:r>
                        <m:r>
                          <m:rPr>
                            <m:nor/>
                          </m:rPr>
                          <a:rPr lang="en-US" sz="3200" i="0">
                            <a:solidFill>
                              <a:schemeClr val="tx1">
                                <a:lumMod val="95000"/>
                                <a:lumOff val="5000"/>
                              </a:schemeClr>
                            </a:solidFill>
                            <a:latin typeface="Times New Roman" pitchFamily="18" charset="0"/>
                            <a:cs typeface="Times New Roman" pitchFamily="18" charset="0"/>
                          </a:rPr>
                          <m:t>2</m:t>
                        </m:r>
                      </m:den>
                    </m:f>
                  </m:oMath>
                </a14:m>
                <a:r>
                  <a:rPr lang="en-US" sz="3200" b="1">
                    <a:solidFill>
                      <a:schemeClr val="tx1">
                        <a:lumMod val="95000"/>
                        <a:lumOff val="5000"/>
                      </a:schemeClr>
                    </a:solidFill>
                    <a:latin typeface="Times New Roman" pitchFamily="18" charset="0"/>
                    <a:cs typeface="Times New Roman" pitchFamily="18" charset="0"/>
                  </a:rPr>
                  <a:t> 			B.  </a:t>
                </a:r>
                <a14:m>
                  <m:oMath xmlns:m="http://schemas.openxmlformats.org/officeDocument/2006/math">
                    <m:f>
                      <m:fPr>
                        <m:ctrlPr>
                          <a:rPr lang="en-US" sz="3200" i="1">
                            <a:solidFill>
                              <a:schemeClr val="tx1">
                                <a:lumMod val="95000"/>
                                <a:lumOff val="5000"/>
                              </a:schemeClr>
                            </a:solidFill>
                            <a:latin typeface="Cambria Math" panose="02040503050406030204" pitchFamily="18" charset="0"/>
                            <a:cs typeface="Times New Roman" pitchFamily="18" charset="0"/>
                          </a:rPr>
                        </m:ctrlPr>
                      </m:fPr>
                      <m:num>
                        <m:r>
                          <m:rPr>
                            <m:nor/>
                          </m:rPr>
                          <a:rPr lang="en-US" sz="3200" i="0">
                            <a:solidFill>
                              <a:schemeClr val="tx1">
                                <a:lumMod val="95000"/>
                                <a:lumOff val="5000"/>
                              </a:schemeClr>
                            </a:solidFill>
                            <a:latin typeface="Times New Roman" pitchFamily="18" charset="0"/>
                            <a:cs typeface="Times New Roman" pitchFamily="18" charset="0"/>
                          </a:rPr>
                          <m:t>x</m:t>
                        </m:r>
                        <m:r>
                          <m:rPr>
                            <m:nor/>
                          </m:rPr>
                          <a:rPr lang="en-US" sz="3200" b="0" i="0" smtClean="0">
                            <a:solidFill>
                              <a:schemeClr val="tx1">
                                <a:lumMod val="95000"/>
                                <a:lumOff val="5000"/>
                              </a:schemeClr>
                            </a:solidFill>
                            <a:latin typeface="Times New Roman" pitchFamily="18" charset="0"/>
                            <a:cs typeface="Times New Roman" pitchFamily="18" charset="0"/>
                          </a:rPr>
                          <m:t> + 2</m:t>
                        </m:r>
                      </m:num>
                      <m:den>
                        <m:r>
                          <m:rPr>
                            <m:nor/>
                          </m:rPr>
                          <a:rPr lang="en-US" sz="3200" i="0">
                            <a:solidFill>
                              <a:schemeClr val="tx1">
                                <a:lumMod val="95000"/>
                                <a:lumOff val="5000"/>
                              </a:schemeClr>
                            </a:solidFill>
                            <a:latin typeface="Times New Roman" pitchFamily="18" charset="0"/>
                            <a:cs typeface="Times New Roman" pitchFamily="18" charset="0"/>
                          </a:rPr>
                          <m:t>x</m:t>
                        </m:r>
                      </m:den>
                    </m:f>
                  </m:oMath>
                </a14:m>
                <a:endParaRPr lang="en-US" sz="3200" b="1">
                  <a:solidFill>
                    <a:schemeClr val="tx1">
                      <a:lumMod val="95000"/>
                      <a:lumOff val="5000"/>
                    </a:schemeClr>
                  </a:solidFill>
                  <a:latin typeface="Times New Roman" pitchFamily="18" charset="0"/>
                  <a:cs typeface="Times New Roman" pitchFamily="18" charset="0"/>
                </a:endParaRPr>
              </a:p>
              <a:p>
                <a:pPr algn="just">
                  <a:lnSpc>
                    <a:spcPct val="150000"/>
                  </a:lnSpc>
                </a:pPr>
                <a:r>
                  <a:rPr lang="en-US" sz="3200" b="1">
                    <a:solidFill>
                      <a:schemeClr val="tx1">
                        <a:lumMod val="95000"/>
                        <a:lumOff val="5000"/>
                      </a:schemeClr>
                    </a:solidFill>
                    <a:latin typeface="Times New Roman" pitchFamily="18" charset="0"/>
                    <a:cs typeface="Times New Roman" pitchFamily="18" charset="0"/>
                  </a:rPr>
                  <a:t>	C.  </a:t>
                </a:r>
                <a14:m>
                  <m:oMath xmlns:m="http://schemas.openxmlformats.org/officeDocument/2006/math">
                    <m:r>
                      <m:rPr>
                        <m:nor/>
                      </m:rPr>
                      <a:rPr lang="en-US" sz="3200" b="1" i="0" smtClean="0">
                        <a:solidFill>
                          <a:schemeClr val="tx1">
                            <a:lumMod val="95000"/>
                            <a:lumOff val="5000"/>
                          </a:schemeClr>
                        </a:solidFill>
                        <a:latin typeface="Times New Roman" pitchFamily="18" charset="0"/>
                        <a:cs typeface="Times New Roman" pitchFamily="18" charset="0"/>
                      </a:rPr>
                      <m:t>−</m:t>
                    </m:r>
                    <m:f>
                      <m:fPr>
                        <m:ctrlPr>
                          <a:rPr lang="en-US" sz="3200" i="1">
                            <a:solidFill>
                              <a:schemeClr val="tx1">
                                <a:lumMod val="95000"/>
                                <a:lumOff val="5000"/>
                              </a:schemeClr>
                            </a:solidFill>
                            <a:latin typeface="Cambria Math" panose="02040503050406030204" pitchFamily="18" charset="0"/>
                            <a:cs typeface="Times New Roman" pitchFamily="18" charset="0"/>
                          </a:rPr>
                        </m:ctrlPr>
                      </m:fPr>
                      <m:num>
                        <m:r>
                          <m:rPr>
                            <m:nor/>
                          </m:rPr>
                          <a:rPr lang="en-US" sz="3200" i="0">
                            <a:solidFill>
                              <a:schemeClr val="tx1">
                                <a:lumMod val="95000"/>
                                <a:lumOff val="5000"/>
                              </a:schemeClr>
                            </a:solidFill>
                            <a:latin typeface="Times New Roman" pitchFamily="18" charset="0"/>
                            <a:cs typeface="Times New Roman" pitchFamily="18" charset="0"/>
                          </a:rPr>
                          <m:t>x</m:t>
                        </m:r>
                      </m:num>
                      <m:den>
                        <m:r>
                          <m:rPr>
                            <m:nor/>
                          </m:rPr>
                          <a:rPr lang="en-US" sz="3200" i="0">
                            <a:solidFill>
                              <a:schemeClr val="tx1">
                                <a:lumMod val="95000"/>
                                <a:lumOff val="5000"/>
                              </a:schemeClr>
                            </a:solidFill>
                            <a:latin typeface="Times New Roman" pitchFamily="18" charset="0"/>
                            <a:cs typeface="Times New Roman" pitchFamily="18" charset="0"/>
                          </a:rPr>
                          <m:t>x</m:t>
                        </m:r>
                        <m:r>
                          <m:rPr>
                            <m:nor/>
                          </m:rPr>
                          <a:rPr lang="en-US" sz="3200" b="0" i="0" smtClean="0">
                            <a:solidFill>
                              <a:schemeClr val="tx1">
                                <a:lumMod val="95000"/>
                                <a:lumOff val="5000"/>
                              </a:schemeClr>
                            </a:solidFill>
                            <a:latin typeface="Times New Roman" pitchFamily="18" charset="0"/>
                            <a:cs typeface="Times New Roman" pitchFamily="18" charset="0"/>
                          </a:rPr>
                          <m:t> </m:t>
                        </m:r>
                        <m:r>
                          <m:rPr>
                            <m:nor/>
                          </m:rPr>
                          <a:rPr lang="en-US" sz="3200" i="0">
                            <a:solidFill>
                              <a:schemeClr val="tx1">
                                <a:lumMod val="95000"/>
                                <a:lumOff val="5000"/>
                              </a:schemeClr>
                            </a:solidFill>
                            <a:latin typeface="Times New Roman" pitchFamily="18" charset="0"/>
                            <a:cs typeface="Times New Roman" pitchFamily="18" charset="0"/>
                          </a:rPr>
                          <m:t>+</m:t>
                        </m:r>
                        <m:r>
                          <m:rPr>
                            <m:nor/>
                          </m:rPr>
                          <a:rPr lang="en-US" sz="3200" b="0" i="0" smtClean="0">
                            <a:solidFill>
                              <a:schemeClr val="tx1">
                                <a:lumMod val="95000"/>
                                <a:lumOff val="5000"/>
                              </a:schemeClr>
                            </a:solidFill>
                            <a:latin typeface="Times New Roman" pitchFamily="18" charset="0"/>
                            <a:cs typeface="Times New Roman" pitchFamily="18" charset="0"/>
                          </a:rPr>
                          <m:t> </m:t>
                        </m:r>
                        <m:r>
                          <m:rPr>
                            <m:nor/>
                          </m:rPr>
                          <a:rPr lang="en-US" sz="3200" i="0">
                            <a:solidFill>
                              <a:schemeClr val="tx1">
                                <a:lumMod val="95000"/>
                                <a:lumOff val="5000"/>
                              </a:schemeClr>
                            </a:solidFill>
                            <a:latin typeface="Times New Roman" pitchFamily="18" charset="0"/>
                            <a:cs typeface="Times New Roman" pitchFamily="18" charset="0"/>
                          </a:rPr>
                          <m:t>2</m:t>
                        </m:r>
                      </m:den>
                    </m:f>
                  </m:oMath>
                </a14:m>
                <a:r>
                  <a:rPr lang="en-US" sz="3200" b="1">
                    <a:solidFill>
                      <a:schemeClr val="tx1">
                        <a:lumMod val="95000"/>
                        <a:lumOff val="5000"/>
                      </a:schemeClr>
                    </a:solidFill>
                    <a:latin typeface="Times New Roman" pitchFamily="18" charset="0"/>
                    <a:cs typeface="Times New Roman" pitchFamily="18" charset="0"/>
                  </a:rPr>
                  <a:t> 		D.  </a:t>
                </a:r>
                <a14:m>
                  <m:oMath xmlns:m="http://schemas.openxmlformats.org/officeDocument/2006/math">
                    <m:r>
                      <m:rPr>
                        <m:nor/>
                      </m:rPr>
                      <a:rPr lang="en-US" sz="3200" b="1" i="0">
                        <a:solidFill>
                          <a:schemeClr val="tx1">
                            <a:lumMod val="95000"/>
                            <a:lumOff val="5000"/>
                          </a:schemeClr>
                        </a:solidFill>
                        <a:latin typeface="Times New Roman" pitchFamily="18" charset="0"/>
                        <a:cs typeface="Times New Roman" pitchFamily="18" charset="0"/>
                      </a:rPr>
                      <m:t>−</m:t>
                    </m:r>
                    <m:f>
                      <m:fPr>
                        <m:ctrlPr>
                          <a:rPr lang="en-US" sz="3200" i="1">
                            <a:solidFill>
                              <a:schemeClr val="tx1">
                                <a:lumMod val="95000"/>
                                <a:lumOff val="5000"/>
                              </a:schemeClr>
                            </a:solidFill>
                            <a:latin typeface="Cambria Math" panose="02040503050406030204" pitchFamily="18" charset="0"/>
                            <a:cs typeface="Times New Roman" pitchFamily="18" charset="0"/>
                          </a:rPr>
                        </m:ctrlPr>
                      </m:fPr>
                      <m:num>
                        <m:r>
                          <m:rPr>
                            <m:nor/>
                          </m:rPr>
                          <a:rPr lang="en-US" sz="3200" i="0">
                            <a:solidFill>
                              <a:schemeClr val="tx1">
                                <a:lumMod val="95000"/>
                                <a:lumOff val="5000"/>
                              </a:schemeClr>
                            </a:solidFill>
                            <a:latin typeface="Times New Roman" pitchFamily="18" charset="0"/>
                            <a:cs typeface="Times New Roman" pitchFamily="18" charset="0"/>
                          </a:rPr>
                          <m:t>x</m:t>
                        </m:r>
                        <m:r>
                          <m:rPr>
                            <m:nor/>
                          </m:rPr>
                          <a:rPr lang="en-US" sz="3200" b="0" i="0" smtClean="0">
                            <a:solidFill>
                              <a:schemeClr val="tx1">
                                <a:lumMod val="95000"/>
                                <a:lumOff val="5000"/>
                              </a:schemeClr>
                            </a:solidFill>
                            <a:latin typeface="Times New Roman" pitchFamily="18" charset="0"/>
                            <a:cs typeface="Times New Roman" pitchFamily="18" charset="0"/>
                          </a:rPr>
                          <m:t> </m:t>
                        </m:r>
                        <m:r>
                          <m:rPr>
                            <m:nor/>
                          </m:rPr>
                          <a:rPr lang="en-US" sz="3200" i="0">
                            <a:solidFill>
                              <a:schemeClr val="tx1">
                                <a:lumMod val="95000"/>
                                <a:lumOff val="5000"/>
                              </a:schemeClr>
                            </a:solidFill>
                            <a:latin typeface="Times New Roman" pitchFamily="18" charset="0"/>
                            <a:cs typeface="Times New Roman" pitchFamily="18" charset="0"/>
                          </a:rPr>
                          <m:t>+</m:t>
                        </m:r>
                        <m:r>
                          <m:rPr>
                            <m:nor/>
                          </m:rPr>
                          <a:rPr lang="en-US" sz="3200" b="0" i="0" smtClean="0">
                            <a:solidFill>
                              <a:schemeClr val="tx1">
                                <a:lumMod val="95000"/>
                                <a:lumOff val="5000"/>
                              </a:schemeClr>
                            </a:solidFill>
                            <a:latin typeface="Times New Roman" pitchFamily="18" charset="0"/>
                            <a:cs typeface="Times New Roman" pitchFamily="18" charset="0"/>
                          </a:rPr>
                          <m:t> </m:t>
                        </m:r>
                        <m:r>
                          <m:rPr>
                            <m:nor/>
                          </m:rPr>
                          <a:rPr lang="en-US" sz="3200" i="0">
                            <a:solidFill>
                              <a:schemeClr val="tx1">
                                <a:lumMod val="95000"/>
                                <a:lumOff val="5000"/>
                              </a:schemeClr>
                            </a:solidFill>
                            <a:latin typeface="Times New Roman" pitchFamily="18" charset="0"/>
                            <a:cs typeface="Times New Roman" pitchFamily="18" charset="0"/>
                          </a:rPr>
                          <m:t>2</m:t>
                        </m:r>
                      </m:num>
                      <m:den>
                        <m:r>
                          <m:rPr>
                            <m:nor/>
                          </m:rPr>
                          <a:rPr lang="en-US" sz="3200" i="0">
                            <a:solidFill>
                              <a:schemeClr val="tx1">
                                <a:lumMod val="95000"/>
                                <a:lumOff val="5000"/>
                              </a:schemeClr>
                            </a:solidFill>
                            <a:latin typeface="Times New Roman" pitchFamily="18" charset="0"/>
                            <a:cs typeface="Times New Roman" pitchFamily="18" charset="0"/>
                          </a:rPr>
                          <m:t>x</m:t>
                        </m:r>
                      </m:den>
                    </m:f>
                  </m:oMath>
                </a14:m>
                <a:endParaRPr lang="en-US" sz="3200">
                  <a:solidFill>
                    <a:srgbClr val="0000A2"/>
                  </a:solidFill>
                  <a:latin typeface="Times New Roman" pitchFamily="18" charset="0"/>
                  <a:cs typeface="Times New Roman" pitchFamily="18" charset="0"/>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166914" y="319957"/>
                <a:ext cx="8264746" cy="4121769"/>
              </a:xfrm>
              <a:prstGeom prst="rect">
                <a:avLst/>
              </a:prstGeom>
              <a:blipFill>
                <a:blip r:embed="rId4"/>
                <a:stretch>
                  <a:fillRect l="-1844" r="-1917" b="-1034"/>
                </a:stretch>
              </a:blipFill>
            </p:spPr>
            <p:txBody>
              <a:bodyPr/>
              <a:lstStyle/>
              <a:p>
                <a:r>
                  <a:rPr lang="en-US">
                    <a:noFill/>
                  </a:rPr>
                  <a:t> </a:t>
                </a:r>
              </a:p>
            </p:txBody>
          </p:sp>
        </mc:Fallback>
      </mc:AlternateContent>
      <p:sp>
        <p:nvSpPr>
          <p:cNvPr id="16" name="Rounded Rectangle 15"/>
          <p:cNvSpPr/>
          <p:nvPr/>
        </p:nvSpPr>
        <p:spPr>
          <a:xfrm>
            <a:off x="7884348" y="4131647"/>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15</a:t>
            </a:r>
          </a:p>
        </p:txBody>
      </p:sp>
      <p:sp>
        <p:nvSpPr>
          <p:cNvPr id="17" name="Rounded Rectangle 16"/>
          <p:cNvSpPr/>
          <p:nvPr/>
        </p:nvSpPr>
        <p:spPr>
          <a:xfrm>
            <a:off x="7910766" y="4146100"/>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14</a:t>
            </a:r>
          </a:p>
        </p:txBody>
      </p:sp>
      <p:sp>
        <p:nvSpPr>
          <p:cNvPr id="18" name="Rounded Rectangle 17"/>
          <p:cNvSpPr/>
          <p:nvPr/>
        </p:nvSpPr>
        <p:spPr>
          <a:xfrm>
            <a:off x="7895525" y="4149641"/>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13</a:t>
            </a:r>
          </a:p>
        </p:txBody>
      </p:sp>
      <p:sp>
        <p:nvSpPr>
          <p:cNvPr id="19" name="Rounded Rectangle 18"/>
          <p:cNvSpPr/>
          <p:nvPr/>
        </p:nvSpPr>
        <p:spPr>
          <a:xfrm>
            <a:off x="7899587" y="4119698"/>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12</a:t>
            </a:r>
          </a:p>
        </p:txBody>
      </p:sp>
      <p:sp>
        <p:nvSpPr>
          <p:cNvPr id="20" name="Rounded Rectangle 19"/>
          <p:cNvSpPr/>
          <p:nvPr/>
        </p:nvSpPr>
        <p:spPr>
          <a:xfrm>
            <a:off x="7926005" y="4131646"/>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11</a:t>
            </a:r>
          </a:p>
        </p:txBody>
      </p:sp>
      <p:sp>
        <p:nvSpPr>
          <p:cNvPr id="21" name="Rounded Rectangle 20"/>
          <p:cNvSpPr/>
          <p:nvPr/>
        </p:nvSpPr>
        <p:spPr>
          <a:xfrm>
            <a:off x="7926005" y="4131644"/>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10</a:t>
            </a:r>
          </a:p>
        </p:txBody>
      </p:sp>
      <p:sp>
        <p:nvSpPr>
          <p:cNvPr id="22" name="Rounded Rectangle 21"/>
          <p:cNvSpPr/>
          <p:nvPr/>
        </p:nvSpPr>
        <p:spPr>
          <a:xfrm>
            <a:off x="7926005" y="4131644"/>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09</a:t>
            </a:r>
          </a:p>
        </p:txBody>
      </p:sp>
      <p:sp>
        <p:nvSpPr>
          <p:cNvPr id="23" name="Rounded Rectangle 22"/>
          <p:cNvSpPr/>
          <p:nvPr/>
        </p:nvSpPr>
        <p:spPr>
          <a:xfrm>
            <a:off x="7919689" y="4111936"/>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08</a:t>
            </a:r>
          </a:p>
        </p:txBody>
      </p:sp>
      <p:sp>
        <p:nvSpPr>
          <p:cNvPr id="24" name="Rounded Rectangle 23"/>
          <p:cNvSpPr/>
          <p:nvPr/>
        </p:nvSpPr>
        <p:spPr>
          <a:xfrm>
            <a:off x="7920894" y="4111938"/>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07</a:t>
            </a:r>
          </a:p>
        </p:txBody>
      </p:sp>
      <p:sp>
        <p:nvSpPr>
          <p:cNvPr id="25" name="Rounded Rectangle 24"/>
          <p:cNvSpPr/>
          <p:nvPr/>
        </p:nvSpPr>
        <p:spPr>
          <a:xfrm>
            <a:off x="7919689" y="4111936"/>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06</a:t>
            </a:r>
          </a:p>
        </p:txBody>
      </p:sp>
      <p:sp>
        <p:nvSpPr>
          <p:cNvPr id="26" name="Rounded Rectangle 25"/>
          <p:cNvSpPr/>
          <p:nvPr/>
        </p:nvSpPr>
        <p:spPr>
          <a:xfrm>
            <a:off x="7920894" y="4111934"/>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05</a:t>
            </a:r>
          </a:p>
        </p:txBody>
      </p:sp>
      <p:sp>
        <p:nvSpPr>
          <p:cNvPr id="27" name="Rounded Rectangle 26"/>
          <p:cNvSpPr/>
          <p:nvPr/>
        </p:nvSpPr>
        <p:spPr>
          <a:xfrm>
            <a:off x="7919689" y="4161859"/>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04</a:t>
            </a:r>
          </a:p>
        </p:txBody>
      </p:sp>
      <p:sp>
        <p:nvSpPr>
          <p:cNvPr id="28" name="Rounded Rectangle 27"/>
          <p:cNvSpPr/>
          <p:nvPr/>
        </p:nvSpPr>
        <p:spPr>
          <a:xfrm>
            <a:off x="7920894" y="4131646"/>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03</a:t>
            </a:r>
          </a:p>
        </p:txBody>
      </p:sp>
      <p:sp>
        <p:nvSpPr>
          <p:cNvPr id="29" name="Rounded Rectangle 28"/>
          <p:cNvSpPr/>
          <p:nvPr/>
        </p:nvSpPr>
        <p:spPr>
          <a:xfrm>
            <a:off x="7919689" y="4111934"/>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02</a:t>
            </a:r>
          </a:p>
        </p:txBody>
      </p:sp>
      <p:sp>
        <p:nvSpPr>
          <p:cNvPr id="30" name="Rounded Rectangle 29"/>
          <p:cNvSpPr/>
          <p:nvPr/>
        </p:nvSpPr>
        <p:spPr>
          <a:xfrm>
            <a:off x="7919689" y="4131644"/>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01</a:t>
            </a:r>
          </a:p>
        </p:txBody>
      </p:sp>
      <p:sp>
        <p:nvSpPr>
          <p:cNvPr id="31" name="Rounded Rectangle 30"/>
          <p:cNvSpPr/>
          <p:nvPr/>
        </p:nvSpPr>
        <p:spPr>
          <a:xfrm>
            <a:off x="8163530" y="4785996"/>
            <a:ext cx="742949" cy="345680"/>
          </a:xfrm>
          <a:prstGeom prst="roundRect">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a:t>start</a:t>
            </a:r>
          </a:p>
        </p:txBody>
      </p:sp>
      <p:sp>
        <p:nvSpPr>
          <p:cNvPr id="32" name="Rounded Rectangle 31"/>
          <p:cNvSpPr/>
          <p:nvPr/>
        </p:nvSpPr>
        <p:spPr>
          <a:xfrm>
            <a:off x="7902105" y="4137408"/>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t>0: 00</a:t>
            </a:r>
          </a:p>
        </p:txBody>
      </p:sp>
      <p:sp>
        <p:nvSpPr>
          <p:cNvPr id="34" name="Oval 33">
            <a:extLst>
              <a:ext uri="{FF2B5EF4-FFF2-40B4-BE49-F238E27FC236}">
                <a16:creationId xmlns:a16="http://schemas.microsoft.com/office/drawing/2014/main" id="{3896CAE2-0A75-4A86-BB54-4D6896EBC47B}"/>
              </a:ext>
            </a:extLst>
          </p:cNvPr>
          <p:cNvSpPr/>
          <p:nvPr/>
        </p:nvSpPr>
        <p:spPr>
          <a:xfrm flipV="1">
            <a:off x="4771119" y="2605970"/>
            <a:ext cx="486681" cy="499180"/>
          </a:xfrm>
          <a:prstGeom prst="ellipse">
            <a:avLst/>
          </a:prstGeom>
          <a:noFill/>
          <a:ln w="28575">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defTabSz="685800">
              <a:defRPr/>
            </a:pPr>
            <a:endParaRPr lang="en-US" sz="1350">
              <a:solidFill>
                <a:prstClr val="black"/>
              </a:solidFill>
              <a:latin typeface="Calibri"/>
            </a:endParaRPr>
          </a:p>
        </p:txBody>
      </p:sp>
      <p:sp>
        <p:nvSpPr>
          <p:cNvPr id="33" name="Cube 32">
            <a:hlinkClick r:id="rId5" action="ppaction://hlinksldjump"/>
          </p:cNvPr>
          <p:cNvSpPr/>
          <p:nvPr/>
        </p:nvSpPr>
        <p:spPr>
          <a:xfrm>
            <a:off x="1828800" y="4568716"/>
            <a:ext cx="1905000" cy="565451"/>
          </a:xfrm>
          <a:prstGeom prst="cube">
            <a:avLst/>
          </a:prstGeom>
          <a:solidFill>
            <a:srgbClr val="FF4FA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a:solidFill>
                  <a:srgbClr val="0000A2"/>
                </a:solidFill>
                <a:latin typeface="Times New Roman" pitchFamily="18" charset="0"/>
                <a:cs typeface="Times New Roman" pitchFamily="18" charset="0"/>
              </a:rPr>
              <a:t>GIFT BOX 4</a:t>
            </a:r>
          </a:p>
        </p:txBody>
      </p:sp>
      <p:sp>
        <p:nvSpPr>
          <p:cNvPr id="36" name="Action Button: Back or Previous 35">
            <a:hlinkClick r:id="rId6" action="ppaction://hlinksldjump" highlightClick="1"/>
          </p:cNvPr>
          <p:cNvSpPr/>
          <p:nvPr/>
        </p:nvSpPr>
        <p:spPr>
          <a:xfrm>
            <a:off x="5562600" y="4789412"/>
            <a:ext cx="566683" cy="357504"/>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990756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1000"/>
                                        <p:tgtEl>
                                          <p:spTgt spid="34"/>
                                        </p:tgtEl>
                                      </p:cBhvr>
                                    </p:animEffect>
                                    <p:anim calcmode="lin" valueType="num">
                                      <p:cBhvr>
                                        <p:cTn id="8" dur="1000" fill="hold"/>
                                        <p:tgtEl>
                                          <p:spTgt spid="34"/>
                                        </p:tgtEl>
                                        <p:attrNameLst>
                                          <p:attrName>ppt_x</p:attrName>
                                        </p:attrNameLst>
                                      </p:cBhvr>
                                      <p:tavLst>
                                        <p:tav tm="0">
                                          <p:val>
                                            <p:strVal val="#ppt_x"/>
                                          </p:val>
                                        </p:tav>
                                        <p:tav tm="100000">
                                          <p:val>
                                            <p:strVal val="#ppt_x"/>
                                          </p:val>
                                        </p:tav>
                                      </p:tavLst>
                                    </p:anim>
                                    <p:anim calcmode="lin" valueType="num">
                                      <p:cBhvr>
                                        <p:cTn id="9"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31"/>
                    </p:tgtEl>
                  </p:cond>
                </p:stCondLst>
                <p:endSync evt="end" delay="0">
                  <p:rtn val="all"/>
                </p:endSync>
                <p:childTnLst>
                  <p:par>
                    <p:cTn id="11" fill="hold">
                      <p:stCondLst>
                        <p:cond delay="0"/>
                      </p:stCondLst>
                      <p:childTnLst>
                        <p:par>
                          <p:cTn id="12" fill="hold">
                            <p:stCondLst>
                              <p:cond delay="0"/>
                            </p:stCondLst>
                            <p:childTnLst>
                              <p:par>
                                <p:cTn id="13" presetID="22" presetClass="entr" presetSubtype="4"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down)">
                                      <p:cBhvr>
                                        <p:cTn id="15" dur="1000"/>
                                        <p:tgtEl>
                                          <p:spTgt spid="16"/>
                                        </p:tgtEl>
                                      </p:cBhvr>
                                    </p:animEffect>
                                  </p:childTnLst>
                                  <p:subTnLst>
                                    <p:audio>
                                      <p:cMediaNode>
                                        <p:cTn display="0" masterRel="sameClick">
                                          <p:stCondLst>
                                            <p:cond evt="begin" delay="0">
                                              <p:tn val="13"/>
                                            </p:cond>
                                          </p:stCondLst>
                                          <p:endCondLst>
                                            <p:cond evt="onStopAudio" delay="0">
                                              <p:tgtEl>
                                                <p:sldTgt/>
                                              </p:tgtEl>
                                            </p:cond>
                                          </p:endCondLst>
                                        </p:cTn>
                                        <p:tgtEl>
                                          <p:sndTgt r:embed="rId3" name="camera.wav"/>
                                        </p:tgtEl>
                                      </p:cMediaNode>
                                    </p:audio>
                                  </p:subTnLst>
                                </p:cTn>
                              </p:par>
                            </p:childTnLst>
                          </p:cTn>
                        </p:par>
                        <p:par>
                          <p:cTn id="16" fill="hold">
                            <p:stCondLst>
                              <p:cond delay="1000"/>
                            </p:stCondLst>
                            <p:childTnLst>
                              <p:par>
                                <p:cTn id="17" presetID="22" presetClass="entr" presetSubtype="4"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ipe(down)">
                                      <p:cBhvr>
                                        <p:cTn id="19" dur="1000"/>
                                        <p:tgtEl>
                                          <p:spTgt spid="17"/>
                                        </p:tgtEl>
                                      </p:cBhvr>
                                    </p:animEffect>
                                  </p:childTnLst>
                                  <p:subTnLst>
                                    <p:audio>
                                      <p:cMediaNode>
                                        <p:cTn display="0" masterRel="sameClick">
                                          <p:stCondLst>
                                            <p:cond evt="begin" delay="0">
                                              <p:tn val="17"/>
                                            </p:cond>
                                          </p:stCondLst>
                                          <p:endCondLst>
                                            <p:cond evt="onStopAudio" delay="0">
                                              <p:tgtEl>
                                                <p:sldTgt/>
                                              </p:tgtEl>
                                            </p:cond>
                                          </p:endCondLst>
                                        </p:cTn>
                                        <p:tgtEl>
                                          <p:sndTgt r:embed="rId3" name="camera.wav"/>
                                        </p:tgtEl>
                                      </p:cMediaNode>
                                    </p:audio>
                                  </p:sub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down)">
                                      <p:cBhvr>
                                        <p:cTn id="23" dur="1000"/>
                                        <p:tgtEl>
                                          <p:spTgt spid="18"/>
                                        </p:tgtEl>
                                      </p:cBhvr>
                                    </p:animEffect>
                                  </p:childTnLst>
                                  <p:subTnLst>
                                    <p:audio>
                                      <p:cMediaNode>
                                        <p:cTn display="0" masterRel="sameClick">
                                          <p:stCondLst>
                                            <p:cond evt="begin" delay="0">
                                              <p:tn val="21"/>
                                            </p:cond>
                                          </p:stCondLst>
                                          <p:endCondLst>
                                            <p:cond evt="onStopAudio" delay="0">
                                              <p:tgtEl>
                                                <p:sldTgt/>
                                              </p:tgtEl>
                                            </p:cond>
                                          </p:endCondLst>
                                        </p:cTn>
                                        <p:tgtEl>
                                          <p:sndTgt r:embed="rId3" name="camera.wav"/>
                                        </p:tgtEl>
                                      </p:cMediaNode>
                                    </p:audio>
                                  </p:subTnLst>
                                </p:cTn>
                              </p:par>
                            </p:childTnLst>
                          </p:cTn>
                        </p:par>
                        <p:par>
                          <p:cTn id="24" fill="hold">
                            <p:stCondLst>
                              <p:cond delay="3000"/>
                            </p:stCondLst>
                            <p:childTnLst>
                              <p:par>
                                <p:cTn id="25" presetID="22" presetClass="entr" presetSubtype="4"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down)">
                                      <p:cBhvr>
                                        <p:cTn id="27" dur="1000"/>
                                        <p:tgtEl>
                                          <p:spTgt spid="19"/>
                                        </p:tgtEl>
                                      </p:cBhvr>
                                    </p:animEffect>
                                  </p:childTnLst>
                                  <p:subTnLst>
                                    <p:audio>
                                      <p:cMediaNode>
                                        <p:cTn display="0" masterRel="sameClick">
                                          <p:stCondLst>
                                            <p:cond evt="begin" delay="0">
                                              <p:tn val="25"/>
                                            </p:cond>
                                          </p:stCondLst>
                                          <p:endCondLst>
                                            <p:cond evt="onStopAudio" delay="0">
                                              <p:tgtEl>
                                                <p:sldTgt/>
                                              </p:tgtEl>
                                            </p:cond>
                                          </p:endCondLst>
                                        </p:cTn>
                                        <p:tgtEl>
                                          <p:sndTgt r:embed="rId3" name="camera.wav"/>
                                        </p:tgtEl>
                                      </p:cMediaNode>
                                    </p:audio>
                                  </p:subTnLst>
                                </p:cTn>
                              </p:par>
                            </p:childTnLst>
                          </p:cTn>
                        </p:par>
                        <p:par>
                          <p:cTn id="28" fill="hold">
                            <p:stCondLst>
                              <p:cond delay="4000"/>
                            </p:stCondLst>
                            <p:childTnLst>
                              <p:par>
                                <p:cTn id="29" presetID="22" presetClass="entr" presetSubtype="4"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ipe(down)">
                                      <p:cBhvr>
                                        <p:cTn id="31" dur="1000"/>
                                        <p:tgtEl>
                                          <p:spTgt spid="20"/>
                                        </p:tgtEl>
                                      </p:cBhvr>
                                    </p:animEffect>
                                  </p:childTnLst>
                                  <p:subTnLst>
                                    <p:audio>
                                      <p:cMediaNode>
                                        <p:cTn display="0" masterRel="sameClick">
                                          <p:stCondLst>
                                            <p:cond evt="begin" delay="0">
                                              <p:tn val="29"/>
                                            </p:cond>
                                          </p:stCondLst>
                                          <p:endCondLst>
                                            <p:cond evt="onStopAudio" delay="0">
                                              <p:tgtEl>
                                                <p:sldTgt/>
                                              </p:tgtEl>
                                            </p:cond>
                                          </p:endCondLst>
                                        </p:cTn>
                                        <p:tgtEl>
                                          <p:sndTgt r:embed="rId3" name="camera.wav"/>
                                        </p:tgtEl>
                                      </p:cMediaNode>
                                    </p:audio>
                                  </p:subTnLst>
                                </p:cTn>
                              </p:par>
                            </p:childTnLst>
                          </p:cTn>
                        </p:par>
                        <p:par>
                          <p:cTn id="32" fill="hold">
                            <p:stCondLst>
                              <p:cond delay="5000"/>
                            </p:stCondLst>
                            <p:childTnLst>
                              <p:par>
                                <p:cTn id="33" presetID="22" presetClass="entr" presetSubtype="4" fill="hold" grpId="0" nodeType="after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wipe(down)">
                                      <p:cBhvr>
                                        <p:cTn id="35" dur="1000"/>
                                        <p:tgtEl>
                                          <p:spTgt spid="21"/>
                                        </p:tgtEl>
                                      </p:cBhvr>
                                    </p:animEffect>
                                  </p:childTnLst>
                                  <p:subTnLst>
                                    <p:audio>
                                      <p:cMediaNode>
                                        <p:cTn display="0" masterRel="sameClick">
                                          <p:stCondLst>
                                            <p:cond evt="begin" delay="0">
                                              <p:tn val="33"/>
                                            </p:cond>
                                          </p:stCondLst>
                                          <p:endCondLst>
                                            <p:cond evt="onStopAudio" delay="0">
                                              <p:tgtEl>
                                                <p:sldTgt/>
                                              </p:tgtEl>
                                            </p:cond>
                                          </p:endCondLst>
                                        </p:cTn>
                                        <p:tgtEl>
                                          <p:sndTgt r:embed="rId3" name="camera.wav"/>
                                        </p:tgtEl>
                                      </p:cMediaNode>
                                    </p:audio>
                                  </p:subTnLst>
                                </p:cTn>
                              </p:par>
                            </p:childTnLst>
                          </p:cTn>
                        </p:par>
                        <p:par>
                          <p:cTn id="36" fill="hold">
                            <p:stCondLst>
                              <p:cond delay="6000"/>
                            </p:stCondLst>
                            <p:childTnLst>
                              <p:par>
                                <p:cTn id="37" presetID="22" presetClass="entr" presetSubtype="4" fill="hold" grpId="0" nodeType="after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wipe(down)">
                                      <p:cBhvr>
                                        <p:cTn id="39" dur="1000"/>
                                        <p:tgtEl>
                                          <p:spTgt spid="22"/>
                                        </p:tgtEl>
                                      </p:cBhvr>
                                    </p:animEffect>
                                  </p:childTnLst>
                                  <p:subTnLst>
                                    <p:audio>
                                      <p:cMediaNode>
                                        <p:cTn display="0" masterRel="sameClick">
                                          <p:stCondLst>
                                            <p:cond evt="begin" delay="0">
                                              <p:tn val="37"/>
                                            </p:cond>
                                          </p:stCondLst>
                                          <p:endCondLst>
                                            <p:cond evt="onStopAudio" delay="0">
                                              <p:tgtEl>
                                                <p:sldTgt/>
                                              </p:tgtEl>
                                            </p:cond>
                                          </p:endCondLst>
                                        </p:cTn>
                                        <p:tgtEl>
                                          <p:sndTgt r:embed="rId3" name="camera.wav"/>
                                        </p:tgtEl>
                                      </p:cMediaNode>
                                    </p:audio>
                                  </p:subTnLst>
                                </p:cTn>
                              </p:par>
                            </p:childTnLst>
                          </p:cTn>
                        </p:par>
                        <p:par>
                          <p:cTn id="40" fill="hold">
                            <p:stCondLst>
                              <p:cond delay="7000"/>
                            </p:stCondLst>
                            <p:childTnLst>
                              <p:par>
                                <p:cTn id="41" presetID="22" presetClass="entr" presetSubtype="4" fill="hold" grpId="0"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wipe(down)">
                                      <p:cBhvr>
                                        <p:cTn id="43" dur="1000"/>
                                        <p:tgtEl>
                                          <p:spTgt spid="23"/>
                                        </p:tgtEl>
                                      </p:cBhvr>
                                    </p:animEffect>
                                  </p:childTnLst>
                                  <p:subTnLst>
                                    <p:audio>
                                      <p:cMediaNode>
                                        <p:cTn display="0" masterRel="sameClick">
                                          <p:stCondLst>
                                            <p:cond evt="begin" delay="0">
                                              <p:tn val="41"/>
                                            </p:cond>
                                          </p:stCondLst>
                                          <p:endCondLst>
                                            <p:cond evt="onStopAudio" delay="0">
                                              <p:tgtEl>
                                                <p:sldTgt/>
                                              </p:tgtEl>
                                            </p:cond>
                                          </p:endCondLst>
                                        </p:cTn>
                                        <p:tgtEl>
                                          <p:sndTgt r:embed="rId3" name="camera.wav"/>
                                        </p:tgtEl>
                                      </p:cMediaNode>
                                    </p:audio>
                                  </p:subTnLst>
                                </p:cTn>
                              </p:par>
                            </p:childTnLst>
                          </p:cTn>
                        </p:par>
                        <p:par>
                          <p:cTn id="44" fill="hold">
                            <p:stCondLst>
                              <p:cond delay="8000"/>
                            </p:stCondLst>
                            <p:childTnLst>
                              <p:par>
                                <p:cTn id="45" presetID="22" presetClass="entr" presetSubtype="4" fill="hold" grpId="0"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wipe(down)">
                                      <p:cBhvr>
                                        <p:cTn id="47" dur="1000"/>
                                        <p:tgtEl>
                                          <p:spTgt spid="24"/>
                                        </p:tgtEl>
                                      </p:cBhvr>
                                    </p:animEffect>
                                  </p:childTnLst>
                                  <p:subTnLst>
                                    <p:audio>
                                      <p:cMediaNode>
                                        <p:cTn display="0" masterRel="sameClick">
                                          <p:stCondLst>
                                            <p:cond evt="begin" delay="0">
                                              <p:tn val="45"/>
                                            </p:cond>
                                          </p:stCondLst>
                                          <p:endCondLst>
                                            <p:cond evt="onStopAudio" delay="0">
                                              <p:tgtEl>
                                                <p:sldTgt/>
                                              </p:tgtEl>
                                            </p:cond>
                                          </p:endCondLst>
                                        </p:cTn>
                                        <p:tgtEl>
                                          <p:sndTgt r:embed="rId3" name="camera.wav"/>
                                        </p:tgtEl>
                                      </p:cMediaNode>
                                    </p:audio>
                                  </p:subTnLst>
                                </p:cTn>
                              </p:par>
                            </p:childTnLst>
                          </p:cTn>
                        </p:par>
                        <p:par>
                          <p:cTn id="48" fill="hold">
                            <p:stCondLst>
                              <p:cond delay="9000"/>
                            </p:stCondLst>
                            <p:childTnLst>
                              <p:par>
                                <p:cTn id="49" presetID="22" presetClass="entr" presetSubtype="4"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wipe(down)">
                                      <p:cBhvr>
                                        <p:cTn id="51" dur="1000"/>
                                        <p:tgtEl>
                                          <p:spTgt spid="25"/>
                                        </p:tgtEl>
                                      </p:cBhvr>
                                    </p:animEffect>
                                  </p:childTnLst>
                                  <p:subTnLst>
                                    <p:audio>
                                      <p:cMediaNode>
                                        <p:cTn display="0" masterRel="sameClick">
                                          <p:stCondLst>
                                            <p:cond evt="begin" delay="0">
                                              <p:tn val="49"/>
                                            </p:cond>
                                          </p:stCondLst>
                                          <p:endCondLst>
                                            <p:cond evt="onStopAudio" delay="0">
                                              <p:tgtEl>
                                                <p:sldTgt/>
                                              </p:tgtEl>
                                            </p:cond>
                                          </p:endCondLst>
                                        </p:cTn>
                                        <p:tgtEl>
                                          <p:sndTgt r:embed="rId3" name="camera.wav"/>
                                        </p:tgtEl>
                                      </p:cMediaNode>
                                    </p:audio>
                                  </p:subTnLst>
                                </p:cTn>
                              </p:par>
                            </p:childTnLst>
                          </p:cTn>
                        </p:par>
                        <p:par>
                          <p:cTn id="52" fill="hold">
                            <p:stCondLst>
                              <p:cond delay="10000"/>
                            </p:stCondLst>
                            <p:childTnLst>
                              <p:par>
                                <p:cTn id="53" presetID="22" presetClass="entr" presetSubtype="4"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wipe(down)">
                                      <p:cBhvr>
                                        <p:cTn id="55" dur="1000"/>
                                        <p:tgtEl>
                                          <p:spTgt spid="26"/>
                                        </p:tgtEl>
                                      </p:cBhvr>
                                    </p:animEffect>
                                  </p:childTnLst>
                                  <p:subTnLst>
                                    <p:audio>
                                      <p:cMediaNode>
                                        <p:cTn display="0" masterRel="sameClick">
                                          <p:stCondLst>
                                            <p:cond evt="begin" delay="0">
                                              <p:tn val="53"/>
                                            </p:cond>
                                          </p:stCondLst>
                                          <p:endCondLst>
                                            <p:cond evt="onStopAudio" delay="0">
                                              <p:tgtEl>
                                                <p:sldTgt/>
                                              </p:tgtEl>
                                            </p:cond>
                                          </p:endCondLst>
                                        </p:cTn>
                                        <p:tgtEl>
                                          <p:sndTgt r:embed="rId3" name="camera.wav"/>
                                        </p:tgtEl>
                                      </p:cMediaNode>
                                    </p:audio>
                                  </p:subTnLst>
                                </p:cTn>
                              </p:par>
                            </p:childTnLst>
                          </p:cTn>
                        </p:par>
                        <p:par>
                          <p:cTn id="56" fill="hold">
                            <p:stCondLst>
                              <p:cond delay="11000"/>
                            </p:stCondLst>
                            <p:childTnLst>
                              <p:par>
                                <p:cTn id="57" presetID="22" presetClass="entr" presetSubtype="4" fill="hold" grpId="0" nodeType="afterEffect">
                                  <p:stCondLst>
                                    <p:cond delay="0"/>
                                  </p:stCondLst>
                                  <p:childTnLst>
                                    <p:set>
                                      <p:cBhvr>
                                        <p:cTn id="58" dur="1" fill="hold">
                                          <p:stCondLst>
                                            <p:cond delay="0"/>
                                          </p:stCondLst>
                                        </p:cTn>
                                        <p:tgtEl>
                                          <p:spTgt spid="27"/>
                                        </p:tgtEl>
                                        <p:attrNameLst>
                                          <p:attrName>style.visibility</p:attrName>
                                        </p:attrNameLst>
                                      </p:cBhvr>
                                      <p:to>
                                        <p:strVal val="visible"/>
                                      </p:to>
                                    </p:set>
                                    <p:animEffect transition="in" filter="wipe(down)">
                                      <p:cBhvr>
                                        <p:cTn id="59" dur="1000"/>
                                        <p:tgtEl>
                                          <p:spTgt spid="27"/>
                                        </p:tgtEl>
                                      </p:cBhvr>
                                    </p:animEffect>
                                  </p:childTnLst>
                                  <p:subTnLst>
                                    <p:audio>
                                      <p:cMediaNode>
                                        <p:cTn display="0" masterRel="sameClick">
                                          <p:stCondLst>
                                            <p:cond evt="begin" delay="0">
                                              <p:tn val="57"/>
                                            </p:cond>
                                          </p:stCondLst>
                                          <p:endCondLst>
                                            <p:cond evt="onStopAudio" delay="0">
                                              <p:tgtEl>
                                                <p:sldTgt/>
                                              </p:tgtEl>
                                            </p:cond>
                                          </p:endCondLst>
                                        </p:cTn>
                                        <p:tgtEl>
                                          <p:sndTgt r:embed="rId3" name="camera.wav"/>
                                        </p:tgtEl>
                                      </p:cMediaNode>
                                    </p:audio>
                                  </p:subTnLst>
                                </p:cTn>
                              </p:par>
                            </p:childTnLst>
                          </p:cTn>
                        </p:par>
                        <p:par>
                          <p:cTn id="60" fill="hold">
                            <p:stCondLst>
                              <p:cond delay="12000"/>
                            </p:stCondLst>
                            <p:childTnLst>
                              <p:par>
                                <p:cTn id="61" presetID="22" presetClass="entr" presetSubtype="4"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down)">
                                      <p:cBhvr>
                                        <p:cTn id="63" dur="1000"/>
                                        <p:tgtEl>
                                          <p:spTgt spid="28"/>
                                        </p:tgtEl>
                                      </p:cBhvr>
                                    </p:animEffect>
                                  </p:childTnLst>
                                  <p:subTnLst>
                                    <p:audio>
                                      <p:cMediaNode>
                                        <p:cTn display="0" masterRel="sameClick">
                                          <p:stCondLst>
                                            <p:cond evt="begin" delay="0">
                                              <p:tn val="61"/>
                                            </p:cond>
                                          </p:stCondLst>
                                          <p:endCondLst>
                                            <p:cond evt="onStopAudio" delay="0">
                                              <p:tgtEl>
                                                <p:sldTgt/>
                                              </p:tgtEl>
                                            </p:cond>
                                          </p:endCondLst>
                                        </p:cTn>
                                        <p:tgtEl>
                                          <p:sndTgt r:embed="rId3" name="camera.wav"/>
                                        </p:tgtEl>
                                      </p:cMediaNode>
                                    </p:audio>
                                  </p:subTnLst>
                                </p:cTn>
                              </p:par>
                            </p:childTnLst>
                          </p:cTn>
                        </p:par>
                        <p:par>
                          <p:cTn id="64" fill="hold">
                            <p:stCondLst>
                              <p:cond delay="13000"/>
                            </p:stCondLst>
                            <p:childTnLst>
                              <p:par>
                                <p:cTn id="65" presetID="22" presetClass="entr" presetSubtype="4"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wipe(down)">
                                      <p:cBhvr>
                                        <p:cTn id="67" dur="1000"/>
                                        <p:tgtEl>
                                          <p:spTgt spid="29"/>
                                        </p:tgtEl>
                                      </p:cBhvr>
                                    </p:animEffect>
                                  </p:childTnLst>
                                  <p:subTnLst>
                                    <p:audio>
                                      <p:cMediaNode>
                                        <p:cTn display="0" masterRel="sameClick">
                                          <p:stCondLst>
                                            <p:cond evt="begin" delay="0">
                                              <p:tn val="65"/>
                                            </p:cond>
                                          </p:stCondLst>
                                          <p:endCondLst>
                                            <p:cond evt="onStopAudio" delay="0">
                                              <p:tgtEl>
                                                <p:sldTgt/>
                                              </p:tgtEl>
                                            </p:cond>
                                          </p:endCondLst>
                                        </p:cTn>
                                        <p:tgtEl>
                                          <p:sndTgt r:embed="rId3" name="camera.wav"/>
                                        </p:tgtEl>
                                      </p:cMediaNode>
                                    </p:audio>
                                  </p:subTnLst>
                                </p:cTn>
                              </p:par>
                            </p:childTnLst>
                          </p:cTn>
                        </p:par>
                        <p:par>
                          <p:cTn id="68" fill="hold">
                            <p:stCondLst>
                              <p:cond delay="14000"/>
                            </p:stCondLst>
                            <p:childTnLst>
                              <p:par>
                                <p:cTn id="69" presetID="22" presetClass="entr" presetSubtype="4" fill="hold" grpId="0" nodeType="afterEffect">
                                  <p:stCondLst>
                                    <p:cond delay="0"/>
                                  </p:stCondLst>
                                  <p:childTnLst>
                                    <p:set>
                                      <p:cBhvr>
                                        <p:cTn id="70" dur="1" fill="hold">
                                          <p:stCondLst>
                                            <p:cond delay="0"/>
                                          </p:stCondLst>
                                        </p:cTn>
                                        <p:tgtEl>
                                          <p:spTgt spid="30"/>
                                        </p:tgtEl>
                                        <p:attrNameLst>
                                          <p:attrName>style.visibility</p:attrName>
                                        </p:attrNameLst>
                                      </p:cBhvr>
                                      <p:to>
                                        <p:strVal val="visible"/>
                                      </p:to>
                                    </p:set>
                                    <p:animEffect transition="in" filter="wipe(down)">
                                      <p:cBhvr>
                                        <p:cTn id="71" dur="1000"/>
                                        <p:tgtEl>
                                          <p:spTgt spid="30"/>
                                        </p:tgtEl>
                                      </p:cBhvr>
                                    </p:animEffect>
                                  </p:childTnLst>
                                  <p:subTnLst>
                                    <p:audio>
                                      <p:cMediaNode>
                                        <p:cTn display="0" masterRel="sameClick">
                                          <p:stCondLst>
                                            <p:cond evt="begin" delay="0">
                                              <p:tn val="69"/>
                                            </p:cond>
                                          </p:stCondLst>
                                          <p:endCondLst>
                                            <p:cond evt="onStopAudio" delay="0">
                                              <p:tgtEl>
                                                <p:sldTgt/>
                                              </p:tgtEl>
                                            </p:cond>
                                          </p:endCondLst>
                                        </p:cTn>
                                        <p:tgtEl>
                                          <p:sndTgt r:embed="rId3" name="camera.wav"/>
                                        </p:tgtEl>
                                      </p:cMediaNode>
                                    </p:audio>
                                  </p:subTnLst>
                                </p:cTn>
                              </p:par>
                            </p:childTnLst>
                          </p:cTn>
                        </p:par>
                        <p:par>
                          <p:cTn id="72" fill="hold">
                            <p:stCondLst>
                              <p:cond delay="15000"/>
                            </p:stCondLst>
                            <p:childTnLst>
                              <p:par>
                                <p:cTn id="73" presetID="22" presetClass="entr" presetSubtype="4" fill="hold" grpId="0" nodeType="afterEffect">
                                  <p:stCondLst>
                                    <p:cond delay="0"/>
                                  </p:stCondLst>
                                  <p:childTnLst>
                                    <p:set>
                                      <p:cBhvr>
                                        <p:cTn id="74" dur="1" fill="hold">
                                          <p:stCondLst>
                                            <p:cond delay="0"/>
                                          </p:stCondLst>
                                        </p:cTn>
                                        <p:tgtEl>
                                          <p:spTgt spid="32"/>
                                        </p:tgtEl>
                                        <p:attrNameLst>
                                          <p:attrName>style.visibility</p:attrName>
                                        </p:attrNameLst>
                                      </p:cBhvr>
                                      <p:to>
                                        <p:strVal val="visible"/>
                                      </p:to>
                                    </p:set>
                                    <p:animEffect transition="in" filter="wipe(down)">
                                      <p:cBhvr>
                                        <p:cTn id="75" dur="1000"/>
                                        <p:tgtEl>
                                          <p:spTgt spid="32"/>
                                        </p:tgtEl>
                                      </p:cBhvr>
                                    </p:animEffect>
                                  </p:childTnLst>
                                  <p:subTnLst>
                                    <p:audio>
                                      <p:cMediaNode>
                                        <p:cTn display="0" masterRel="sameClick">
                                          <p:stCondLst>
                                            <p:cond evt="begin" delay="0">
                                              <p:tn val="73"/>
                                            </p:cond>
                                          </p:stCondLst>
                                          <p:endCondLst>
                                            <p:cond evt="onStopAudio" delay="0">
                                              <p:tgtEl>
                                                <p:sldTgt/>
                                              </p:tgtEl>
                                            </p:cond>
                                          </p:endCondLst>
                                        </p:cTn>
                                        <p:tgtEl>
                                          <p:sndTgt r:embed="rId3" name="camera.wav"/>
                                        </p:tgtEl>
                                      </p:cMediaNode>
                                    </p:audio>
                                  </p:subTnLst>
                                </p:cTn>
                              </p:par>
                            </p:childTnLst>
                          </p:cTn>
                        </p:par>
                      </p:childTnLst>
                    </p:cTn>
                  </p:par>
                </p:childTnLst>
              </p:cTn>
              <p:nextCondLst>
                <p:cond evt="onClick" delay="0">
                  <p:tgtEl>
                    <p:spTgt spid="31"/>
                  </p:tgtEl>
                </p:cond>
              </p:nextCondLst>
            </p:seq>
          </p:childTnLst>
        </p:cTn>
      </p:par>
    </p:tnLst>
    <p:bldLst>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2" grpId="0" animBg="1"/>
      <p:bldP spid="3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7" name="TextBox 6"/>
              <p:cNvSpPr txBox="1"/>
              <p:nvPr/>
            </p:nvSpPr>
            <p:spPr>
              <a:xfrm>
                <a:off x="228600" y="209550"/>
                <a:ext cx="8763001" cy="3829638"/>
              </a:xfrm>
              <a:prstGeom prst="rect">
                <a:avLst/>
              </a:prstGeom>
              <a:noFill/>
            </p:spPr>
            <p:txBody>
              <a:bodyPr wrap="square" rtlCol="0">
                <a:spAutoFit/>
              </a:bodyPr>
              <a:lstStyle/>
              <a:p>
                <a:pPr algn="just">
                  <a:lnSpc>
                    <a:spcPct val="150000"/>
                  </a:lnSpc>
                </a:pPr>
                <a:r>
                  <a:rPr lang="nl-NL" sz="3200" b="1">
                    <a:solidFill>
                      <a:srgbClr val="FF1111"/>
                    </a:solidFill>
                    <a:latin typeface="Times New Roman" pitchFamily="18" charset="0"/>
                    <a:cs typeface="Times New Roman" pitchFamily="18" charset="0"/>
                  </a:rPr>
                  <a:t>Câu 5:</a:t>
                </a:r>
                <a:r>
                  <a:rPr lang="nl-NL" sz="3200">
                    <a:solidFill>
                      <a:srgbClr val="FF1111"/>
                    </a:solidFill>
                    <a:latin typeface="Times New Roman" pitchFamily="18" charset="0"/>
                    <a:cs typeface="Times New Roman" pitchFamily="18" charset="0"/>
                  </a:rPr>
                  <a:t> </a:t>
                </a:r>
                <a:r>
                  <a:rPr lang="en-US" sz="3200">
                    <a:solidFill>
                      <a:schemeClr val="tx1">
                        <a:lumMod val="95000"/>
                        <a:lumOff val="5000"/>
                      </a:schemeClr>
                    </a:solidFill>
                    <a:latin typeface="Times New Roman" pitchFamily="18" charset="0"/>
                    <a:cs typeface="Times New Roman" pitchFamily="18" charset="0"/>
                  </a:rPr>
                  <a:t>Kết quả gọn nhất của tích </a:t>
                </a:r>
                <a14:m>
                  <m:oMath xmlns:m="http://schemas.openxmlformats.org/officeDocument/2006/math">
                    <m:f>
                      <m:fPr>
                        <m:ctrlPr>
                          <a:rPr lang="en-US" sz="3200" i="1">
                            <a:solidFill>
                              <a:schemeClr val="tx1">
                                <a:lumMod val="95000"/>
                                <a:lumOff val="5000"/>
                              </a:schemeClr>
                            </a:solidFill>
                            <a:latin typeface="Cambria Math" panose="02040503050406030204" pitchFamily="18" charset="0"/>
                            <a:cs typeface="Times New Roman" pitchFamily="18" charset="0"/>
                          </a:rPr>
                        </m:ctrlPr>
                      </m:fPr>
                      <m:num>
                        <m:r>
                          <m:rPr>
                            <m:nor/>
                          </m:rPr>
                          <a:rPr lang="en-US" sz="3200" b="0" i="0" smtClean="0">
                            <a:solidFill>
                              <a:schemeClr val="tx1">
                                <a:lumMod val="95000"/>
                                <a:lumOff val="5000"/>
                              </a:schemeClr>
                            </a:solidFill>
                            <a:latin typeface="Times New Roman" pitchFamily="18" charset="0"/>
                            <a:cs typeface="Times New Roman" pitchFamily="18" charset="0"/>
                          </a:rPr>
                          <m:t>10</m:t>
                        </m:r>
                        <m:sSup>
                          <m:sSupPr>
                            <m:ctrlPr>
                              <a:rPr lang="en-US" sz="3200" b="0" i="1" smtClean="0">
                                <a:solidFill>
                                  <a:schemeClr val="tx1">
                                    <a:lumMod val="95000"/>
                                    <a:lumOff val="5000"/>
                                  </a:schemeClr>
                                </a:solidFill>
                                <a:latin typeface="Cambria Math" panose="02040503050406030204" pitchFamily="18" charset="0"/>
                                <a:cs typeface="Times New Roman" pitchFamily="18" charset="0"/>
                              </a:rPr>
                            </m:ctrlPr>
                          </m:sSupPr>
                          <m:e>
                            <m:r>
                              <m:rPr>
                                <m:nor/>
                              </m:rPr>
                              <a:rPr lang="en-US" sz="3200" b="0" i="0" smtClean="0">
                                <a:solidFill>
                                  <a:schemeClr val="tx1">
                                    <a:lumMod val="95000"/>
                                    <a:lumOff val="5000"/>
                                  </a:schemeClr>
                                </a:solidFill>
                                <a:latin typeface="Times New Roman" pitchFamily="18" charset="0"/>
                                <a:cs typeface="Times New Roman" pitchFamily="18" charset="0"/>
                              </a:rPr>
                              <m:t>x</m:t>
                            </m:r>
                          </m:e>
                          <m:sup>
                            <m:r>
                              <a:rPr lang="en-US" sz="3200" b="0" i="1" smtClean="0">
                                <a:solidFill>
                                  <a:schemeClr val="tx1">
                                    <a:lumMod val="95000"/>
                                    <a:lumOff val="5000"/>
                                  </a:schemeClr>
                                </a:solidFill>
                                <a:latin typeface="Cambria Math" panose="02040503050406030204" pitchFamily="18" charset="0"/>
                                <a:cs typeface="Times New Roman" pitchFamily="18" charset="0"/>
                              </a:rPr>
                              <m:t>3</m:t>
                            </m:r>
                          </m:sup>
                        </m:sSup>
                      </m:num>
                      <m:den>
                        <m:r>
                          <m:rPr>
                            <m:nor/>
                          </m:rPr>
                          <a:rPr lang="en-US" sz="3200" b="0" i="0" smtClean="0">
                            <a:solidFill>
                              <a:schemeClr val="tx1">
                                <a:lumMod val="95000"/>
                                <a:lumOff val="5000"/>
                              </a:schemeClr>
                            </a:solidFill>
                            <a:latin typeface="Times New Roman" pitchFamily="18" charset="0"/>
                            <a:cs typeface="Times New Roman" pitchFamily="18" charset="0"/>
                          </a:rPr>
                          <m:t>11</m:t>
                        </m:r>
                        <m:sSup>
                          <m:sSupPr>
                            <m:ctrlPr>
                              <a:rPr lang="en-US" sz="3200" b="0" i="1" smtClean="0">
                                <a:solidFill>
                                  <a:schemeClr val="tx1">
                                    <a:lumMod val="95000"/>
                                    <a:lumOff val="5000"/>
                                  </a:schemeClr>
                                </a:solidFill>
                                <a:latin typeface="Cambria Math" panose="02040503050406030204" pitchFamily="18" charset="0"/>
                                <a:cs typeface="Times New Roman" pitchFamily="18" charset="0"/>
                              </a:rPr>
                            </m:ctrlPr>
                          </m:sSupPr>
                          <m:e>
                            <m:r>
                              <m:rPr>
                                <m:nor/>
                              </m:rPr>
                              <a:rPr lang="en-US" sz="3200" b="0" i="0" smtClean="0">
                                <a:solidFill>
                                  <a:schemeClr val="tx1">
                                    <a:lumMod val="95000"/>
                                    <a:lumOff val="5000"/>
                                  </a:schemeClr>
                                </a:solidFill>
                                <a:latin typeface="Times New Roman" pitchFamily="18" charset="0"/>
                                <a:cs typeface="Times New Roman" pitchFamily="18" charset="0"/>
                              </a:rPr>
                              <m:t>y</m:t>
                            </m:r>
                          </m:e>
                          <m:sup>
                            <m:r>
                              <a:rPr lang="en-US" sz="3200" b="0" i="1" smtClean="0">
                                <a:solidFill>
                                  <a:schemeClr val="tx1">
                                    <a:lumMod val="95000"/>
                                    <a:lumOff val="5000"/>
                                  </a:schemeClr>
                                </a:solidFill>
                                <a:latin typeface="Cambria Math" panose="02040503050406030204" pitchFamily="18" charset="0"/>
                                <a:cs typeface="Times New Roman" pitchFamily="18" charset="0"/>
                              </a:rPr>
                              <m:t>2</m:t>
                            </m:r>
                          </m:sup>
                        </m:sSup>
                      </m:den>
                    </m:f>
                    <m:r>
                      <m:rPr>
                        <m:nor/>
                      </m:rPr>
                      <a:rPr lang="en-US" sz="3200" b="0" i="0" smtClean="0">
                        <a:solidFill>
                          <a:schemeClr val="tx1">
                            <a:lumMod val="95000"/>
                            <a:lumOff val="5000"/>
                          </a:schemeClr>
                        </a:solidFill>
                        <a:latin typeface="Times New Roman" pitchFamily="18" charset="0"/>
                        <a:cs typeface="Times New Roman" pitchFamily="18" charset="0"/>
                      </a:rPr>
                      <m:t>.</m:t>
                    </m:r>
                    <m:f>
                      <m:fPr>
                        <m:ctrlPr>
                          <a:rPr lang="en-US" sz="3200" b="0" i="1" smtClean="0">
                            <a:solidFill>
                              <a:schemeClr val="tx1">
                                <a:lumMod val="95000"/>
                                <a:lumOff val="5000"/>
                              </a:schemeClr>
                            </a:solidFill>
                            <a:latin typeface="Cambria Math" panose="02040503050406030204" pitchFamily="18" charset="0"/>
                            <a:cs typeface="Times New Roman" pitchFamily="18" charset="0"/>
                          </a:rPr>
                        </m:ctrlPr>
                      </m:fPr>
                      <m:num>
                        <m:r>
                          <m:rPr>
                            <m:nor/>
                          </m:rPr>
                          <a:rPr lang="en-US" sz="3200" b="0" i="0" smtClean="0">
                            <a:solidFill>
                              <a:schemeClr val="tx1">
                                <a:lumMod val="95000"/>
                                <a:lumOff val="5000"/>
                              </a:schemeClr>
                            </a:solidFill>
                            <a:latin typeface="Times New Roman" pitchFamily="18" charset="0"/>
                            <a:cs typeface="Times New Roman" pitchFamily="18" charset="0"/>
                          </a:rPr>
                          <m:t>121</m:t>
                        </m:r>
                        <m:sSup>
                          <m:sSupPr>
                            <m:ctrlPr>
                              <a:rPr lang="en-US" sz="3200" b="0" i="1" smtClean="0">
                                <a:solidFill>
                                  <a:schemeClr val="tx1">
                                    <a:lumMod val="95000"/>
                                    <a:lumOff val="5000"/>
                                  </a:schemeClr>
                                </a:solidFill>
                                <a:latin typeface="Cambria Math" panose="02040503050406030204" pitchFamily="18" charset="0"/>
                                <a:cs typeface="Times New Roman" pitchFamily="18" charset="0"/>
                              </a:rPr>
                            </m:ctrlPr>
                          </m:sSupPr>
                          <m:e>
                            <m:r>
                              <m:rPr>
                                <m:nor/>
                              </m:rPr>
                              <a:rPr lang="en-US" sz="3200" b="0" i="0" smtClean="0">
                                <a:solidFill>
                                  <a:schemeClr val="tx1">
                                    <a:lumMod val="95000"/>
                                    <a:lumOff val="5000"/>
                                  </a:schemeClr>
                                </a:solidFill>
                                <a:latin typeface="Times New Roman" pitchFamily="18" charset="0"/>
                                <a:cs typeface="Times New Roman" pitchFamily="18" charset="0"/>
                              </a:rPr>
                              <m:t>y</m:t>
                            </m:r>
                          </m:e>
                          <m:sup>
                            <m:r>
                              <a:rPr lang="en-US" sz="3200" b="0" i="1" smtClean="0">
                                <a:solidFill>
                                  <a:schemeClr val="tx1">
                                    <a:lumMod val="95000"/>
                                    <a:lumOff val="5000"/>
                                  </a:schemeClr>
                                </a:solidFill>
                                <a:latin typeface="Cambria Math" panose="02040503050406030204" pitchFamily="18" charset="0"/>
                                <a:cs typeface="Times New Roman" pitchFamily="18" charset="0"/>
                              </a:rPr>
                              <m:t>5</m:t>
                            </m:r>
                          </m:sup>
                        </m:sSup>
                      </m:num>
                      <m:den>
                        <m:r>
                          <m:rPr>
                            <m:nor/>
                          </m:rPr>
                          <a:rPr lang="en-US" sz="3200" b="0" i="0" smtClean="0">
                            <a:solidFill>
                              <a:schemeClr val="tx1">
                                <a:lumMod val="95000"/>
                                <a:lumOff val="5000"/>
                              </a:schemeClr>
                            </a:solidFill>
                            <a:latin typeface="Times New Roman" pitchFamily="18" charset="0"/>
                            <a:cs typeface="Times New Roman" pitchFamily="18" charset="0"/>
                          </a:rPr>
                          <m:t>25</m:t>
                        </m:r>
                        <m:r>
                          <m:rPr>
                            <m:nor/>
                          </m:rPr>
                          <a:rPr lang="en-US" sz="3200" b="0" i="0" smtClean="0">
                            <a:solidFill>
                              <a:schemeClr val="tx1">
                                <a:lumMod val="95000"/>
                                <a:lumOff val="5000"/>
                              </a:schemeClr>
                            </a:solidFill>
                            <a:latin typeface="Times New Roman" pitchFamily="18" charset="0"/>
                            <a:cs typeface="Times New Roman" pitchFamily="18" charset="0"/>
                          </a:rPr>
                          <m:t>x</m:t>
                        </m:r>
                      </m:den>
                    </m:f>
                  </m:oMath>
                </a14:m>
                <a:r>
                  <a:rPr lang="en-US" sz="3200">
                    <a:solidFill>
                      <a:schemeClr val="tx1">
                        <a:lumMod val="95000"/>
                        <a:lumOff val="5000"/>
                      </a:schemeClr>
                    </a:solidFill>
                    <a:latin typeface="Times New Roman" pitchFamily="18" charset="0"/>
                    <a:cs typeface="Times New Roman" pitchFamily="18" charset="0"/>
                  </a:rPr>
                  <a:t> là</a:t>
                </a:r>
              </a:p>
              <a:p>
                <a:pPr algn="just">
                  <a:lnSpc>
                    <a:spcPct val="150000"/>
                  </a:lnSpc>
                </a:pPr>
                <a:r>
                  <a:rPr lang="en-US" sz="3200" b="1">
                    <a:solidFill>
                      <a:schemeClr val="tx1">
                        <a:lumMod val="95000"/>
                        <a:lumOff val="5000"/>
                      </a:schemeClr>
                    </a:solidFill>
                    <a:latin typeface="Times New Roman" pitchFamily="18" charset="0"/>
                    <a:cs typeface="Times New Roman" pitchFamily="18" charset="0"/>
                  </a:rPr>
                  <a:t>	A. </a:t>
                </a:r>
                <a14:m>
                  <m:oMath xmlns:m="http://schemas.openxmlformats.org/officeDocument/2006/math">
                    <m:f>
                      <m:fPr>
                        <m:ctrlPr>
                          <a:rPr lang="en-US" sz="3200" i="1">
                            <a:solidFill>
                              <a:schemeClr val="tx1">
                                <a:lumMod val="95000"/>
                                <a:lumOff val="5000"/>
                              </a:schemeClr>
                            </a:solidFill>
                            <a:latin typeface="Cambria Math" panose="02040503050406030204" pitchFamily="18" charset="0"/>
                            <a:cs typeface="Times New Roman" pitchFamily="18" charset="0"/>
                          </a:rPr>
                        </m:ctrlPr>
                      </m:fPr>
                      <m:num>
                        <m:r>
                          <m:rPr>
                            <m:nor/>
                          </m:rPr>
                          <a:rPr lang="en-US" sz="3200" i="0">
                            <a:solidFill>
                              <a:schemeClr val="tx1">
                                <a:lumMod val="95000"/>
                                <a:lumOff val="5000"/>
                              </a:schemeClr>
                            </a:solidFill>
                            <a:latin typeface="Times New Roman" pitchFamily="18" charset="0"/>
                            <a:cs typeface="Times New Roman" pitchFamily="18" charset="0"/>
                          </a:rPr>
                          <m:t>1</m:t>
                        </m:r>
                        <m:r>
                          <m:rPr>
                            <m:nor/>
                          </m:rPr>
                          <a:rPr lang="en-US" sz="3200" b="0" i="0" smtClean="0">
                            <a:solidFill>
                              <a:schemeClr val="tx1">
                                <a:lumMod val="95000"/>
                                <a:lumOff val="5000"/>
                              </a:schemeClr>
                            </a:solidFill>
                            <a:latin typeface="Times New Roman" pitchFamily="18" charset="0"/>
                            <a:cs typeface="Times New Roman" pitchFamily="18" charset="0"/>
                          </a:rPr>
                          <m:t>1</m:t>
                        </m:r>
                        <m:sSup>
                          <m:sSupPr>
                            <m:ctrlPr>
                              <a:rPr lang="en-US" sz="3200" i="1">
                                <a:solidFill>
                                  <a:schemeClr val="tx1">
                                    <a:lumMod val="95000"/>
                                    <a:lumOff val="5000"/>
                                  </a:schemeClr>
                                </a:solidFill>
                                <a:latin typeface="Cambria Math" panose="02040503050406030204" pitchFamily="18" charset="0"/>
                                <a:cs typeface="Times New Roman" pitchFamily="18" charset="0"/>
                              </a:rPr>
                            </m:ctrlPr>
                          </m:sSupPr>
                          <m:e>
                            <m:r>
                              <m:rPr>
                                <m:nor/>
                              </m:rPr>
                              <a:rPr lang="en-US" sz="3200" i="0">
                                <a:solidFill>
                                  <a:schemeClr val="tx1">
                                    <a:lumMod val="95000"/>
                                    <a:lumOff val="5000"/>
                                  </a:schemeClr>
                                </a:solidFill>
                                <a:latin typeface="Times New Roman" pitchFamily="18" charset="0"/>
                                <a:cs typeface="Times New Roman" pitchFamily="18" charset="0"/>
                              </a:rPr>
                              <m:t>x</m:t>
                            </m:r>
                          </m:e>
                          <m:sup>
                            <m:r>
                              <a:rPr lang="en-US" sz="3200" b="0" i="1" smtClean="0">
                                <a:solidFill>
                                  <a:schemeClr val="tx1">
                                    <a:lumMod val="95000"/>
                                    <a:lumOff val="5000"/>
                                  </a:schemeClr>
                                </a:solidFill>
                                <a:latin typeface="Cambria Math" panose="02040503050406030204" pitchFamily="18" charset="0"/>
                                <a:cs typeface="Times New Roman" pitchFamily="18" charset="0"/>
                              </a:rPr>
                              <m:t>2</m:t>
                            </m:r>
                          </m:sup>
                        </m:sSup>
                        <m:sSup>
                          <m:sSupPr>
                            <m:ctrlPr>
                              <a:rPr lang="en-US" sz="3200" i="1" smtClean="0">
                                <a:solidFill>
                                  <a:schemeClr val="tx1">
                                    <a:lumMod val="95000"/>
                                    <a:lumOff val="5000"/>
                                  </a:schemeClr>
                                </a:solidFill>
                                <a:latin typeface="Cambria Math" panose="02040503050406030204" pitchFamily="18" charset="0"/>
                                <a:cs typeface="Times New Roman" pitchFamily="18" charset="0"/>
                              </a:rPr>
                            </m:ctrlPr>
                          </m:sSupPr>
                          <m:e>
                            <m:r>
                              <m:rPr>
                                <m:nor/>
                              </m:rPr>
                              <a:rPr lang="en-US" sz="3200" b="0" i="0" smtClean="0">
                                <a:solidFill>
                                  <a:schemeClr val="tx1">
                                    <a:lumMod val="95000"/>
                                    <a:lumOff val="5000"/>
                                  </a:schemeClr>
                                </a:solidFill>
                                <a:latin typeface="Times New Roman" pitchFamily="18" charset="0"/>
                                <a:cs typeface="Times New Roman" pitchFamily="18" charset="0"/>
                              </a:rPr>
                              <m:t>y</m:t>
                            </m:r>
                          </m:e>
                          <m:sup>
                            <m:r>
                              <a:rPr lang="en-US" sz="3200" b="0" i="1" smtClean="0">
                                <a:solidFill>
                                  <a:schemeClr val="tx1">
                                    <a:lumMod val="95000"/>
                                    <a:lumOff val="5000"/>
                                  </a:schemeClr>
                                </a:solidFill>
                                <a:latin typeface="Cambria Math" panose="02040503050406030204" pitchFamily="18" charset="0"/>
                                <a:cs typeface="Times New Roman" pitchFamily="18" charset="0"/>
                              </a:rPr>
                              <m:t>3</m:t>
                            </m:r>
                          </m:sup>
                        </m:sSup>
                      </m:num>
                      <m:den>
                        <m:r>
                          <m:rPr>
                            <m:nor/>
                          </m:rPr>
                          <a:rPr lang="en-US" sz="3200" b="0" i="0" smtClean="0">
                            <a:solidFill>
                              <a:schemeClr val="tx1">
                                <a:lumMod val="95000"/>
                                <a:lumOff val="5000"/>
                              </a:schemeClr>
                            </a:solidFill>
                            <a:latin typeface="Times New Roman" pitchFamily="18" charset="0"/>
                            <a:cs typeface="Times New Roman" pitchFamily="18" charset="0"/>
                          </a:rPr>
                          <m:t>5</m:t>
                        </m:r>
                      </m:den>
                    </m:f>
                  </m:oMath>
                </a14:m>
                <a:r>
                  <a:rPr lang="en-US" sz="3200" b="1">
                    <a:solidFill>
                      <a:schemeClr val="tx1">
                        <a:lumMod val="95000"/>
                        <a:lumOff val="5000"/>
                      </a:schemeClr>
                    </a:solidFill>
                    <a:latin typeface="Times New Roman" pitchFamily="18" charset="0"/>
                    <a:cs typeface="Times New Roman" pitchFamily="18" charset="0"/>
                  </a:rPr>
                  <a:t> 			B. </a:t>
                </a:r>
                <a14:m>
                  <m:oMath xmlns:m="http://schemas.openxmlformats.org/officeDocument/2006/math">
                    <m:f>
                      <m:fPr>
                        <m:ctrlPr>
                          <a:rPr lang="en-US" sz="3200" i="1">
                            <a:solidFill>
                              <a:schemeClr val="tx1">
                                <a:lumMod val="95000"/>
                                <a:lumOff val="5000"/>
                              </a:schemeClr>
                            </a:solidFill>
                            <a:latin typeface="Cambria Math" panose="02040503050406030204" pitchFamily="18" charset="0"/>
                            <a:cs typeface="Times New Roman" pitchFamily="18" charset="0"/>
                          </a:rPr>
                        </m:ctrlPr>
                      </m:fPr>
                      <m:num>
                        <m:r>
                          <m:rPr>
                            <m:nor/>
                          </m:rPr>
                          <a:rPr lang="en-US" sz="3200" b="0" i="0" smtClean="0">
                            <a:solidFill>
                              <a:schemeClr val="tx1">
                                <a:lumMod val="95000"/>
                                <a:lumOff val="5000"/>
                              </a:schemeClr>
                            </a:solidFill>
                            <a:latin typeface="Times New Roman" pitchFamily="18" charset="0"/>
                            <a:cs typeface="Times New Roman" pitchFamily="18" charset="0"/>
                          </a:rPr>
                          <m:t>22</m:t>
                        </m:r>
                        <m:sSup>
                          <m:sSupPr>
                            <m:ctrlPr>
                              <a:rPr lang="en-US" sz="3200" i="1">
                                <a:solidFill>
                                  <a:schemeClr val="tx1">
                                    <a:lumMod val="95000"/>
                                    <a:lumOff val="5000"/>
                                  </a:schemeClr>
                                </a:solidFill>
                                <a:latin typeface="Cambria Math" panose="02040503050406030204" pitchFamily="18" charset="0"/>
                                <a:cs typeface="Times New Roman" pitchFamily="18" charset="0"/>
                              </a:rPr>
                            </m:ctrlPr>
                          </m:sSupPr>
                          <m:e>
                            <m:r>
                              <m:rPr>
                                <m:nor/>
                              </m:rPr>
                              <a:rPr lang="en-US" sz="3200" i="0">
                                <a:solidFill>
                                  <a:schemeClr val="tx1">
                                    <a:lumMod val="95000"/>
                                    <a:lumOff val="5000"/>
                                  </a:schemeClr>
                                </a:solidFill>
                                <a:latin typeface="Times New Roman" pitchFamily="18" charset="0"/>
                                <a:cs typeface="Times New Roman" pitchFamily="18" charset="0"/>
                              </a:rPr>
                              <m:t>x</m:t>
                            </m:r>
                          </m:e>
                          <m:sup>
                            <m:r>
                              <a:rPr lang="en-US" sz="3200" b="0" i="1" smtClean="0">
                                <a:solidFill>
                                  <a:schemeClr val="tx1">
                                    <a:lumMod val="95000"/>
                                    <a:lumOff val="5000"/>
                                  </a:schemeClr>
                                </a:solidFill>
                                <a:latin typeface="Cambria Math" panose="02040503050406030204" pitchFamily="18" charset="0"/>
                                <a:cs typeface="Times New Roman" pitchFamily="18" charset="0"/>
                              </a:rPr>
                              <m:t>2</m:t>
                            </m:r>
                          </m:sup>
                        </m:sSup>
                        <m:sSup>
                          <m:sSupPr>
                            <m:ctrlPr>
                              <a:rPr lang="en-US" sz="3200" i="1">
                                <a:solidFill>
                                  <a:schemeClr val="tx1">
                                    <a:lumMod val="95000"/>
                                    <a:lumOff val="5000"/>
                                  </a:schemeClr>
                                </a:solidFill>
                                <a:latin typeface="Cambria Math" panose="02040503050406030204" pitchFamily="18" charset="0"/>
                                <a:cs typeface="Times New Roman" pitchFamily="18" charset="0"/>
                              </a:rPr>
                            </m:ctrlPr>
                          </m:sSupPr>
                          <m:e>
                            <m:r>
                              <m:rPr>
                                <m:nor/>
                              </m:rPr>
                              <a:rPr lang="en-US" sz="3200" i="0">
                                <a:solidFill>
                                  <a:schemeClr val="tx1">
                                    <a:lumMod val="95000"/>
                                    <a:lumOff val="5000"/>
                                  </a:schemeClr>
                                </a:solidFill>
                                <a:latin typeface="Times New Roman" pitchFamily="18" charset="0"/>
                                <a:cs typeface="Times New Roman" pitchFamily="18" charset="0"/>
                              </a:rPr>
                              <m:t>y</m:t>
                            </m:r>
                          </m:e>
                          <m:sup>
                            <m:r>
                              <a:rPr lang="en-US" sz="3200" b="0" i="1" smtClean="0">
                                <a:solidFill>
                                  <a:schemeClr val="tx1">
                                    <a:lumMod val="95000"/>
                                    <a:lumOff val="5000"/>
                                  </a:schemeClr>
                                </a:solidFill>
                                <a:latin typeface="Cambria Math" panose="02040503050406030204" pitchFamily="18" charset="0"/>
                                <a:cs typeface="Times New Roman" pitchFamily="18" charset="0"/>
                              </a:rPr>
                              <m:t>3</m:t>
                            </m:r>
                          </m:sup>
                        </m:sSup>
                      </m:num>
                      <m:den>
                        <m:r>
                          <m:rPr>
                            <m:nor/>
                          </m:rPr>
                          <a:rPr lang="en-US" sz="3200" i="0">
                            <a:solidFill>
                              <a:schemeClr val="tx1">
                                <a:lumMod val="95000"/>
                                <a:lumOff val="5000"/>
                              </a:schemeClr>
                            </a:solidFill>
                            <a:latin typeface="Times New Roman" pitchFamily="18" charset="0"/>
                            <a:cs typeface="Times New Roman" pitchFamily="18" charset="0"/>
                          </a:rPr>
                          <m:t>5</m:t>
                        </m:r>
                      </m:den>
                    </m:f>
                    <m:r>
                      <m:rPr>
                        <m:nor/>
                      </m:rPr>
                      <a:rPr lang="en-US" sz="3200" i="0">
                        <a:solidFill>
                          <a:schemeClr val="tx1">
                            <a:lumMod val="95000"/>
                            <a:lumOff val="5000"/>
                          </a:schemeClr>
                        </a:solidFill>
                        <a:latin typeface="Times New Roman" pitchFamily="18" charset="0"/>
                        <a:cs typeface="Times New Roman" pitchFamily="18" charset="0"/>
                      </a:rPr>
                      <m:t> </m:t>
                    </m:r>
                  </m:oMath>
                </a14:m>
                <a:endParaRPr lang="en-US" sz="3200" b="1">
                  <a:solidFill>
                    <a:schemeClr val="tx1">
                      <a:lumMod val="95000"/>
                      <a:lumOff val="5000"/>
                    </a:schemeClr>
                  </a:solidFill>
                  <a:latin typeface="Times New Roman" pitchFamily="18" charset="0"/>
                  <a:cs typeface="Times New Roman" pitchFamily="18" charset="0"/>
                </a:endParaRPr>
              </a:p>
              <a:p>
                <a:pPr algn="just">
                  <a:lnSpc>
                    <a:spcPct val="150000"/>
                  </a:lnSpc>
                </a:pPr>
                <a:r>
                  <a:rPr lang="en-US" sz="3200" b="1">
                    <a:solidFill>
                      <a:schemeClr val="tx1">
                        <a:lumMod val="95000"/>
                        <a:lumOff val="5000"/>
                      </a:schemeClr>
                    </a:solidFill>
                    <a:latin typeface="Times New Roman" pitchFamily="18" charset="0"/>
                    <a:cs typeface="Times New Roman" pitchFamily="18" charset="0"/>
                  </a:rPr>
                  <a:t>	C. </a:t>
                </a:r>
                <a14:m>
                  <m:oMath xmlns:m="http://schemas.openxmlformats.org/officeDocument/2006/math">
                    <m:f>
                      <m:fPr>
                        <m:ctrlPr>
                          <a:rPr lang="en-US" sz="3200" i="1">
                            <a:solidFill>
                              <a:schemeClr val="tx1">
                                <a:lumMod val="95000"/>
                                <a:lumOff val="5000"/>
                              </a:schemeClr>
                            </a:solidFill>
                            <a:latin typeface="Cambria Math" panose="02040503050406030204" pitchFamily="18" charset="0"/>
                            <a:cs typeface="Times New Roman" pitchFamily="18" charset="0"/>
                          </a:rPr>
                        </m:ctrlPr>
                      </m:fPr>
                      <m:num>
                        <m:r>
                          <m:rPr>
                            <m:nor/>
                          </m:rPr>
                          <a:rPr lang="en-US" sz="3200" b="0" i="0" smtClean="0">
                            <a:solidFill>
                              <a:schemeClr val="tx1">
                                <a:lumMod val="95000"/>
                                <a:lumOff val="5000"/>
                              </a:schemeClr>
                            </a:solidFill>
                            <a:latin typeface="Times New Roman" pitchFamily="18" charset="0"/>
                            <a:cs typeface="Times New Roman" pitchFamily="18" charset="0"/>
                          </a:rPr>
                          <m:t>22</m:t>
                        </m:r>
                        <m:sSup>
                          <m:sSupPr>
                            <m:ctrlPr>
                              <a:rPr lang="en-US" sz="3200" i="1">
                                <a:solidFill>
                                  <a:schemeClr val="tx1">
                                    <a:lumMod val="95000"/>
                                    <a:lumOff val="5000"/>
                                  </a:schemeClr>
                                </a:solidFill>
                                <a:latin typeface="Cambria Math" panose="02040503050406030204" pitchFamily="18" charset="0"/>
                                <a:cs typeface="Times New Roman" pitchFamily="18" charset="0"/>
                              </a:rPr>
                            </m:ctrlPr>
                          </m:sSupPr>
                          <m:e>
                            <m:r>
                              <m:rPr>
                                <m:nor/>
                              </m:rPr>
                              <a:rPr lang="en-US" sz="3200" i="0">
                                <a:solidFill>
                                  <a:schemeClr val="tx1">
                                    <a:lumMod val="95000"/>
                                    <a:lumOff val="5000"/>
                                  </a:schemeClr>
                                </a:solidFill>
                                <a:latin typeface="Times New Roman" pitchFamily="18" charset="0"/>
                                <a:cs typeface="Times New Roman" pitchFamily="18" charset="0"/>
                              </a:rPr>
                              <m:t>x</m:t>
                            </m:r>
                          </m:e>
                          <m:sup>
                            <m:r>
                              <a:rPr lang="en-US" sz="3200" b="0" i="1" smtClean="0">
                                <a:solidFill>
                                  <a:schemeClr val="tx1">
                                    <a:lumMod val="95000"/>
                                    <a:lumOff val="5000"/>
                                  </a:schemeClr>
                                </a:solidFill>
                                <a:latin typeface="Cambria Math" panose="02040503050406030204" pitchFamily="18" charset="0"/>
                                <a:cs typeface="Times New Roman" pitchFamily="18" charset="0"/>
                              </a:rPr>
                              <m:t>2</m:t>
                            </m:r>
                          </m:sup>
                        </m:sSup>
                        <m:sSup>
                          <m:sSupPr>
                            <m:ctrlPr>
                              <a:rPr lang="en-US" sz="3200" i="1">
                                <a:solidFill>
                                  <a:schemeClr val="tx1">
                                    <a:lumMod val="95000"/>
                                    <a:lumOff val="5000"/>
                                  </a:schemeClr>
                                </a:solidFill>
                                <a:latin typeface="Cambria Math" panose="02040503050406030204" pitchFamily="18" charset="0"/>
                                <a:cs typeface="Times New Roman" pitchFamily="18" charset="0"/>
                              </a:rPr>
                            </m:ctrlPr>
                          </m:sSupPr>
                          <m:e>
                            <m:r>
                              <m:rPr>
                                <m:nor/>
                              </m:rPr>
                              <a:rPr lang="en-US" sz="3200" i="0">
                                <a:solidFill>
                                  <a:schemeClr val="tx1">
                                    <a:lumMod val="95000"/>
                                    <a:lumOff val="5000"/>
                                  </a:schemeClr>
                                </a:solidFill>
                                <a:latin typeface="Times New Roman" pitchFamily="18" charset="0"/>
                                <a:cs typeface="Times New Roman" pitchFamily="18" charset="0"/>
                              </a:rPr>
                              <m:t>y</m:t>
                            </m:r>
                          </m:e>
                          <m:sup>
                            <m:r>
                              <a:rPr lang="en-US" sz="3200" b="0" i="1" smtClean="0">
                                <a:solidFill>
                                  <a:schemeClr val="tx1">
                                    <a:lumMod val="95000"/>
                                    <a:lumOff val="5000"/>
                                  </a:schemeClr>
                                </a:solidFill>
                                <a:latin typeface="Cambria Math" panose="02040503050406030204" pitchFamily="18" charset="0"/>
                                <a:cs typeface="Times New Roman" pitchFamily="18" charset="0"/>
                              </a:rPr>
                              <m:t>3</m:t>
                            </m:r>
                          </m:sup>
                        </m:sSup>
                      </m:num>
                      <m:den>
                        <m:r>
                          <m:rPr>
                            <m:nor/>
                          </m:rPr>
                          <a:rPr lang="en-US" sz="3200" b="0" i="0" smtClean="0">
                            <a:solidFill>
                              <a:schemeClr val="tx1">
                                <a:lumMod val="95000"/>
                                <a:lumOff val="5000"/>
                              </a:schemeClr>
                            </a:solidFill>
                            <a:latin typeface="Times New Roman" pitchFamily="18" charset="0"/>
                            <a:cs typeface="Times New Roman" pitchFamily="18" charset="0"/>
                          </a:rPr>
                          <m:t>2</m:t>
                        </m:r>
                        <m:r>
                          <m:rPr>
                            <m:nor/>
                          </m:rPr>
                          <a:rPr lang="en-US" sz="3200" i="0">
                            <a:solidFill>
                              <a:schemeClr val="tx1">
                                <a:lumMod val="95000"/>
                                <a:lumOff val="5000"/>
                              </a:schemeClr>
                            </a:solidFill>
                            <a:latin typeface="Times New Roman" pitchFamily="18" charset="0"/>
                            <a:cs typeface="Times New Roman" pitchFamily="18" charset="0"/>
                          </a:rPr>
                          <m:t>5</m:t>
                        </m:r>
                      </m:den>
                    </m:f>
                    <m:r>
                      <a:rPr lang="en-US" sz="3200" i="1">
                        <a:solidFill>
                          <a:schemeClr val="tx1">
                            <a:lumMod val="95000"/>
                            <a:lumOff val="5000"/>
                          </a:schemeClr>
                        </a:solidFill>
                        <a:latin typeface="Cambria Math"/>
                        <a:cs typeface="Times New Roman" pitchFamily="18" charset="0"/>
                      </a:rPr>
                      <m:t> </m:t>
                    </m:r>
                  </m:oMath>
                </a14:m>
                <a:r>
                  <a:rPr lang="en-US" sz="3200" b="1">
                    <a:solidFill>
                      <a:schemeClr val="tx1">
                        <a:lumMod val="95000"/>
                        <a:lumOff val="5000"/>
                      </a:schemeClr>
                    </a:solidFill>
                    <a:latin typeface="Times New Roman" pitchFamily="18" charset="0"/>
                    <a:cs typeface="Times New Roman" pitchFamily="18" charset="0"/>
                  </a:rPr>
                  <a:t>			D. </a:t>
                </a:r>
                <a14:m>
                  <m:oMath xmlns:m="http://schemas.openxmlformats.org/officeDocument/2006/math">
                    <m:f>
                      <m:fPr>
                        <m:ctrlPr>
                          <a:rPr lang="en-US" sz="3200" i="1">
                            <a:solidFill>
                              <a:schemeClr val="tx1">
                                <a:lumMod val="95000"/>
                                <a:lumOff val="5000"/>
                              </a:schemeClr>
                            </a:solidFill>
                            <a:latin typeface="Cambria Math" panose="02040503050406030204" pitchFamily="18" charset="0"/>
                            <a:cs typeface="Times New Roman" pitchFamily="18" charset="0"/>
                          </a:rPr>
                        </m:ctrlPr>
                      </m:fPr>
                      <m:num>
                        <m:r>
                          <m:rPr>
                            <m:nor/>
                          </m:rPr>
                          <a:rPr lang="en-US" sz="3200" b="0" i="0" smtClean="0">
                            <a:solidFill>
                              <a:schemeClr val="tx1">
                                <a:lumMod val="95000"/>
                                <a:lumOff val="5000"/>
                              </a:schemeClr>
                            </a:solidFill>
                            <a:latin typeface="Times New Roman" pitchFamily="18" charset="0"/>
                            <a:cs typeface="Times New Roman" pitchFamily="18" charset="0"/>
                          </a:rPr>
                          <m:t>22</m:t>
                        </m:r>
                        <m:sSup>
                          <m:sSupPr>
                            <m:ctrlPr>
                              <a:rPr lang="en-US" sz="3200" i="1">
                                <a:solidFill>
                                  <a:schemeClr val="tx1">
                                    <a:lumMod val="95000"/>
                                    <a:lumOff val="5000"/>
                                  </a:schemeClr>
                                </a:solidFill>
                                <a:latin typeface="Cambria Math" panose="02040503050406030204" pitchFamily="18" charset="0"/>
                                <a:cs typeface="Times New Roman" pitchFamily="18" charset="0"/>
                              </a:rPr>
                            </m:ctrlPr>
                          </m:sSupPr>
                          <m:e>
                            <m:r>
                              <m:rPr>
                                <m:nor/>
                              </m:rPr>
                              <a:rPr lang="en-US" sz="3200" i="0">
                                <a:solidFill>
                                  <a:schemeClr val="tx1">
                                    <a:lumMod val="95000"/>
                                    <a:lumOff val="5000"/>
                                  </a:schemeClr>
                                </a:solidFill>
                                <a:latin typeface="Times New Roman" pitchFamily="18" charset="0"/>
                                <a:cs typeface="Times New Roman" pitchFamily="18" charset="0"/>
                              </a:rPr>
                              <m:t>x</m:t>
                            </m:r>
                          </m:e>
                          <m:sup>
                            <m:r>
                              <a:rPr lang="en-US" sz="3200" b="0" i="1" smtClean="0">
                                <a:solidFill>
                                  <a:schemeClr val="tx1">
                                    <a:lumMod val="95000"/>
                                    <a:lumOff val="5000"/>
                                  </a:schemeClr>
                                </a:solidFill>
                                <a:latin typeface="Cambria Math" panose="02040503050406030204" pitchFamily="18" charset="0"/>
                                <a:cs typeface="Times New Roman" pitchFamily="18" charset="0"/>
                              </a:rPr>
                              <m:t>3</m:t>
                            </m:r>
                          </m:sup>
                        </m:sSup>
                        <m:sSup>
                          <m:sSupPr>
                            <m:ctrlPr>
                              <a:rPr lang="en-US" sz="3200" i="1">
                                <a:solidFill>
                                  <a:schemeClr val="tx1">
                                    <a:lumMod val="95000"/>
                                    <a:lumOff val="5000"/>
                                  </a:schemeClr>
                                </a:solidFill>
                                <a:latin typeface="Cambria Math" panose="02040503050406030204" pitchFamily="18" charset="0"/>
                                <a:cs typeface="Times New Roman" pitchFamily="18" charset="0"/>
                              </a:rPr>
                            </m:ctrlPr>
                          </m:sSupPr>
                          <m:e>
                            <m:r>
                              <m:rPr>
                                <m:nor/>
                              </m:rPr>
                              <a:rPr lang="en-US" sz="3200" i="0">
                                <a:solidFill>
                                  <a:schemeClr val="tx1">
                                    <a:lumMod val="95000"/>
                                    <a:lumOff val="5000"/>
                                  </a:schemeClr>
                                </a:solidFill>
                                <a:latin typeface="Times New Roman" pitchFamily="18" charset="0"/>
                                <a:cs typeface="Times New Roman" pitchFamily="18" charset="0"/>
                              </a:rPr>
                              <m:t>y</m:t>
                            </m:r>
                          </m:e>
                          <m:sup>
                            <m:r>
                              <a:rPr lang="en-US" sz="3200" b="0" i="1" smtClean="0">
                                <a:solidFill>
                                  <a:schemeClr val="tx1">
                                    <a:lumMod val="95000"/>
                                    <a:lumOff val="5000"/>
                                  </a:schemeClr>
                                </a:solidFill>
                                <a:latin typeface="Cambria Math" panose="02040503050406030204" pitchFamily="18" charset="0"/>
                                <a:cs typeface="Times New Roman" pitchFamily="18" charset="0"/>
                              </a:rPr>
                              <m:t>3</m:t>
                            </m:r>
                          </m:sup>
                        </m:sSup>
                      </m:num>
                      <m:den>
                        <m:r>
                          <m:rPr>
                            <m:nor/>
                          </m:rPr>
                          <a:rPr lang="en-US" sz="3200" i="0">
                            <a:solidFill>
                              <a:schemeClr val="tx1">
                                <a:lumMod val="95000"/>
                                <a:lumOff val="5000"/>
                              </a:schemeClr>
                            </a:solidFill>
                            <a:latin typeface="Times New Roman" pitchFamily="18" charset="0"/>
                            <a:cs typeface="Times New Roman" pitchFamily="18" charset="0"/>
                          </a:rPr>
                          <m:t>5</m:t>
                        </m:r>
                      </m:den>
                    </m:f>
                  </m:oMath>
                </a14:m>
                <a:endParaRPr lang="en-US" sz="3200">
                  <a:solidFill>
                    <a:srgbClr val="0000A2"/>
                  </a:solidFill>
                  <a:latin typeface="Times New Roman" pitchFamily="18" charset="0"/>
                  <a:cs typeface="Times New Roman" pitchFamily="18" charset="0"/>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228600" y="209550"/>
                <a:ext cx="8763001" cy="3829638"/>
              </a:xfrm>
              <a:prstGeom prst="rect">
                <a:avLst/>
              </a:prstGeom>
              <a:blipFill>
                <a:blip r:embed="rId4"/>
                <a:stretch>
                  <a:fillRect l="-1809"/>
                </a:stretch>
              </a:blipFill>
            </p:spPr>
            <p:txBody>
              <a:bodyPr/>
              <a:lstStyle/>
              <a:p>
                <a:r>
                  <a:rPr lang="en-US">
                    <a:noFill/>
                  </a:rPr>
                  <a:t> </a:t>
                </a:r>
              </a:p>
            </p:txBody>
          </p:sp>
        </mc:Fallback>
      </mc:AlternateContent>
      <p:sp>
        <p:nvSpPr>
          <p:cNvPr id="16" name="Rounded Rectangle 15"/>
          <p:cNvSpPr/>
          <p:nvPr/>
        </p:nvSpPr>
        <p:spPr>
          <a:xfrm>
            <a:off x="7884348" y="4131647"/>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15</a:t>
            </a:r>
          </a:p>
        </p:txBody>
      </p:sp>
      <p:sp>
        <p:nvSpPr>
          <p:cNvPr id="17" name="Rounded Rectangle 16"/>
          <p:cNvSpPr/>
          <p:nvPr/>
        </p:nvSpPr>
        <p:spPr>
          <a:xfrm>
            <a:off x="7910766" y="4146100"/>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14</a:t>
            </a:r>
          </a:p>
        </p:txBody>
      </p:sp>
      <p:sp>
        <p:nvSpPr>
          <p:cNvPr id="18" name="Rounded Rectangle 17"/>
          <p:cNvSpPr/>
          <p:nvPr/>
        </p:nvSpPr>
        <p:spPr>
          <a:xfrm>
            <a:off x="7895525" y="4149641"/>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13</a:t>
            </a:r>
          </a:p>
        </p:txBody>
      </p:sp>
      <p:sp>
        <p:nvSpPr>
          <p:cNvPr id="19" name="Rounded Rectangle 18"/>
          <p:cNvSpPr/>
          <p:nvPr/>
        </p:nvSpPr>
        <p:spPr>
          <a:xfrm>
            <a:off x="7899587" y="4119698"/>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12</a:t>
            </a:r>
          </a:p>
        </p:txBody>
      </p:sp>
      <p:sp>
        <p:nvSpPr>
          <p:cNvPr id="20" name="Rounded Rectangle 19"/>
          <p:cNvSpPr/>
          <p:nvPr/>
        </p:nvSpPr>
        <p:spPr>
          <a:xfrm>
            <a:off x="7926005" y="4131646"/>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11</a:t>
            </a:r>
          </a:p>
        </p:txBody>
      </p:sp>
      <p:sp>
        <p:nvSpPr>
          <p:cNvPr id="21" name="Rounded Rectangle 20"/>
          <p:cNvSpPr/>
          <p:nvPr/>
        </p:nvSpPr>
        <p:spPr>
          <a:xfrm>
            <a:off x="7926005" y="4131644"/>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10</a:t>
            </a:r>
          </a:p>
        </p:txBody>
      </p:sp>
      <p:sp>
        <p:nvSpPr>
          <p:cNvPr id="22" name="Rounded Rectangle 21"/>
          <p:cNvSpPr/>
          <p:nvPr/>
        </p:nvSpPr>
        <p:spPr>
          <a:xfrm>
            <a:off x="7926005" y="4131644"/>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09</a:t>
            </a:r>
          </a:p>
        </p:txBody>
      </p:sp>
      <p:sp>
        <p:nvSpPr>
          <p:cNvPr id="23" name="Rounded Rectangle 22"/>
          <p:cNvSpPr/>
          <p:nvPr/>
        </p:nvSpPr>
        <p:spPr>
          <a:xfrm>
            <a:off x="7919689" y="4111936"/>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08</a:t>
            </a:r>
          </a:p>
        </p:txBody>
      </p:sp>
      <p:sp>
        <p:nvSpPr>
          <p:cNvPr id="24" name="Rounded Rectangle 23"/>
          <p:cNvSpPr/>
          <p:nvPr/>
        </p:nvSpPr>
        <p:spPr>
          <a:xfrm>
            <a:off x="7920894" y="4111938"/>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07</a:t>
            </a:r>
          </a:p>
        </p:txBody>
      </p:sp>
      <p:sp>
        <p:nvSpPr>
          <p:cNvPr id="25" name="Rounded Rectangle 24"/>
          <p:cNvSpPr/>
          <p:nvPr/>
        </p:nvSpPr>
        <p:spPr>
          <a:xfrm>
            <a:off x="7919689" y="4111936"/>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06</a:t>
            </a:r>
          </a:p>
        </p:txBody>
      </p:sp>
      <p:sp>
        <p:nvSpPr>
          <p:cNvPr id="26" name="Rounded Rectangle 25"/>
          <p:cNvSpPr/>
          <p:nvPr/>
        </p:nvSpPr>
        <p:spPr>
          <a:xfrm>
            <a:off x="7920894" y="4111934"/>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05</a:t>
            </a:r>
          </a:p>
        </p:txBody>
      </p:sp>
      <p:sp>
        <p:nvSpPr>
          <p:cNvPr id="27" name="Rounded Rectangle 26"/>
          <p:cNvSpPr/>
          <p:nvPr/>
        </p:nvSpPr>
        <p:spPr>
          <a:xfrm>
            <a:off x="7919689" y="4161859"/>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04</a:t>
            </a:r>
          </a:p>
        </p:txBody>
      </p:sp>
      <p:sp>
        <p:nvSpPr>
          <p:cNvPr id="28" name="Rounded Rectangle 27"/>
          <p:cNvSpPr/>
          <p:nvPr/>
        </p:nvSpPr>
        <p:spPr>
          <a:xfrm>
            <a:off x="7920894" y="4131646"/>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03</a:t>
            </a:r>
          </a:p>
        </p:txBody>
      </p:sp>
      <p:sp>
        <p:nvSpPr>
          <p:cNvPr id="29" name="Rounded Rectangle 28"/>
          <p:cNvSpPr/>
          <p:nvPr/>
        </p:nvSpPr>
        <p:spPr>
          <a:xfrm>
            <a:off x="7919689" y="4111934"/>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02</a:t>
            </a:r>
          </a:p>
        </p:txBody>
      </p:sp>
      <p:sp>
        <p:nvSpPr>
          <p:cNvPr id="30" name="Rounded Rectangle 29"/>
          <p:cNvSpPr/>
          <p:nvPr/>
        </p:nvSpPr>
        <p:spPr>
          <a:xfrm>
            <a:off x="7919689" y="4131644"/>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t>0: 01</a:t>
            </a:r>
          </a:p>
        </p:txBody>
      </p:sp>
      <p:sp>
        <p:nvSpPr>
          <p:cNvPr id="31" name="Rounded Rectangle 30"/>
          <p:cNvSpPr/>
          <p:nvPr/>
        </p:nvSpPr>
        <p:spPr>
          <a:xfrm>
            <a:off x="8163530" y="4785996"/>
            <a:ext cx="742949" cy="345680"/>
          </a:xfrm>
          <a:prstGeom prst="roundRect">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a:t>start</a:t>
            </a:r>
          </a:p>
        </p:txBody>
      </p:sp>
      <p:sp>
        <p:nvSpPr>
          <p:cNvPr id="32" name="Rounded Rectangle 31"/>
          <p:cNvSpPr/>
          <p:nvPr/>
        </p:nvSpPr>
        <p:spPr>
          <a:xfrm>
            <a:off x="7902105" y="4128616"/>
            <a:ext cx="1217995" cy="61969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t>0: 00</a:t>
            </a:r>
          </a:p>
        </p:txBody>
      </p:sp>
      <p:sp>
        <p:nvSpPr>
          <p:cNvPr id="34" name="Oval 33">
            <a:extLst>
              <a:ext uri="{FF2B5EF4-FFF2-40B4-BE49-F238E27FC236}">
                <a16:creationId xmlns:a16="http://schemas.microsoft.com/office/drawing/2014/main" id="{3896CAE2-0A75-4A86-BB54-4D6896EBC47B}"/>
              </a:ext>
            </a:extLst>
          </p:cNvPr>
          <p:cNvSpPr/>
          <p:nvPr/>
        </p:nvSpPr>
        <p:spPr>
          <a:xfrm flipV="1">
            <a:off x="4800600" y="2078920"/>
            <a:ext cx="486681" cy="499180"/>
          </a:xfrm>
          <a:prstGeom prst="ellipse">
            <a:avLst/>
          </a:prstGeom>
          <a:noFill/>
          <a:ln w="28575">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defTabSz="685800">
              <a:defRPr/>
            </a:pPr>
            <a:endParaRPr lang="en-US" sz="1350">
              <a:solidFill>
                <a:prstClr val="black"/>
              </a:solidFill>
              <a:latin typeface="Calibri"/>
            </a:endParaRPr>
          </a:p>
        </p:txBody>
      </p:sp>
      <p:sp>
        <p:nvSpPr>
          <p:cNvPr id="33" name="Cube 32">
            <a:hlinkClick r:id="rId5" action="ppaction://hlinksldjump"/>
          </p:cNvPr>
          <p:cNvSpPr/>
          <p:nvPr/>
        </p:nvSpPr>
        <p:spPr>
          <a:xfrm>
            <a:off x="1828800" y="4581465"/>
            <a:ext cx="1905000" cy="565451"/>
          </a:xfrm>
          <a:prstGeom prst="cube">
            <a:avLst/>
          </a:prstGeom>
          <a:solidFill>
            <a:srgbClr val="FF4FA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a:solidFill>
                  <a:srgbClr val="0000A2"/>
                </a:solidFill>
                <a:latin typeface="Times New Roman" pitchFamily="18" charset="0"/>
                <a:cs typeface="Times New Roman" pitchFamily="18" charset="0"/>
              </a:rPr>
              <a:t>GIFT BOX 5</a:t>
            </a:r>
          </a:p>
        </p:txBody>
      </p:sp>
      <p:sp>
        <p:nvSpPr>
          <p:cNvPr id="36" name="Action Button: Back or Previous 35">
            <a:hlinkClick r:id="rId6" action="ppaction://hlinksldjump" highlightClick="1"/>
          </p:cNvPr>
          <p:cNvSpPr/>
          <p:nvPr/>
        </p:nvSpPr>
        <p:spPr>
          <a:xfrm>
            <a:off x="5562600" y="4789412"/>
            <a:ext cx="566683" cy="357504"/>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990756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1000"/>
                                        <p:tgtEl>
                                          <p:spTgt spid="34"/>
                                        </p:tgtEl>
                                      </p:cBhvr>
                                    </p:animEffect>
                                    <p:anim calcmode="lin" valueType="num">
                                      <p:cBhvr>
                                        <p:cTn id="8" dur="1000" fill="hold"/>
                                        <p:tgtEl>
                                          <p:spTgt spid="34"/>
                                        </p:tgtEl>
                                        <p:attrNameLst>
                                          <p:attrName>ppt_x</p:attrName>
                                        </p:attrNameLst>
                                      </p:cBhvr>
                                      <p:tavLst>
                                        <p:tav tm="0">
                                          <p:val>
                                            <p:strVal val="#ppt_x"/>
                                          </p:val>
                                        </p:tav>
                                        <p:tav tm="100000">
                                          <p:val>
                                            <p:strVal val="#ppt_x"/>
                                          </p:val>
                                        </p:tav>
                                      </p:tavLst>
                                    </p:anim>
                                    <p:anim calcmode="lin" valueType="num">
                                      <p:cBhvr>
                                        <p:cTn id="9"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31"/>
                    </p:tgtEl>
                  </p:cond>
                </p:stCondLst>
                <p:endSync evt="end" delay="0">
                  <p:rtn val="all"/>
                </p:endSync>
                <p:childTnLst>
                  <p:par>
                    <p:cTn id="11" fill="hold">
                      <p:stCondLst>
                        <p:cond delay="0"/>
                      </p:stCondLst>
                      <p:childTnLst>
                        <p:par>
                          <p:cTn id="12" fill="hold">
                            <p:stCondLst>
                              <p:cond delay="0"/>
                            </p:stCondLst>
                            <p:childTnLst>
                              <p:par>
                                <p:cTn id="13" presetID="22" presetClass="entr" presetSubtype="4"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down)">
                                      <p:cBhvr>
                                        <p:cTn id="15" dur="1000"/>
                                        <p:tgtEl>
                                          <p:spTgt spid="16"/>
                                        </p:tgtEl>
                                      </p:cBhvr>
                                    </p:animEffect>
                                  </p:childTnLst>
                                  <p:subTnLst>
                                    <p:audio>
                                      <p:cMediaNode>
                                        <p:cTn display="0" masterRel="sameClick">
                                          <p:stCondLst>
                                            <p:cond evt="begin" delay="0">
                                              <p:tn val="13"/>
                                            </p:cond>
                                          </p:stCondLst>
                                          <p:endCondLst>
                                            <p:cond evt="onStopAudio" delay="0">
                                              <p:tgtEl>
                                                <p:sldTgt/>
                                              </p:tgtEl>
                                            </p:cond>
                                          </p:endCondLst>
                                        </p:cTn>
                                        <p:tgtEl>
                                          <p:sndTgt r:embed="rId3" name="camera.wav"/>
                                        </p:tgtEl>
                                      </p:cMediaNode>
                                    </p:audio>
                                  </p:subTnLst>
                                </p:cTn>
                              </p:par>
                            </p:childTnLst>
                          </p:cTn>
                        </p:par>
                        <p:par>
                          <p:cTn id="16" fill="hold">
                            <p:stCondLst>
                              <p:cond delay="1000"/>
                            </p:stCondLst>
                            <p:childTnLst>
                              <p:par>
                                <p:cTn id="17" presetID="22" presetClass="entr" presetSubtype="4"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ipe(down)">
                                      <p:cBhvr>
                                        <p:cTn id="19" dur="1000"/>
                                        <p:tgtEl>
                                          <p:spTgt spid="17"/>
                                        </p:tgtEl>
                                      </p:cBhvr>
                                    </p:animEffect>
                                  </p:childTnLst>
                                  <p:subTnLst>
                                    <p:audio>
                                      <p:cMediaNode>
                                        <p:cTn display="0" masterRel="sameClick">
                                          <p:stCondLst>
                                            <p:cond evt="begin" delay="0">
                                              <p:tn val="17"/>
                                            </p:cond>
                                          </p:stCondLst>
                                          <p:endCondLst>
                                            <p:cond evt="onStopAudio" delay="0">
                                              <p:tgtEl>
                                                <p:sldTgt/>
                                              </p:tgtEl>
                                            </p:cond>
                                          </p:endCondLst>
                                        </p:cTn>
                                        <p:tgtEl>
                                          <p:sndTgt r:embed="rId3" name="camera.wav"/>
                                        </p:tgtEl>
                                      </p:cMediaNode>
                                    </p:audio>
                                  </p:sub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down)">
                                      <p:cBhvr>
                                        <p:cTn id="23" dur="1000"/>
                                        <p:tgtEl>
                                          <p:spTgt spid="18"/>
                                        </p:tgtEl>
                                      </p:cBhvr>
                                    </p:animEffect>
                                  </p:childTnLst>
                                  <p:subTnLst>
                                    <p:audio>
                                      <p:cMediaNode>
                                        <p:cTn display="0" masterRel="sameClick">
                                          <p:stCondLst>
                                            <p:cond evt="begin" delay="0">
                                              <p:tn val="21"/>
                                            </p:cond>
                                          </p:stCondLst>
                                          <p:endCondLst>
                                            <p:cond evt="onStopAudio" delay="0">
                                              <p:tgtEl>
                                                <p:sldTgt/>
                                              </p:tgtEl>
                                            </p:cond>
                                          </p:endCondLst>
                                        </p:cTn>
                                        <p:tgtEl>
                                          <p:sndTgt r:embed="rId3" name="camera.wav"/>
                                        </p:tgtEl>
                                      </p:cMediaNode>
                                    </p:audio>
                                  </p:subTnLst>
                                </p:cTn>
                              </p:par>
                            </p:childTnLst>
                          </p:cTn>
                        </p:par>
                        <p:par>
                          <p:cTn id="24" fill="hold">
                            <p:stCondLst>
                              <p:cond delay="3000"/>
                            </p:stCondLst>
                            <p:childTnLst>
                              <p:par>
                                <p:cTn id="25" presetID="22" presetClass="entr" presetSubtype="4"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down)">
                                      <p:cBhvr>
                                        <p:cTn id="27" dur="1000"/>
                                        <p:tgtEl>
                                          <p:spTgt spid="19"/>
                                        </p:tgtEl>
                                      </p:cBhvr>
                                    </p:animEffect>
                                  </p:childTnLst>
                                  <p:subTnLst>
                                    <p:audio>
                                      <p:cMediaNode>
                                        <p:cTn display="0" masterRel="sameClick">
                                          <p:stCondLst>
                                            <p:cond evt="begin" delay="0">
                                              <p:tn val="25"/>
                                            </p:cond>
                                          </p:stCondLst>
                                          <p:endCondLst>
                                            <p:cond evt="onStopAudio" delay="0">
                                              <p:tgtEl>
                                                <p:sldTgt/>
                                              </p:tgtEl>
                                            </p:cond>
                                          </p:endCondLst>
                                        </p:cTn>
                                        <p:tgtEl>
                                          <p:sndTgt r:embed="rId3" name="camera.wav"/>
                                        </p:tgtEl>
                                      </p:cMediaNode>
                                    </p:audio>
                                  </p:subTnLst>
                                </p:cTn>
                              </p:par>
                            </p:childTnLst>
                          </p:cTn>
                        </p:par>
                        <p:par>
                          <p:cTn id="28" fill="hold">
                            <p:stCondLst>
                              <p:cond delay="4000"/>
                            </p:stCondLst>
                            <p:childTnLst>
                              <p:par>
                                <p:cTn id="29" presetID="22" presetClass="entr" presetSubtype="4"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ipe(down)">
                                      <p:cBhvr>
                                        <p:cTn id="31" dur="1000"/>
                                        <p:tgtEl>
                                          <p:spTgt spid="20"/>
                                        </p:tgtEl>
                                      </p:cBhvr>
                                    </p:animEffect>
                                  </p:childTnLst>
                                  <p:subTnLst>
                                    <p:audio>
                                      <p:cMediaNode>
                                        <p:cTn display="0" masterRel="sameClick">
                                          <p:stCondLst>
                                            <p:cond evt="begin" delay="0">
                                              <p:tn val="29"/>
                                            </p:cond>
                                          </p:stCondLst>
                                          <p:endCondLst>
                                            <p:cond evt="onStopAudio" delay="0">
                                              <p:tgtEl>
                                                <p:sldTgt/>
                                              </p:tgtEl>
                                            </p:cond>
                                          </p:endCondLst>
                                        </p:cTn>
                                        <p:tgtEl>
                                          <p:sndTgt r:embed="rId3" name="camera.wav"/>
                                        </p:tgtEl>
                                      </p:cMediaNode>
                                    </p:audio>
                                  </p:subTnLst>
                                </p:cTn>
                              </p:par>
                            </p:childTnLst>
                          </p:cTn>
                        </p:par>
                        <p:par>
                          <p:cTn id="32" fill="hold">
                            <p:stCondLst>
                              <p:cond delay="5000"/>
                            </p:stCondLst>
                            <p:childTnLst>
                              <p:par>
                                <p:cTn id="33" presetID="22" presetClass="entr" presetSubtype="4" fill="hold" grpId="0" nodeType="after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wipe(down)">
                                      <p:cBhvr>
                                        <p:cTn id="35" dur="1000"/>
                                        <p:tgtEl>
                                          <p:spTgt spid="21"/>
                                        </p:tgtEl>
                                      </p:cBhvr>
                                    </p:animEffect>
                                  </p:childTnLst>
                                  <p:subTnLst>
                                    <p:audio>
                                      <p:cMediaNode>
                                        <p:cTn display="0" masterRel="sameClick">
                                          <p:stCondLst>
                                            <p:cond evt="begin" delay="0">
                                              <p:tn val="33"/>
                                            </p:cond>
                                          </p:stCondLst>
                                          <p:endCondLst>
                                            <p:cond evt="onStopAudio" delay="0">
                                              <p:tgtEl>
                                                <p:sldTgt/>
                                              </p:tgtEl>
                                            </p:cond>
                                          </p:endCondLst>
                                        </p:cTn>
                                        <p:tgtEl>
                                          <p:sndTgt r:embed="rId3" name="camera.wav"/>
                                        </p:tgtEl>
                                      </p:cMediaNode>
                                    </p:audio>
                                  </p:subTnLst>
                                </p:cTn>
                              </p:par>
                            </p:childTnLst>
                          </p:cTn>
                        </p:par>
                        <p:par>
                          <p:cTn id="36" fill="hold">
                            <p:stCondLst>
                              <p:cond delay="6000"/>
                            </p:stCondLst>
                            <p:childTnLst>
                              <p:par>
                                <p:cTn id="37" presetID="22" presetClass="entr" presetSubtype="4" fill="hold" grpId="0" nodeType="after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wipe(down)">
                                      <p:cBhvr>
                                        <p:cTn id="39" dur="1000"/>
                                        <p:tgtEl>
                                          <p:spTgt spid="22"/>
                                        </p:tgtEl>
                                      </p:cBhvr>
                                    </p:animEffect>
                                  </p:childTnLst>
                                  <p:subTnLst>
                                    <p:audio>
                                      <p:cMediaNode>
                                        <p:cTn display="0" masterRel="sameClick">
                                          <p:stCondLst>
                                            <p:cond evt="begin" delay="0">
                                              <p:tn val="37"/>
                                            </p:cond>
                                          </p:stCondLst>
                                          <p:endCondLst>
                                            <p:cond evt="onStopAudio" delay="0">
                                              <p:tgtEl>
                                                <p:sldTgt/>
                                              </p:tgtEl>
                                            </p:cond>
                                          </p:endCondLst>
                                        </p:cTn>
                                        <p:tgtEl>
                                          <p:sndTgt r:embed="rId3" name="camera.wav"/>
                                        </p:tgtEl>
                                      </p:cMediaNode>
                                    </p:audio>
                                  </p:subTnLst>
                                </p:cTn>
                              </p:par>
                            </p:childTnLst>
                          </p:cTn>
                        </p:par>
                        <p:par>
                          <p:cTn id="40" fill="hold">
                            <p:stCondLst>
                              <p:cond delay="7000"/>
                            </p:stCondLst>
                            <p:childTnLst>
                              <p:par>
                                <p:cTn id="41" presetID="22" presetClass="entr" presetSubtype="4" fill="hold" grpId="0"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wipe(down)">
                                      <p:cBhvr>
                                        <p:cTn id="43" dur="1000"/>
                                        <p:tgtEl>
                                          <p:spTgt spid="23"/>
                                        </p:tgtEl>
                                      </p:cBhvr>
                                    </p:animEffect>
                                  </p:childTnLst>
                                  <p:subTnLst>
                                    <p:audio>
                                      <p:cMediaNode>
                                        <p:cTn display="0" masterRel="sameClick">
                                          <p:stCondLst>
                                            <p:cond evt="begin" delay="0">
                                              <p:tn val="41"/>
                                            </p:cond>
                                          </p:stCondLst>
                                          <p:endCondLst>
                                            <p:cond evt="onStopAudio" delay="0">
                                              <p:tgtEl>
                                                <p:sldTgt/>
                                              </p:tgtEl>
                                            </p:cond>
                                          </p:endCondLst>
                                        </p:cTn>
                                        <p:tgtEl>
                                          <p:sndTgt r:embed="rId3" name="camera.wav"/>
                                        </p:tgtEl>
                                      </p:cMediaNode>
                                    </p:audio>
                                  </p:subTnLst>
                                </p:cTn>
                              </p:par>
                            </p:childTnLst>
                          </p:cTn>
                        </p:par>
                        <p:par>
                          <p:cTn id="44" fill="hold">
                            <p:stCondLst>
                              <p:cond delay="8000"/>
                            </p:stCondLst>
                            <p:childTnLst>
                              <p:par>
                                <p:cTn id="45" presetID="22" presetClass="entr" presetSubtype="4" fill="hold" grpId="0"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wipe(down)">
                                      <p:cBhvr>
                                        <p:cTn id="47" dur="1000"/>
                                        <p:tgtEl>
                                          <p:spTgt spid="24"/>
                                        </p:tgtEl>
                                      </p:cBhvr>
                                    </p:animEffect>
                                  </p:childTnLst>
                                  <p:subTnLst>
                                    <p:audio>
                                      <p:cMediaNode>
                                        <p:cTn display="0" masterRel="sameClick">
                                          <p:stCondLst>
                                            <p:cond evt="begin" delay="0">
                                              <p:tn val="45"/>
                                            </p:cond>
                                          </p:stCondLst>
                                          <p:endCondLst>
                                            <p:cond evt="onStopAudio" delay="0">
                                              <p:tgtEl>
                                                <p:sldTgt/>
                                              </p:tgtEl>
                                            </p:cond>
                                          </p:endCondLst>
                                        </p:cTn>
                                        <p:tgtEl>
                                          <p:sndTgt r:embed="rId3" name="camera.wav"/>
                                        </p:tgtEl>
                                      </p:cMediaNode>
                                    </p:audio>
                                  </p:subTnLst>
                                </p:cTn>
                              </p:par>
                            </p:childTnLst>
                          </p:cTn>
                        </p:par>
                        <p:par>
                          <p:cTn id="48" fill="hold">
                            <p:stCondLst>
                              <p:cond delay="9000"/>
                            </p:stCondLst>
                            <p:childTnLst>
                              <p:par>
                                <p:cTn id="49" presetID="22" presetClass="entr" presetSubtype="4"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wipe(down)">
                                      <p:cBhvr>
                                        <p:cTn id="51" dur="1000"/>
                                        <p:tgtEl>
                                          <p:spTgt spid="25"/>
                                        </p:tgtEl>
                                      </p:cBhvr>
                                    </p:animEffect>
                                  </p:childTnLst>
                                  <p:subTnLst>
                                    <p:audio>
                                      <p:cMediaNode>
                                        <p:cTn display="0" masterRel="sameClick">
                                          <p:stCondLst>
                                            <p:cond evt="begin" delay="0">
                                              <p:tn val="49"/>
                                            </p:cond>
                                          </p:stCondLst>
                                          <p:endCondLst>
                                            <p:cond evt="onStopAudio" delay="0">
                                              <p:tgtEl>
                                                <p:sldTgt/>
                                              </p:tgtEl>
                                            </p:cond>
                                          </p:endCondLst>
                                        </p:cTn>
                                        <p:tgtEl>
                                          <p:sndTgt r:embed="rId3" name="camera.wav"/>
                                        </p:tgtEl>
                                      </p:cMediaNode>
                                    </p:audio>
                                  </p:subTnLst>
                                </p:cTn>
                              </p:par>
                            </p:childTnLst>
                          </p:cTn>
                        </p:par>
                        <p:par>
                          <p:cTn id="52" fill="hold">
                            <p:stCondLst>
                              <p:cond delay="10000"/>
                            </p:stCondLst>
                            <p:childTnLst>
                              <p:par>
                                <p:cTn id="53" presetID="22" presetClass="entr" presetSubtype="4"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wipe(down)">
                                      <p:cBhvr>
                                        <p:cTn id="55" dur="1000"/>
                                        <p:tgtEl>
                                          <p:spTgt spid="26"/>
                                        </p:tgtEl>
                                      </p:cBhvr>
                                    </p:animEffect>
                                  </p:childTnLst>
                                  <p:subTnLst>
                                    <p:audio>
                                      <p:cMediaNode>
                                        <p:cTn display="0" masterRel="sameClick">
                                          <p:stCondLst>
                                            <p:cond evt="begin" delay="0">
                                              <p:tn val="53"/>
                                            </p:cond>
                                          </p:stCondLst>
                                          <p:endCondLst>
                                            <p:cond evt="onStopAudio" delay="0">
                                              <p:tgtEl>
                                                <p:sldTgt/>
                                              </p:tgtEl>
                                            </p:cond>
                                          </p:endCondLst>
                                        </p:cTn>
                                        <p:tgtEl>
                                          <p:sndTgt r:embed="rId3" name="camera.wav"/>
                                        </p:tgtEl>
                                      </p:cMediaNode>
                                    </p:audio>
                                  </p:subTnLst>
                                </p:cTn>
                              </p:par>
                            </p:childTnLst>
                          </p:cTn>
                        </p:par>
                        <p:par>
                          <p:cTn id="56" fill="hold">
                            <p:stCondLst>
                              <p:cond delay="11000"/>
                            </p:stCondLst>
                            <p:childTnLst>
                              <p:par>
                                <p:cTn id="57" presetID="22" presetClass="entr" presetSubtype="4" fill="hold" grpId="0" nodeType="afterEffect">
                                  <p:stCondLst>
                                    <p:cond delay="0"/>
                                  </p:stCondLst>
                                  <p:childTnLst>
                                    <p:set>
                                      <p:cBhvr>
                                        <p:cTn id="58" dur="1" fill="hold">
                                          <p:stCondLst>
                                            <p:cond delay="0"/>
                                          </p:stCondLst>
                                        </p:cTn>
                                        <p:tgtEl>
                                          <p:spTgt spid="27"/>
                                        </p:tgtEl>
                                        <p:attrNameLst>
                                          <p:attrName>style.visibility</p:attrName>
                                        </p:attrNameLst>
                                      </p:cBhvr>
                                      <p:to>
                                        <p:strVal val="visible"/>
                                      </p:to>
                                    </p:set>
                                    <p:animEffect transition="in" filter="wipe(down)">
                                      <p:cBhvr>
                                        <p:cTn id="59" dur="1000"/>
                                        <p:tgtEl>
                                          <p:spTgt spid="27"/>
                                        </p:tgtEl>
                                      </p:cBhvr>
                                    </p:animEffect>
                                  </p:childTnLst>
                                  <p:subTnLst>
                                    <p:audio>
                                      <p:cMediaNode>
                                        <p:cTn display="0" masterRel="sameClick">
                                          <p:stCondLst>
                                            <p:cond evt="begin" delay="0">
                                              <p:tn val="57"/>
                                            </p:cond>
                                          </p:stCondLst>
                                          <p:endCondLst>
                                            <p:cond evt="onStopAudio" delay="0">
                                              <p:tgtEl>
                                                <p:sldTgt/>
                                              </p:tgtEl>
                                            </p:cond>
                                          </p:endCondLst>
                                        </p:cTn>
                                        <p:tgtEl>
                                          <p:sndTgt r:embed="rId3" name="camera.wav"/>
                                        </p:tgtEl>
                                      </p:cMediaNode>
                                    </p:audio>
                                  </p:subTnLst>
                                </p:cTn>
                              </p:par>
                            </p:childTnLst>
                          </p:cTn>
                        </p:par>
                        <p:par>
                          <p:cTn id="60" fill="hold">
                            <p:stCondLst>
                              <p:cond delay="12000"/>
                            </p:stCondLst>
                            <p:childTnLst>
                              <p:par>
                                <p:cTn id="61" presetID="22" presetClass="entr" presetSubtype="4"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down)">
                                      <p:cBhvr>
                                        <p:cTn id="63" dur="1000"/>
                                        <p:tgtEl>
                                          <p:spTgt spid="28"/>
                                        </p:tgtEl>
                                      </p:cBhvr>
                                    </p:animEffect>
                                  </p:childTnLst>
                                  <p:subTnLst>
                                    <p:audio>
                                      <p:cMediaNode>
                                        <p:cTn display="0" masterRel="sameClick">
                                          <p:stCondLst>
                                            <p:cond evt="begin" delay="0">
                                              <p:tn val="61"/>
                                            </p:cond>
                                          </p:stCondLst>
                                          <p:endCondLst>
                                            <p:cond evt="onStopAudio" delay="0">
                                              <p:tgtEl>
                                                <p:sldTgt/>
                                              </p:tgtEl>
                                            </p:cond>
                                          </p:endCondLst>
                                        </p:cTn>
                                        <p:tgtEl>
                                          <p:sndTgt r:embed="rId3" name="camera.wav"/>
                                        </p:tgtEl>
                                      </p:cMediaNode>
                                    </p:audio>
                                  </p:subTnLst>
                                </p:cTn>
                              </p:par>
                            </p:childTnLst>
                          </p:cTn>
                        </p:par>
                        <p:par>
                          <p:cTn id="64" fill="hold">
                            <p:stCondLst>
                              <p:cond delay="13000"/>
                            </p:stCondLst>
                            <p:childTnLst>
                              <p:par>
                                <p:cTn id="65" presetID="22" presetClass="entr" presetSubtype="4"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wipe(down)">
                                      <p:cBhvr>
                                        <p:cTn id="67" dur="1000"/>
                                        <p:tgtEl>
                                          <p:spTgt spid="29"/>
                                        </p:tgtEl>
                                      </p:cBhvr>
                                    </p:animEffect>
                                  </p:childTnLst>
                                  <p:subTnLst>
                                    <p:audio>
                                      <p:cMediaNode>
                                        <p:cTn display="0" masterRel="sameClick">
                                          <p:stCondLst>
                                            <p:cond evt="begin" delay="0">
                                              <p:tn val="65"/>
                                            </p:cond>
                                          </p:stCondLst>
                                          <p:endCondLst>
                                            <p:cond evt="onStopAudio" delay="0">
                                              <p:tgtEl>
                                                <p:sldTgt/>
                                              </p:tgtEl>
                                            </p:cond>
                                          </p:endCondLst>
                                        </p:cTn>
                                        <p:tgtEl>
                                          <p:sndTgt r:embed="rId3" name="camera.wav"/>
                                        </p:tgtEl>
                                      </p:cMediaNode>
                                    </p:audio>
                                  </p:subTnLst>
                                </p:cTn>
                              </p:par>
                            </p:childTnLst>
                          </p:cTn>
                        </p:par>
                        <p:par>
                          <p:cTn id="68" fill="hold">
                            <p:stCondLst>
                              <p:cond delay="14000"/>
                            </p:stCondLst>
                            <p:childTnLst>
                              <p:par>
                                <p:cTn id="69" presetID="22" presetClass="entr" presetSubtype="4" fill="hold" grpId="0" nodeType="afterEffect">
                                  <p:stCondLst>
                                    <p:cond delay="0"/>
                                  </p:stCondLst>
                                  <p:childTnLst>
                                    <p:set>
                                      <p:cBhvr>
                                        <p:cTn id="70" dur="1" fill="hold">
                                          <p:stCondLst>
                                            <p:cond delay="0"/>
                                          </p:stCondLst>
                                        </p:cTn>
                                        <p:tgtEl>
                                          <p:spTgt spid="30"/>
                                        </p:tgtEl>
                                        <p:attrNameLst>
                                          <p:attrName>style.visibility</p:attrName>
                                        </p:attrNameLst>
                                      </p:cBhvr>
                                      <p:to>
                                        <p:strVal val="visible"/>
                                      </p:to>
                                    </p:set>
                                    <p:animEffect transition="in" filter="wipe(down)">
                                      <p:cBhvr>
                                        <p:cTn id="71" dur="1000"/>
                                        <p:tgtEl>
                                          <p:spTgt spid="30"/>
                                        </p:tgtEl>
                                      </p:cBhvr>
                                    </p:animEffect>
                                  </p:childTnLst>
                                  <p:subTnLst>
                                    <p:audio>
                                      <p:cMediaNode>
                                        <p:cTn display="0" masterRel="sameClick">
                                          <p:stCondLst>
                                            <p:cond evt="begin" delay="0">
                                              <p:tn val="69"/>
                                            </p:cond>
                                          </p:stCondLst>
                                          <p:endCondLst>
                                            <p:cond evt="onStopAudio" delay="0">
                                              <p:tgtEl>
                                                <p:sldTgt/>
                                              </p:tgtEl>
                                            </p:cond>
                                          </p:endCondLst>
                                        </p:cTn>
                                        <p:tgtEl>
                                          <p:sndTgt r:embed="rId3" name="camera.wav"/>
                                        </p:tgtEl>
                                      </p:cMediaNode>
                                    </p:audio>
                                  </p:subTnLst>
                                </p:cTn>
                              </p:par>
                            </p:childTnLst>
                          </p:cTn>
                        </p:par>
                        <p:par>
                          <p:cTn id="72" fill="hold">
                            <p:stCondLst>
                              <p:cond delay="15000"/>
                            </p:stCondLst>
                            <p:childTnLst>
                              <p:par>
                                <p:cTn id="73" presetID="22" presetClass="entr" presetSubtype="4" fill="hold" grpId="0" nodeType="afterEffect">
                                  <p:stCondLst>
                                    <p:cond delay="0"/>
                                  </p:stCondLst>
                                  <p:childTnLst>
                                    <p:set>
                                      <p:cBhvr>
                                        <p:cTn id="74" dur="1" fill="hold">
                                          <p:stCondLst>
                                            <p:cond delay="0"/>
                                          </p:stCondLst>
                                        </p:cTn>
                                        <p:tgtEl>
                                          <p:spTgt spid="32"/>
                                        </p:tgtEl>
                                        <p:attrNameLst>
                                          <p:attrName>style.visibility</p:attrName>
                                        </p:attrNameLst>
                                      </p:cBhvr>
                                      <p:to>
                                        <p:strVal val="visible"/>
                                      </p:to>
                                    </p:set>
                                    <p:animEffect transition="in" filter="wipe(down)">
                                      <p:cBhvr>
                                        <p:cTn id="75" dur="1000"/>
                                        <p:tgtEl>
                                          <p:spTgt spid="32"/>
                                        </p:tgtEl>
                                      </p:cBhvr>
                                    </p:animEffect>
                                  </p:childTnLst>
                                  <p:subTnLst>
                                    <p:audio>
                                      <p:cMediaNode>
                                        <p:cTn display="0" masterRel="sameClick">
                                          <p:stCondLst>
                                            <p:cond evt="begin" delay="0">
                                              <p:tn val="73"/>
                                            </p:cond>
                                          </p:stCondLst>
                                          <p:endCondLst>
                                            <p:cond evt="onStopAudio" delay="0">
                                              <p:tgtEl>
                                                <p:sldTgt/>
                                              </p:tgtEl>
                                            </p:cond>
                                          </p:endCondLst>
                                        </p:cTn>
                                        <p:tgtEl>
                                          <p:sndTgt r:embed="rId3" name="camera.wav"/>
                                        </p:tgtEl>
                                      </p:cMediaNode>
                                    </p:audio>
                                  </p:subTnLst>
                                </p:cTn>
                              </p:par>
                            </p:childTnLst>
                          </p:cTn>
                        </p:par>
                      </p:childTnLst>
                    </p:cTn>
                  </p:par>
                </p:childTnLst>
              </p:cTn>
              <p:nextCondLst>
                <p:cond evt="onClick" delay="0">
                  <p:tgtEl>
                    <p:spTgt spid="31"/>
                  </p:tgtEl>
                </p:cond>
              </p:nextCondLst>
            </p:seq>
          </p:childTnLst>
        </p:cTn>
      </p:par>
    </p:tnLst>
    <p:bldLst>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2" grpId="0" animBg="1"/>
      <p:bldP spid="3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ction Button: Back or Previous 3">
            <a:hlinkClick r:id="rId3" action="ppaction://hlinksldjump" highlightClick="1"/>
          </p:cNvPr>
          <p:cNvSpPr/>
          <p:nvPr/>
        </p:nvSpPr>
        <p:spPr>
          <a:xfrm>
            <a:off x="8577317" y="4774982"/>
            <a:ext cx="566683" cy="357504"/>
          </a:xfrm>
          <a:prstGeom prst="actionButtonBackPrevio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5" name="8-Point Star 14"/>
          <p:cNvSpPr/>
          <p:nvPr/>
        </p:nvSpPr>
        <p:spPr>
          <a:xfrm>
            <a:off x="-51818" y="0"/>
            <a:ext cx="4340040" cy="4171950"/>
          </a:xfrm>
          <a:prstGeom prst="star8">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latin typeface="Times New Roman" pitchFamily="18" charset="0"/>
                <a:cs typeface="Times New Roman" pitchFamily="18" charset="0"/>
              </a:rPr>
              <a:t>Chúc mừng:</a:t>
            </a:r>
          </a:p>
          <a:p>
            <a:pPr algn="ctr"/>
            <a:r>
              <a:rPr lang="en-US" sz="3200">
                <a:latin typeface="Times New Roman" pitchFamily="18" charset="0"/>
                <a:cs typeface="Times New Roman" pitchFamily="18" charset="0"/>
              </a:rPr>
              <a:t>Phần thưởng của bạn là một tràn pháo tay tán thưởng nhiệt tình của tập thể.</a:t>
            </a:r>
          </a:p>
        </p:txBody>
      </p:sp>
      <p:sp>
        <p:nvSpPr>
          <p:cNvPr id="16" name="8-Point Star 15"/>
          <p:cNvSpPr/>
          <p:nvPr/>
        </p:nvSpPr>
        <p:spPr>
          <a:xfrm>
            <a:off x="1222560" y="-5151"/>
            <a:ext cx="4340040" cy="4171950"/>
          </a:xfrm>
          <a:prstGeom prst="star8">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latin typeface="Times New Roman" pitchFamily="18" charset="0"/>
                <a:cs typeface="Times New Roman" pitchFamily="18" charset="0"/>
              </a:rPr>
              <a:t>Chúc mừng: Phần thưởng của bạn là một điểm cộng.</a:t>
            </a:r>
          </a:p>
        </p:txBody>
      </p:sp>
      <p:sp>
        <p:nvSpPr>
          <p:cNvPr id="17" name="8-Point Star 16"/>
          <p:cNvSpPr/>
          <p:nvPr/>
        </p:nvSpPr>
        <p:spPr>
          <a:xfrm>
            <a:off x="2470662" y="13136"/>
            <a:ext cx="4340040" cy="4171950"/>
          </a:xfrm>
          <a:prstGeom prst="star8">
            <a:avLst/>
          </a:prstGeom>
          <a:solidFill>
            <a:srgbClr val="8439B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latin typeface="Times New Roman" pitchFamily="18" charset="0"/>
                <a:cs typeface="Times New Roman" pitchFamily="18" charset="0"/>
              </a:rPr>
              <a:t>Chúc mừng: Phần thưởng của bạn là lời khen ngợi của một bạn trong lớp do bạn chọn.</a:t>
            </a:r>
          </a:p>
        </p:txBody>
      </p:sp>
      <p:sp>
        <p:nvSpPr>
          <p:cNvPr id="18" name="8-Point Star 17"/>
          <p:cNvSpPr/>
          <p:nvPr/>
        </p:nvSpPr>
        <p:spPr>
          <a:xfrm>
            <a:off x="3734530" y="12482"/>
            <a:ext cx="4340040" cy="4171950"/>
          </a:xfrm>
          <a:prstGeom prst="star8">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latin typeface="Times New Roman" pitchFamily="18" charset="0"/>
                <a:cs typeface="Times New Roman" pitchFamily="18" charset="0"/>
              </a:rPr>
              <a:t>Chúc mừng: Phần thưởng của bạn là lời khen ngợi của giáo viên.</a:t>
            </a:r>
          </a:p>
        </p:txBody>
      </p:sp>
      <p:sp>
        <p:nvSpPr>
          <p:cNvPr id="19" name="8-Point Star 18"/>
          <p:cNvSpPr/>
          <p:nvPr/>
        </p:nvSpPr>
        <p:spPr>
          <a:xfrm>
            <a:off x="5029200" y="0"/>
            <a:ext cx="4340040" cy="4171950"/>
          </a:xfrm>
          <a:prstGeom prst="star8">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latin typeface="Times New Roman" pitchFamily="18" charset="0"/>
                <a:cs typeface="Times New Roman" pitchFamily="18" charset="0"/>
              </a:rPr>
              <a:t>Chúc mừng: Phần thưởng của bạn là hai điểm cộng.</a:t>
            </a:r>
          </a:p>
        </p:txBody>
      </p:sp>
      <p:sp>
        <p:nvSpPr>
          <p:cNvPr id="10" name="Cube 9"/>
          <p:cNvSpPr/>
          <p:nvPr/>
        </p:nvSpPr>
        <p:spPr>
          <a:xfrm>
            <a:off x="1841935" y="4151034"/>
            <a:ext cx="1190298" cy="983133"/>
          </a:xfrm>
          <a:prstGeom prst="cube">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a:solidFill>
                  <a:schemeClr val="bg1"/>
                </a:solidFill>
                <a:latin typeface="Times New Roman" pitchFamily="18" charset="0"/>
                <a:cs typeface="Times New Roman" pitchFamily="18" charset="0"/>
              </a:rPr>
              <a:t>GIFT BOX 1</a:t>
            </a:r>
          </a:p>
        </p:txBody>
      </p:sp>
      <p:sp>
        <p:nvSpPr>
          <p:cNvPr id="11" name="Cube 10"/>
          <p:cNvSpPr/>
          <p:nvPr/>
        </p:nvSpPr>
        <p:spPr>
          <a:xfrm>
            <a:off x="3097924" y="4151033"/>
            <a:ext cx="1190298" cy="983133"/>
          </a:xfrm>
          <a:prstGeom prst="cub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a:solidFill>
                  <a:schemeClr val="bg1"/>
                </a:solidFill>
                <a:latin typeface="Times New Roman" pitchFamily="18" charset="0"/>
                <a:cs typeface="Times New Roman" pitchFamily="18" charset="0"/>
              </a:rPr>
              <a:t>GIFT BOX 2</a:t>
            </a:r>
          </a:p>
        </p:txBody>
      </p:sp>
      <p:sp>
        <p:nvSpPr>
          <p:cNvPr id="12" name="Cube 11"/>
          <p:cNvSpPr/>
          <p:nvPr/>
        </p:nvSpPr>
        <p:spPr>
          <a:xfrm>
            <a:off x="4359166" y="4179417"/>
            <a:ext cx="1190298" cy="983133"/>
          </a:xfrm>
          <a:prstGeom prst="cube">
            <a:avLst/>
          </a:prstGeom>
          <a:solidFill>
            <a:srgbClr val="8439B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a:solidFill>
                  <a:schemeClr val="bg1"/>
                </a:solidFill>
                <a:latin typeface="Times New Roman" pitchFamily="18" charset="0"/>
                <a:cs typeface="Times New Roman" pitchFamily="18" charset="0"/>
              </a:rPr>
              <a:t>GIFT BOX 3</a:t>
            </a:r>
          </a:p>
        </p:txBody>
      </p:sp>
      <p:sp>
        <p:nvSpPr>
          <p:cNvPr id="13" name="Cube 12"/>
          <p:cNvSpPr/>
          <p:nvPr/>
        </p:nvSpPr>
        <p:spPr>
          <a:xfrm>
            <a:off x="5628869" y="4179417"/>
            <a:ext cx="1190298" cy="983133"/>
          </a:xfrm>
          <a:prstGeom prst="cub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a:solidFill>
                  <a:schemeClr val="bg1"/>
                </a:solidFill>
                <a:latin typeface="Times New Roman" pitchFamily="18" charset="0"/>
                <a:cs typeface="Times New Roman" pitchFamily="18" charset="0"/>
              </a:rPr>
              <a:t>GIFT BOX 4</a:t>
            </a:r>
          </a:p>
        </p:txBody>
      </p:sp>
      <p:sp>
        <p:nvSpPr>
          <p:cNvPr id="14" name="Cube 13"/>
          <p:cNvSpPr/>
          <p:nvPr/>
        </p:nvSpPr>
        <p:spPr>
          <a:xfrm>
            <a:off x="6902668" y="4179417"/>
            <a:ext cx="1190298" cy="983133"/>
          </a:xfrm>
          <a:prstGeom prst="cub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a:solidFill>
                  <a:schemeClr val="bg1"/>
                </a:solidFill>
                <a:latin typeface="Times New Roman" pitchFamily="18" charset="0"/>
                <a:cs typeface="Times New Roman" pitchFamily="18" charset="0"/>
              </a:rPr>
              <a:t>GIFT BOX 5</a:t>
            </a:r>
          </a:p>
        </p:txBody>
      </p:sp>
    </p:spTree>
    <p:extLst>
      <p:ext uri="{BB962C8B-B14F-4D97-AF65-F5344CB8AC3E}">
        <p14:creationId xmlns:p14="http://schemas.microsoft.com/office/powerpoint/2010/main" val="165893617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80">
                                          <p:stCondLst>
                                            <p:cond delay="0"/>
                                          </p:stCondLst>
                                        </p:cTn>
                                        <p:tgtEl>
                                          <p:spTgt spid="15"/>
                                        </p:tgtEl>
                                      </p:cBhvr>
                                    </p:animEffect>
                                    <p:anim calcmode="lin" valueType="num">
                                      <p:cBhvr>
                                        <p:cTn id="8" dur="1822"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5"/>
                                        </p:tgtEl>
                                        <p:attrNameLst>
                                          <p:attrName>ppt_y</p:attrName>
                                        </p:attrNameLst>
                                      </p:cBhvr>
                                      <p:tavLst>
                                        <p:tav tm="0" fmla="#ppt_y-sin(pi*$)/81">
                                          <p:val>
                                            <p:fltVal val="0"/>
                                          </p:val>
                                        </p:tav>
                                        <p:tav tm="100000">
                                          <p:val>
                                            <p:fltVal val="1"/>
                                          </p:val>
                                        </p:tav>
                                      </p:tavLst>
                                    </p:anim>
                                    <p:animScale>
                                      <p:cBhvr>
                                        <p:cTn id="13" dur="26">
                                          <p:stCondLst>
                                            <p:cond delay="650"/>
                                          </p:stCondLst>
                                        </p:cTn>
                                        <p:tgtEl>
                                          <p:spTgt spid="15"/>
                                        </p:tgtEl>
                                      </p:cBhvr>
                                      <p:to x="100000" y="60000"/>
                                    </p:animScale>
                                    <p:animScale>
                                      <p:cBhvr>
                                        <p:cTn id="14" dur="166" decel="50000">
                                          <p:stCondLst>
                                            <p:cond delay="676"/>
                                          </p:stCondLst>
                                        </p:cTn>
                                        <p:tgtEl>
                                          <p:spTgt spid="15"/>
                                        </p:tgtEl>
                                      </p:cBhvr>
                                      <p:to x="100000" y="100000"/>
                                    </p:animScale>
                                    <p:animScale>
                                      <p:cBhvr>
                                        <p:cTn id="15" dur="26">
                                          <p:stCondLst>
                                            <p:cond delay="1312"/>
                                          </p:stCondLst>
                                        </p:cTn>
                                        <p:tgtEl>
                                          <p:spTgt spid="15"/>
                                        </p:tgtEl>
                                      </p:cBhvr>
                                      <p:to x="100000" y="80000"/>
                                    </p:animScale>
                                    <p:animScale>
                                      <p:cBhvr>
                                        <p:cTn id="16" dur="166" decel="50000">
                                          <p:stCondLst>
                                            <p:cond delay="1338"/>
                                          </p:stCondLst>
                                        </p:cTn>
                                        <p:tgtEl>
                                          <p:spTgt spid="15"/>
                                        </p:tgtEl>
                                      </p:cBhvr>
                                      <p:to x="100000" y="100000"/>
                                    </p:animScale>
                                    <p:animScale>
                                      <p:cBhvr>
                                        <p:cTn id="17" dur="26">
                                          <p:stCondLst>
                                            <p:cond delay="1642"/>
                                          </p:stCondLst>
                                        </p:cTn>
                                        <p:tgtEl>
                                          <p:spTgt spid="15"/>
                                        </p:tgtEl>
                                      </p:cBhvr>
                                      <p:to x="100000" y="90000"/>
                                    </p:animScale>
                                    <p:animScale>
                                      <p:cBhvr>
                                        <p:cTn id="18" dur="166" decel="50000">
                                          <p:stCondLst>
                                            <p:cond delay="1668"/>
                                          </p:stCondLst>
                                        </p:cTn>
                                        <p:tgtEl>
                                          <p:spTgt spid="15"/>
                                        </p:tgtEl>
                                      </p:cBhvr>
                                      <p:to x="100000" y="100000"/>
                                    </p:animScale>
                                    <p:animScale>
                                      <p:cBhvr>
                                        <p:cTn id="19" dur="26">
                                          <p:stCondLst>
                                            <p:cond delay="1808"/>
                                          </p:stCondLst>
                                        </p:cTn>
                                        <p:tgtEl>
                                          <p:spTgt spid="15"/>
                                        </p:tgtEl>
                                      </p:cBhvr>
                                      <p:to x="100000" y="95000"/>
                                    </p:animScale>
                                    <p:animScale>
                                      <p:cBhvr>
                                        <p:cTn id="20" dur="166" decel="50000">
                                          <p:stCondLst>
                                            <p:cond delay="1834"/>
                                          </p:stCondLst>
                                        </p:cTn>
                                        <p:tgtEl>
                                          <p:spTgt spid="1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exit" presetSubtype="0" fill="hold" grpId="1" nodeType="clickEffect">
                                  <p:stCondLst>
                                    <p:cond delay="0"/>
                                  </p:stCondLst>
                                  <p:childTnLst>
                                    <p:set>
                                      <p:cBhvr>
                                        <p:cTn id="24" dur="1" fill="hold">
                                          <p:stCondLst>
                                            <p:cond delay="0"/>
                                          </p:stCondLst>
                                        </p:cTn>
                                        <p:tgtEl>
                                          <p:spTgt spid="15"/>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27" restart="whenNotActive" fill="hold" evtFilter="cancelBubble" nodeType="interactiveSeq">
                <p:stCondLst>
                  <p:cond evt="onClick" delay="0">
                    <p:tgtEl>
                      <p:spTgt spid="12"/>
                    </p:tgtEl>
                  </p:cond>
                </p:stCondLst>
                <p:endSync evt="end" delay="0">
                  <p:rtn val="all"/>
                </p:endSync>
                <p:childTnLst>
                  <p:par>
                    <p:cTn id="28" fill="hold">
                      <p:stCondLst>
                        <p:cond delay="0"/>
                      </p:stCondLst>
                      <p:childTnLst>
                        <p:par>
                          <p:cTn id="29" fill="hold">
                            <p:stCondLst>
                              <p:cond delay="0"/>
                            </p:stCondLst>
                            <p:childTnLst>
                              <p:par>
                                <p:cTn id="30" presetID="6" presetClass="entr" presetSubtype="32" fill="hold" grpId="2"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circle(out)">
                                      <p:cBhvr>
                                        <p:cTn id="32" dur="20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1" presetClass="exit" presetSubtype="0" fill="hold" grpId="1" nodeType="clickEffect">
                                  <p:stCondLst>
                                    <p:cond delay="0"/>
                                  </p:stCondLst>
                                  <p:childTnLst>
                                    <p:set>
                                      <p:cBhvr>
                                        <p:cTn id="36" dur="1" fill="hold">
                                          <p:stCondLst>
                                            <p:cond delay="0"/>
                                          </p:stCondLst>
                                        </p:cTn>
                                        <p:tgtEl>
                                          <p:spTgt spid="17"/>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0"/>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39" restart="whenNotActive" fill="hold" evtFilter="cancelBubble" nodeType="interactiveSeq">
                <p:stCondLst>
                  <p:cond evt="onClick" delay="0">
                    <p:tgtEl>
                      <p:spTgt spid="13"/>
                    </p:tgtEl>
                  </p:cond>
                </p:stCondLst>
                <p:endSync evt="end" delay="0">
                  <p:rtn val="all"/>
                </p:endSync>
                <p:childTnLst>
                  <p:par>
                    <p:cTn id="40" fill="hold">
                      <p:stCondLst>
                        <p:cond delay="0"/>
                      </p:stCondLst>
                      <p:childTnLst>
                        <p:par>
                          <p:cTn id="41" fill="hold">
                            <p:stCondLst>
                              <p:cond delay="0"/>
                            </p:stCondLst>
                            <p:childTnLst>
                              <p:par>
                                <p:cTn id="42" presetID="21" presetClass="entr" presetSubtype="8"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wheel(8)">
                                      <p:cBhvr>
                                        <p:cTn id="44" dur="2000"/>
                                        <p:tgtEl>
                                          <p:spTgt spid="18"/>
                                        </p:tgtEl>
                                      </p:cBhvr>
                                    </p:animEffect>
                                  </p:childTnLst>
                                </p:cTn>
                              </p:par>
                            </p:childTnLst>
                          </p:cTn>
                        </p:par>
                      </p:childTnLst>
                    </p:cTn>
                  </p:par>
                  <p:par>
                    <p:cTn id="45" fill="hold">
                      <p:stCondLst>
                        <p:cond delay="indefinite"/>
                      </p:stCondLst>
                      <p:childTnLst>
                        <p:par>
                          <p:cTn id="46" fill="hold">
                            <p:stCondLst>
                              <p:cond delay="0"/>
                            </p:stCondLst>
                            <p:childTnLst>
                              <p:par>
                                <p:cTn id="47" presetID="1" presetClass="exit" presetSubtype="0" fill="hold" grpId="1" nodeType="clickEffect">
                                  <p:stCondLst>
                                    <p:cond delay="0"/>
                                  </p:stCondLst>
                                  <p:childTnLst>
                                    <p:set>
                                      <p:cBhvr>
                                        <p:cTn id="48" dur="1" fill="hold">
                                          <p:stCondLst>
                                            <p:cond delay="0"/>
                                          </p:stCondLst>
                                        </p:cTn>
                                        <p:tgtEl>
                                          <p:spTgt spid="1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0"/>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51" restart="whenNotActive" fill="hold" evtFilter="cancelBubble" nodeType="interactiveSeq">
                <p:stCondLst>
                  <p:cond evt="onClick" delay="0">
                    <p:tgtEl>
                      <p:spTgt spid="14"/>
                    </p:tgtEl>
                  </p:cond>
                </p:stCondLst>
                <p:endSync evt="end" delay="0">
                  <p:rtn val="all"/>
                </p:endSync>
                <p:childTnLst>
                  <p:par>
                    <p:cTn id="52" fill="hold">
                      <p:stCondLst>
                        <p:cond delay="0"/>
                      </p:stCondLst>
                      <p:childTnLst>
                        <p:par>
                          <p:cTn id="53" fill="hold">
                            <p:stCondLst>
                              <p:cond delay="0"/>
                            </p:stCondLst>
                            <p:childTnLst>
                              <p:par>
                                <p:cTn id="54" presetID="45" presetClass="entr" presetSubtype="0"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Effect transition="in" filter="fade">
                                      <p:cBhvr>
                                        <p:cTn id="56" dur="2000"/>
                                        <p:tgtEl>
                                          <p:spTgt spid="19"/>
                                        </p:tgtEl>
                                      </p:cBhvr>
                                    </p:animEffect>
                                    <p:anim calcmode="lin" valueType="num">
                                      <p:cBhvr>
                                        <p:cTn id="57" dur="2000" fill="hold"/>
                                        <p:tgtEl>
                                          <p:spTgt spid="19"/>
                                        </p:tgtEl>
                                        <p:attrNameLst>
                                          <p:attrName>ppt_w</p:attrName>
                                        </p:attrNameLst>
                                      </p:cBhvr>
                                      <p:tavLst>
                                        <p:tav tm="0" fmla="#ppt_w*sin(2.5*pi*$)">
                                          <p:val>
                                            <p:fltVal val="0"/>
                                          </p:val>
                                        </p:tav>
                                        <p:tav tm="100000">
                                          <p:val>
                                            <p:fltVal val="1"/>
                                          </p:val>
                                        </p:tav>
                                      </p:tavLst>
                                    </p:anim>
                                    <p:anim calcmode="lin" valueType="num">
                                      <p:cBhvr>
                                        <p:cTn id="58" dur="2000" fill="hold"/>
                                        <p:tgtEl>
                                          <p:spTgt spid="19"/>
                                        </p:tgtEl>
                                        <p:attrNameLst>
                                          <p:attrName>ppt_h</p:attrName>
                                        </p:attrNameLst>
                                      </p:cBhvr>
                                      <p:tavLst>
                                        <p:tav tm="0">
                                          <p:val>
                                            <p:strVal val="#ppt_h"/>
                                          </p:val>
                                        </p:tav>
                                        <p:tav tm="100000">
                                          <p:val>
                                            <p:strVal val="#ppt_h"/>
                                          </p:val>
                                        </p:tav>
                                      </p:tavLst>
                                    </p:anim>
                                  </p:childTnLst>
                                </p:cTn>
                              </p:par>
                            </p:childTnLst>
                          </p:cTn>
                        </p:par>
                      </p:childTnLst>
                    </p:cTn>
                  </p:par>
                  <p:par>
                    <p:cTn id="59" fill="hold">
                      <p:stCondLst>
                        <p:cond delay="indefinite"/>
                      </p:stCondLst>
                      <p:childTnLst>
                        <p:par>
                          <p:cTn id="60" fill="hold">
                            <p:stCondLst>
                              <p:cond delay="0"/>
                            </p:stCondLst>
                            <p:childTnLst>
                              <p:par>
                                <p:cTn id="61" presetID="1" presetClass="exit" presetSubtype="0" fill="hold" grpId="1" nodeType="clickEffect">
                                  <p:stCondLst>
                                    <p:cond delay="0"/>
                                  </p:stCondLst>
                                  <p:childTnLst>
                                    <p:set>
                                      <p:cBhvr>
                                        <p:cTn id="62" dur="1" fill="hold">
                                          <p:stCondLst>
                                            <p:cond delay="0"/>
                                          </p:stCondLst>
                                        </p:cTn>
                                        <p:tgtEl>
                                          <p:spTgt spid="19"/>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0"/>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65" restart="whenNotActive" fill="hold" evtFilter="cancelBubble" nodeType="interactiveSeq">
                <p:stCondLst>
                  <p:cond evt="onClick" delay="0">
                    <p:tgtEl>
                      <p:spTgt spid="11"/>
                    </p:tgtEl>
                  </p:cond>
                </p:stCondLst>
                <p:endSync evt="end" delay="0">
                  <p:rtn val="all"/>
                </p:endSync>
                <p:childTnLst>
                  <p:par>
                    <p:cTn id="66" fill="hold">
                      <p:stCondLst>
                        <p:cond delay="0"/>
                      </p:stCondLst>
                      <p:childTnLst>
                        <p:par>
                          <p:cTn id="67" fill="hold">
                            <p:stCondLst>
                              <p:cond delay="0"/>
                            </p:stCondLst>
                            <p:childTnLst>
                              <p:par>
                                <p:cTn id="68" presetID="14" presetClass="entr" presetSubtype="5" fill="hold" grpId="0" nodeType="clickEffect">
                                  <p:stCondLst>
                                    <p:cond delay="0"/>
                                  </p:stCondLst>
                                  <p:childTnLst>
                                    <p:set>
                                      <p:cBhvr>
                                        <p:cTn id="69" dur="1" fill="hold">
                                          <p:stCondLst>
                                            <p:cond delay="0"/>
                                          </p:stCondLst>
                                        </p:cTn>
                                        <p:tgtEl>
                                          <p:spTgt spid="16"/>
                                        </p:tgtEl>
                                        <p:attrNameLst>
                                          <p:attrName>style.visibility</p:attrName>
                                        </p:attrNameLst>
                                      </p:cBhvr>
                                      <p:to>
                                        <p:strVal val="visible"/>
                                      </p:to>
                                    </p:set>
                                    <p:animEffect transition="in" filter="randombar(vertical)">
                                      <p:cBhvr>
                                        <p:cTn id="70" dur="500"/>
                                        <p:tgtEl>
                                          <p:spTgt spid="16"/>
                                        </p:tgtEl>
                                      </p:cBhvr>
                                    </p:animEffect>
                                  </p:childTnLst>
                                </p:cTn>
                              </p:par>
                            </p:childTnLst>
                          </p:cTn>
                        </p:par>
                      </p:childTnLst>
                    </p:cTn>
                  </p:par>
                  <p:par>
                    <p:cTn id="71" fill="hold">
                      <p:stCondLst>
                        <p:cond delay="indefinite"/>
                      </p:stCondLst>
                      <p:childTnLst>
                        <p:par>
                          <p:cTn id="72" fill="hold">
                            <p:stCondLst>
                              <p:cond delay="0"/>
                            </p:stCondLst>
                            <p:childTnLst>
                              <p:par>
                                <p:cTn id="73" presetID="1" presetClass="exit" presetSubtype="0" fill="hold" grpId="1" nodeType="clickEffect">
                                  <p:stCondLst>
                                    <p:cond delay="0"/>
                                  </p:stCondLst>
                                  <p:childTnLst>
                                    <p:set>
                                      <p:cBhvr>
                                        <p:cTn id="74" dur="1" fill="hold">
                                          <p:stCondLst>
                                            <p:cond delay="0"/>
                                          </p:stCondLst>
                                        </p:cTn>
                                        <p:tgtEl>
                                          <p:spTgt spid="16"/>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0"/>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15" grpId="0" animBg="1"/>
      <p:bldP spid="15" grpId="1" animBg="1"/>
      <p:bldP spid="16" grpId="0" animBg="1"/>
      <p:bldP spid="16" grpId="1" animBg="1"/>
      <p:bldP spid="17" grpId="1" animBg="1"/>
      <p:bldP spid="17" grpId="2" animBg="1"/>
      <p:bldP spid="18" grpId="0" animBg="1"/>
      <p:bldP spid="18" grpId="1" animBg="1"/>
      <p:bldP spid="19" grpId="0" animBg="1"/>
      <p:bldP spid="19" grpId="1" animBg="1"/>
      <p:bldP spid="10" grpId="0" animBg="1"/>
      <p:bldP spid="11" grpId="0" animBg="1"/>
      <p:bldP spid="12" grpId="0" animBg="1"/>
      <p:bldP spid="13" grpId="0" animBg="1"/>
      <p:bldP spid="1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n 2">
            <a:extLst>
              <a:ext uri="{FF2B5EF4-FFF2-40B4-BE49-F238E27FC236}">
                <a16:creationId xmlns:a16="http://schemas.microsoft.com/office/drawing/2014/main" id="{6437E96C-B4D7-4CA6-90EE-43A5C748EF9C}"/>
              </a:ext>
            </a:extLst>
          </p:cNvPr>
          <p:cNvSpPr/>
          <p:nvPr/>
        </p:nvSpPr>
        <p:spPr>
          <a:xfrm>
            <a:off x="726620" y="996043"/>
            <a:ext cx="3237355" cy="3086100"/>
          </a:xfrm>
          <a:prstGeom prst="sun">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FF0000"/>
                </a:solidFill>
                <a:latin typeface="Times New Roman" panose="02020603050405020304" pitchFamily="18" charset="0"/>
                <a:cs typeface="Times New Roman" panose="02020603050405020304" pitchFamily="18" charset="0"/>
              </a:rPr>
              <a:t>HOẠT ĐỘNG</a:t>
            </a:r>
          </a:p>
        </p:txBody>
      </p:sp>
      <p:sp>
        <p:nvSpPr>
          <p:cNvPr id="11" name="TextBox 10">
            <a:extLst>
              <a:ext uri="{FF2B5EF4-FFF2-40B4-BE49-F238E27FC236}">
                <a16:creationId xmlns:a16="http://schemas.microsoft.com/office/drawing/2014/main" id="{B812FD0D-3345-4D97-BED4-5A0590056D2D}"/>
              </a:ext>
            </a:extLst>
          </p:cNvPr>
          <p:cNvSpPr txBox="1"/>
          <p:nvPr/>
        </p:nvSpPr>
        <p:spPr>
          <a:xfrm>
            <a:off x="3963975" y="1802889"/>
            <a:ext cx="4678137" cy="646331"/>
          </a:xfrm>
          <a:prstGeom prst="rect">
            <a:avLst/>
          </a:prstGeom>
          <a:noFill/>
        </p:spPr>
        <p:txBody>
          <a:bodyPr wrap="square">
            <a:spAutoFit/>
          </a:bodyPr>
          <a:lstStyle/>
          <a:p>
            <a:r>
              <a:rPr lang="en-US" sz="3600" b="1" dirty="0" err="1">
                <a:solidFill>
                  <a:srgbClr val="FF0000"/>
                </a:solidFill>
                <a:latin typeface="Times New Roman" panose="02020603050405020304" pitchFamily="18" charset="0"/>
                <a:ea typeface="Calibri" panose="020F0502020204030204" pitchFamily="34" charset="0"/>
              </a:rPr>
              <a:t>Hình</a:t>
            </a:r>
            <a:r>
              <a:rPr lang="en-US" sz="3600" b="1" dirty="0">
                <a:solidFill>
                  <a:srgbClr val="FF0000"/>
                </a:solidFill>
                <a:latin typeface="Times New Roman" panose="02020603050405020304" pitchFamily="18" charset="0"/>
                <a:ea typeface="Calibri" panose="020F0502020204030204" pitchFamily="34" charset="0"/>
              </a:rPr>
              <a:t> </a:t>
            </a:r>
            <a:r>
              <a:rPr lang="en-US" sz="3600" b="1" dirty="0" err="1">
                <a:solidFill>
                  <a:srgbClr val="FF0000"/>
                </a:solidFill>
                <a:latin typeface="Times New Roman" panose="02020603050405020304" pitchFamily="18" charset="0"/>
                <a:ea typeface="Calibri" panose="020F0502020204030204" pitchFamily="34" charset="0"/>
              </a:rPr>
              <a:t>thành</a:t>
            </a:r>
            <a:r>
              <a:rPr lang="en-US" sz="3600" b="1" dirty="0">
                <a:solidFill>
                  <a:srgbClr val="FF0000"/>
                </a:solidFill>
                <a:latin typeface="Times New Roman" panose="02020603050405020304" pitchFamily="18" charset="0"/>
                <a:ea typeface="Calibri" panose="020F0502020204030204" pitchFamily="34" charset="0"/>
              </a:rPr>
              <a:t> </a:t>
            </a:r>
            <a:r>
              <a:rPr lang="en-US" sz="3600" b="1" dirty="0" err="1">
                <a:solidFill>
                  <a:srgbClr val="FF0000"/>
                </a:solidFill>
                <a:latin typeface="Times New Roman" panose="02020603050405020304" pitchFamily="18" charset="0"/>
                <a:ea typeface="Calibri" panose="020F0502020204030204" pitchFamily="34" charset="0"/>
              </a:rPr>
              <a:t>kiến</a:t>
            </a:r>
            <a:r>
              <a:rPr lang="en-US" sz="3600" b="1" dirty="0">
                <a:solidFill>
                  <a:srgbClr val="FF0000"/>
                </a:solidFill>
                <a:latin typeface="Times New Roman" panose="02020603050405020304" pitchFamily="18" charset="0"/>
                <a:ea typeface="Calibri" panose="020F0502020204030204" pitchFamily="34" charset="0"/>
              </a:rPr>
              <a:t> </a:t>
            </a:r>
            <a:r>
              <a:rPr lang="en-US" sz="3600" b="1" dirty="0" err="1">
                <a:solidFill>
                  <a:srgbClr val="FF0000"/>
                </a:solidFill>
                <a:latin typeface="Times New Roman" panose="02020603050405020304" pitchFamily="18" charset="0"/>
                <a:ea typeface="Calibri" panose="020F0502020204030204" pitchFamily="34" charset="0"/>
              </a:rPr>
              <a:t>thức</a:t>
            </a:r>
            <a:endParaRPr lang="en-US" sz="3600" dirty="0">
              <a:solidFill>
                <a:prstClr val="black"/>
              </a:solidFill>
            </a:endParaRPr>
          </a:p>
        </p:txBody>
      </p:sp>
      <p:pic>
        <p:nvPicPr>
          <p:cNvPr id="4" name="Hình ảnh 3" descr="Ảnh có chứa văn bản, bảng trắng&#10;&#10;Mô tả được tạo tự động">
            <a:extLst>
              <a:ext uri="{FF2B5EF4-FFF2-40B4-BE49-F238E27FC236}">
                <a16:creationId xmlns:a16="http://schemas.microsoft.com/office/drawing/2014/main" id="{887EE42C-D077-4645-BBF8-B59F43E8988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81074" y="2674299"/>
            <a:ext cx="2186740" cy="2186740"/>
          </a:xfrm>
          <a:prstGeom prst="rect">
            <a:avLst/>
          </a:prstGeom>
        </p:spPr>
      </p:pic>
      <p:sp>
        <p:nvSpPr>
          <p:cNvPr id="6" name="Google Shape;157;p20">
            <a:extLst>
              <a:ext uri="{FF2B5EF4-FFF2-40B4-BE49-F238E27FC236}">
                <a16:creationId xmlns:a16="http://schemas.microsoft.com/office/drawing/2014/main" id="{549CE1D0-6956-4876-8361-E0F1378BD373}"/>
              </a:ext>
            </a:extLst>
          </p:cNvPr>
          <p:cNvSpPr/>
          <p:nvPr/>
        </p:nvSpPr>
        <p:spPr>
          <a:xfrm>
            <a:off x="3963977" y="695756"/>
            <a:ext cx="1063186" cy="600576"/>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68569" tIns="68569" rIns="68569" bIns="68569"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sz="1050"/>
          </a:p>
        </p:txBody>
      </p:sp>
      <p:sp>
        <p:nvSpPr>
          <p:cNvPr id="7" name="Google Shape;163;p20">
            <a:extLst>
              <a:ext uri="{FF2B5EF4-FFF2-40B4-BE49-F238E27FC236}">
                <a16:creationId xmlns:a16="http://schemas.microsoft.com/office/drawing/2014/main" id="{9EF570CD-1298-405C-894A-213B5893CEEA}"/>
              </a:ext>
            </a:extLst>
          </p:cNvPr>
          <p:cNvSpPr/>
          <p:nvPr/>
        </p:nvSpPr>
        <p:spPr>
          <a:xfrm>
            <a:off x="4996985" y="454668"/>
            <a:ext cx="522521" cy="295194"/>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68569" tIns="68569" rIns="68569" bIns="68569"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sz="1050"/>
          </a:p>
        </p:txBody>
      </p:sp>
      <p:sp>
        <p:nvSpPr>
          <p:cNvPr id="8" name="Google Shape;157;p20">
            <a:extLst>
              <a:ext uri="{FF2B5EF4-FFF2-40B4-BE49-F238E27FC236}">
                <a16:creationId xmlns:a16="http://schemas.microsoft.com/office/drawing/2014/main" id="{73F07BD9-D0A3-45DF-92E3-95CBDA06D588}"/>
              </a:ext>
            </a:extLst>
          </p:cNvPr>
          <p:cNvSpPr/>
          <p:nvPr/>
        </p:nvSpPr>
        <p:spPr>
          <a:xfrm>
            <a:off x="5661295" y="864604"/>
            <a:ext cx="1283500" cy="685007"/>
          </a:xfrm>
          <a:custGeom>
            <a:avLst/>
            <a:gdLst/>
            <a:ahLst/>
            <a:cxnLst/>
            <a:rect l="l" t="t" r="r" b="b"/>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9BCF63"/>
          </a:solidFill>
          <a:ln>
            <a:noFill/>
          </a:ln>
        </p:spPr>
        <p:txBody>
          <a:bodyPr spcFirstLastPara="1" wrap="square" lIns="68569" tIns="68569" rIns="68569" bIns="68569"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sz="1050"/>
          </a:p>
        </p:txBody>
      </p:sp>
    </p:spTree>
    <p:extLst>
      <p:ext uri="{BB962C8B-B14F-4D97-AF65-F5344CB8AC3E}">
        <p14:creationId xmlns:p14="http://schemas.microsoft.com/office/powerpoint/2010/main" val="214892496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5">
            <a:extLst>
              <a:ext uri="{FF2B5EF4-FFF2-40B4-BE49-F238E27FC236}">
                <a16:creationId xmlns:a16="http://schemas.microsoft.com/office/drawing/2014/main" id="{469A1987-2106-473F-8DB4-58364E5D3597}"/>
              </a:ext>
            </a:extLst>
          </p:cNvPr>
          <p:cNvSpPr txBox="1">
            <a:spLocks/>
          </p:cNvSpPr>
          <p:nvPr/>
        </p:nvSpPr>
        <p:spPr>
          <a:xfrm>
            <a:off x="2866698" y="606316"/>
            <a:ext cx="6172200" cy="3809999"/>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just">
              <a:lnSpc>
                <a:spcPct val="120000"/>
              </a:lnSpc>
              <a:defRPr/>
            </a:pPr>
            <a:r>
              <a:rPr lang="en-US" sz="3200" kern="0">
                <a:solidFill>
                  <a:srgbClr val="0000A2"/>
                </a:solidFill>
                <a:latin typeface="Times New Roman" pitchFamily="18" charset="0"/>
                <a:ea typeface="+mj-ea"/>
                <a:cs typeface="Times New Roman" pitchFamily="18" charset="0"/>
              </a:rPr>
              <a:t>- Hãy thực hiện vẽ sơ đồ tư duy tóm tắt nội dung kiến thức bài 3 đã học ở tiết 1 và tiết 2. </a:t>
            </a:r>
          </a:p>
          <a:p>
            <a:pPr algn="just">
              <a:lnSpc>
                <a:spcPct val="120000"/>
              </a:lnSpc>
              <a:defRPr/>
            </a:pPr>
            <a:r>
              <a:rPr lang="en-US" sz="3200" kern="0">
                <a:solidFill>
                  <a:srgbClr val="0000A2"/>
                </a:solidFill>
                <a:latin typeface="Times New Roman" pitchFamily="18" charset="0"/>
                <a:ea typeface="+mj-ea"/>
                <a:cs typeface="Times New Roman" pitchFamily="18" charset="0"/>
              </a:rPr>
              <a:t>- Trình bày Sơ đồ tư duy trên bảng nhóm.</a:t>
            </a:r>
          </a:p>
          <a:p>
            <a:pPr algn="just">
              <a:lnSpc>
                <a:spcPct val="120000"/>
              </a:lnSpc>
              <a:defRPr/>
            </a:pPr>
            <a:r>
              <a:rPr lang="en-US" sz="3200" kern="0">
                <a:solidFill>
                  <a:srgbClr val="0000A2"/>
                </a:solidFill>
                <a:latin typeface="Times New Roman" pitchFamily="18" charset="0"/>
                <a:ea typeface="+mj-ea"/>
                <a:cs typeface="Times New Roman" pitchFamily="18" charset="0"/>
              </a:rPr>
              <a:t>- Thời gian hoạt động nhóm là 5’.</a:t>
            </a:r>
            <a:endParaRPr lang="en-US" sz="3200" kern="0" dirty="0">
              <a:solidFill>
                <a:srgbClr val="0000A2"/>
              </a:solidFill>
              <a:latin typeface="Times New Roman" pitchFamily="18" charset="0"/>
              <a:ea typeface="+mj-ea"/>
              <a:cs typeface="Times New Roman" pitchFamily="18" charset="0"/>
            </a:endParaRPr>
          </a:p>
        </p:txBody>
      </p:sp>
      <p:pic>
        <p:nvPicPr>
          <p:cNvPr id="5" name="Picture 4" descr="A picture containing toy, doll&#10;&#10;Description automatically generated">
            <a:extLst>
              <a:ext uri="{FF2B5EF4-FFF2-40B4-BE49-F238E27FC236}">
                <a16:creationId xmlns:a16="http://schemas.microsoft.com/office/drawing/2014/main" id="{7BFEE031-360F-4D5F-904A-32B86E7ACC2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911" y="545882"/>
            <a:ext cx="3072145" cy="3160514"/>
          </a:xfrm>
          <a:prstGeom prst="rect">
            <a:avLst/>
          </a:prstGeom>
        </p:spPr>
      </p:pic>
      <p:pic>
        <p:nvPicPr>
          <p:cNvPr id="4" name="Hẹn giờ đếm ngược 5 phút 5 Minutes Countdown Timer">
            <a:hlinkClick r:id="" action="ppaction://media"/>
            <a:extLst>
              <a:ext uri="{FF2B5EF4-FFF2-40B4-BE49-F238E27FC236}">
                <a16:creationId xmlns:a16="http://schemas.microsoft.com/office/drawing/2014/main" id="{2B18E00C-C806-4C0A-A2BF-4D80E2AC1E63}"/>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1066800" y="3790950"/>
            <a:ext cx="1143000" cy="700880"/>
          </a:xfrm>
          <a:prstGeom prst="rect">
            <a:avLst/>
          </a:prstGeom>
        </p:spPr>
      </p:pic>
    </p:spTree>
    <p:extLst>
      <p:ext uri="{BB962C8B-B14F-4D97-AF65-F5344CB8AC3E}">
        <p14:creationId xmlns:p14="http://schemas.microsoft.com/office/powerpoint/2010/main" val="1734011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by="(-#ppt_w*2)" calcmode="lin" valueType="num">
                                      <p:cBhvr rctx="PPT">
                                        <p:cTn id="7" dur="500" autoRev="1" fill="hold">
                                          <p:stCondLst>
                                            <p:cond delay="0"/>
                                          </p:stCondLst>
                                        </p:cTn>
                                        <p:tgtEl>
                                          <p:spTgt spid="2"/>
                                        </p:tgtEl>
                                        <p:attrNameLst>
                                          <p:attrName>ppt_w</p:attrName>
                                        </p:attrNameLst>
                                      </p:cBhvr>
                                    </p:anim>
                                    <p:anim by="(#ppt_w*0.50)" calcmode="lin" valueType="num">
                                      <p:cBhvr>
                                        <p:cTn id="8" dur="500" decel="50000" autoRev="1" fill="hold">
                                          <p:stCondLst>
                                            <p:cond delay="0"/>
                                          </p:stCondLst>
                                        </p:cTn>
                                        <p:tgtEl>
                                          <p:spTgt spid="2"/>
                                        </p:tgtEl>
                                        <p:attrNameLst>
                                          <p:attrName>ppt_x</p:attrName>
                                        </p:attrNameLst>
                                      </p:cBhvr>
                                    </p:anim>
                                    <p:anim from="(-#ppt_h/2)" to="(#ppt_y)" calcmode="lin" valueType="num">
                                      <p:cBhvr>
                                        <p:cTn id="9" dur="1000" fill="hold">
                                          <p:stCondLst>
                                            <p:cond delay="0"/>
                                          </p:stCondLst>
                                        </p:cTn>
                                        <p:tgtEl>
                                          <p:spTgt spid="2"/>
                                        </p:tgtEl>
                                        <p:attrNameLst>
                                          <p:attrName>ppt_y</p:attrName>
                                        </p:attrNameLst>
                                      </p:cBhvr>
                                    </p:anim>
                                    <p:animRot by="21600000">
                                      <p:cBhvr>
                                        <p:cTn id="10" dur="1000" fill="hold">
                                          <p:stCondLst>
                                            <p:cond delay="0"/>
                                          </p:stCondLst>
                                        </p:cTn>
                                        <p:tgtEl>
                                          <p:spTgt spid="2"/>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 presetClass="entr" presetSubtype="16"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ox(in)">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mediacall" presetSubtype="0" fill="hold" nodeType="clickEffect">
                                  <p:stCondLst>
                                    <p:cond delay="0"/>
                                  </p:stCondLst>
                                  <p:childTnLst>
                                    <p:cmd type="call" cmd="playFrom(0.0)">
                                      <p:cBhvr>
                                        <p:cTn id="19" dur="30000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 restart="whenNotActive" fill="hold" evtFilter="cancelBubble" nodeType="interactiveSeq">
                <p:stCondLst>
                  <p:cond evt="onClick" delay="0">
                    <p:tgtEl>
                      <p:spTgt spid="4"/>
                    </p:tgtEl>
                  </p:cond>
                </p:stCondLst>
                <p:endSync evt="end" delay="0">
                  <p:rtn val="all"/>
                </p:endSync>
                <p:childTnLst>
                  <p:par>
                    <p:cTn id="21" fill="hold">
                      <p:stCondLst>
                        <p:cond delay="0"/>
                      </p:stCondLst>
                      <p:childTnLst>
                        <p:par>
                          <p:cTn id="22" fill="hold">
                            <p:stCondLst>
                              <p:cond delay="0"/>
                            </p:stCondLst>
                            <p:childTnLst>
                              <p:par>
                                <p:cTn id="23" presetID="2" presetClass="mediacall" presetSubtype="0" fill="hold" nodeType="clickEffect">
                                  <p:stCondLst>
                                    <p:cond delay="0"/>
                                  </p:stCondLst>
                                  <p:childTnLst>
                                    <p:cmd type="call" cmd="togglePause">
                                      <p:cBhvr>
                                        <p:cTn id="24" dur="1" fill="hold"/>
                                        <p:tgtEl>
                                          <p:spTgt spid="4"/>
                                        </p:tgtEl>
                                      </p:cBhvr>
                                    </p:cmd>
                                  </p:childTnLst>
                                </p:cTn>
                              </p:par>
                            </p:childTnLst>
                          </p:cTn>
                        </p:par>
                      </p:childTnLst>
                    </p:cTn>
                  </p:par>
                </p:childTnLst>
              </p:cTn>
              <p:nextCondLst>
                <p:cond evt="onClick" delay="0">
                  <p:tgtEl>
                    <p:spTgt spid="4"/>
                  </p:tgtEl>
                </p:cond>
              </p:nextCondLst>
            </p:seq>
            <p:video>
              <p:cMediaNode vol="80000">
                <p:cTn id="25" fill="hold" display="0">
                  <p:stCondLst>
                    <p:cond delay="indefinite"/>
                  </p:stCondLst>
                </p:cTn>
                <p:tgtEl>
                  <p:spTgt spid="4"/>
                </p:tgtEl>
              </p:cMediaNode>
            </p:video>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18" name="Picture 14" descr="Cov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9428" y="3027761"/>
            <a:ext cx="2117725" cy="658415"/>
          </a:xfrm>
          <a:prstGeom prst="rect">
            <a:avLst/>
          </a:prstGeom>
          <a:noFill/>
          <a:extLst>
            <a:ext uri="{909E8E84-426E-40DD-AFC4-6F175D3DCCD1}">
              <a14:hiddenFill xmlns:a14="http://schemas.microsoft.com/office/drawing/2010/main">
                <a:solidFill>
                  <a:srgbClr val="FFFFFF"/>
                </a:solidFill>
              </a14:hiddenFill>
            </a:ext>
          </a:extLst>
        </p:spPr>
      </p:pic>
      <p:pic>
        <p:nvPicPr>
          <p:cNvPr id="21517" name="Picture 13" descr="Cov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98766" y="3020618"/>
            <a:ext cx="2867025" cy="582215"/>
          </a:xfrm>
          <a:prstGeom prst="rect">
            <a:avLst/>
          </a:prstGeom>
          <a:noFill/>
          <a:extLst>
            <a:ext uri="{909E8E84-426E-40DD-AFC4-6F175D3DCCD1}">
              <a14:hiddenFill xmlns:a14="http://schemas.microsoft.com/office/drawing/2010/main">
                <a:solidFill>
                  <a:srgbClr val="FFFFFF"/>
                </a:solidFill>
              </a14:hiddenFill>
            </a:ext>
          </a:extLst>
        </p:spPr>
      </p:pic>
      <p:pic>
        <p:nvPicPr>
          <p:cNvPr id="21516" name="Picture 12" descr="Cov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49850" y="2509838"/>
            <a:ext cx="1276350" cy="606029"/>
          </a:xfrm>
          <a:prstGeom prst="rect">
            <a:avLst/>
          </a:prstGeom>
          <a:noFill/>
          <a:extLst>
            <a:ext uri="{909E8E84-426E-40DD-AFC4-6F175D3DCCD1}">
              <a14:hiddenFill xmlns:a14="http://schemas.microsoft.com/office/drawing/2010/main">
                <a:solidFill>
                  <a:srgbClr val="FFFFFF"/>
                </a:solidFill>
              </a14:hiddenFill>
            </a:ext>
          </a:extLst>
        </p:spPr>
      </p:pic>
      <p:pic>
        <p:nvPicPr>
          <p:cNvPr id="21515" name="Picture 11" descr="Cov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59063" y="2608660"/>
            <a:ext cx="2590800" cy="522684"/>
          </a:xfrm>
          <a:prstGeom prst="rect">
            <a:avLst/>
          </a:prstGeom>
          <a:noFill/>
          <a:extLst>
            <a:ext uri="{909E8E84-426E-40DD-AFC4-6F175D3DCCD1}">
              <a14:hiddenFill xmlns:a14="http://schemas.microsoft.com/office/drawing/2010/main">
                <a:solidFill>
                  <a:srgbClr val="FFFFFF"/>
                </a:solidFill>
              </a14:hiddenFill>
            </a:ext>
          </a:extLst>
        </p:spPr>
      </p:pic>
      <p:pic>
        <p:nvPicPr>
          <p:cNvPr id="21514" name="Picture 10" descr="Cov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5788" y="2406254"/>
            <a:ext cx="2330450" cy="941784"/>
          </a:xfrm>
          <a:prstGeom prst="rect">
            <a:avLst/>
          </a:prstGeom>
          <a:noFill/>
          <a:extLst>
            <a:ext uri="{909E8E84-426E-40DD-AFC4-6F175D3DCCD1}">
              <a14:hiddenFill xmlns:a14="http://schemas.microsoft.com/office/drawing/2010/main">
                <a:solidFill>
                  <a:srgbClr val="FFFFFF"/>
                </a:solidFill>
              </a14:hiddenFill>
            </a:ext>
          </a:extLst>
        </p:spPr>
      </p:pic>
      <p:pic>
        <p:nvPicPr>
          <p:cNvPr id="21513" name="Picture 9" descr="Cove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94450" y="2010966"/>
            <a:ext cx="2744788" cy="586978"/>
          </a:xfrm>
          <a:prstGeom prst="rect">
            <a:avLst/>
          </a:prstGeom>
          <a:noFill/>
          <a:extLst>
            <a:ext uri="{909E8E84-426E-40DD-AFC4-6F175D3DCCD1}">
              <a14:hiddenFill xmlns:a14="http://schemas.microsoft.com/office/drawing/2010/main">
                <a:solidFill>
                  <a:srgbClr val="FFFFFF"/>
                </a:solidFill>
              </a14:hiddenFill>
            </a:ext>
          </a:extLst>
        </p:spPr>
      </p:pic>
      <p:pic>
        <p:nvPicPr>
          <p:cNvPr id="21512" name="Picture 8" descr="Cove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798765" y="1931195"/>
            <a:ext cx="3697287" cy="578644"/>
          </a:xfrm>
          <a:prstGeom prst="rect">
            <a:avLst/>
          </a:prstGeom>
          <a:noFill/>
          <a:extLst>
            <a:ext uri="{909E8E84-426E-40DD-AFC4-6F175D3DCCD1}">
              <a14:hiddenFill xmlns:a14="http://schemas.microsoft.com/office/drawing/2010/main">
                <a:solidFill>
                  <a:srgbClr val="FFFFFF"/>
                </a:solidFill>
              </a14:hiddenFill>
            </a:ext>
          </a:extLst>
        </p:spPr>
      </p:pic>
      <p:pic>
        <p:nvPicPr>
          <p:cNvPr id="21511" name="Picture 7" descr="Cove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00753" y="1440656"/>
            <a:ext cx="1552575" cy="658416"/>
          </a:xfrm>
          <a:prstGeom prst="rect">
            <a:avLst/>
          </a:prstGeom>
          <a:noFill/>
          <a:extLst>
            <a:ext uri="{909E8E84-426E-40DD-AFC4-6F175D3DCCD1}">
              <a14:hiddenFill xmlns:a14="http://schemas.microsoft.com/office/drawing/2010/main">
                <a:solidFill>
                  <a:srgbClr val="FFFFFF"/>
                </a:solidFill>
              </a14:hiddenFill>
            </a:ext>
          </a:extLst>
        </p:spPr>
      </p:pic>
      <p:pic>
        <p:nvPicPr>
          <p:cNvPr id="21510" name="Picture 6" descr="Cove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674941" y="1527573"/>
            <a:ext cx="3430587" cy="519113"/>
          </a:xfrm>
          <a:prstGeom prst="rect">
            <a:avLst/>
          </a:prstGeom>
          <a:noFill/>
          <a:extLst>
            <a:ext uri="{909E8E84-426E-40DD-AFC4-6F175D3DCCD1}">
              <a14:hiddenFill xmlns:a14="http://schemas.microsoft.com/office/drawing/2010/main">
                <a:solidFill>
                  <a:srgbClr val="FFFFFF"/>
                </a:solidFill>
              </a14:hiddenFill>
            </a:ext>
          </a:extLst>
        </p:spPr>
      </p:pic>
      <p:pic>
        <p:nvPicPr>
          <p:cNvPr id="21509" name="Picture 5" descr="Cove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85788" y="1778794"/>
            <a:ext cx="2330450" cy="869156"/>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Cove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 y="1975247"/>
            <a:ext cx="1457325" cy="1104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52086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nodeType="clickEffect">
                                  <p:stCondLst>
                                    <p:cond delay="0"/>
                                  </p:stCondLst>
                                  <p:childTnLst>
                                    <p:set>
                                      <p:cBhvr>
                                        <p:cTn id="6" dur="1" fill="hold">
                                          <p:stCondLst>
                                            <p:cond delay="0"/>
                                          </p:stCondLst>
                                        </p:cTn>
                                        <p:tgtEl>
                                          <p:spTgt spid="21508"/>
                                        </p:tgtEl>
                                        <p:attrNameLst>
                                          <p:attrName>style.visibility</p:attrName>
                                        </p:attrNameLst>
                                      </p:cBhvr>
                                      <p:to>
                                        <p:strVal val="visible"/>
                                      </p:to>
                                    </p:set>
                                    <p:animEffect transition="in" filter="box(out)">
                                      <p:cBhvr>
                                        <p:cTn id="7" dur="500"/>
                                        <p:tgtEl>
                                          <p:spTgt spid="2150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21509"/>
                                        </p:tgtEl>
                                        <p:attrNameLst>
                                          <p:attrName>style.visibility</p:attrName>
                                        </p:attrNameLst>
                                      </p:cBhvr>
                                      <p:to>
                                        <p:strVal val="visible"/>
                                      </p:to>
                                    </p:set>
                                    <p:animEffect transition="in" filter="wipe(left)">
                                      <p:cBhvr>
                                        <p:cTn id="12" dur="500"/>
                                        <p:tgtEl>
                                          <p:spTgt spid="2150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21510"/>
                                        </p:tgtEl>
                                        <p:attrNameLst>
                                          <p:attrName>style.visibility</p:attrName>
                                        </p:attrNameLst>
                                      </p:cBhvr>
                                      <p:to>
                                        <p:strVal val="visible"/>
                                      </p:to>
                                    </p:set>
                                    <p:animEffect transition="in" filter="wipe(left)">
                                      <p:cBhvr>
                                        <p:cTn id="17" dur="500"/>
                                        <p:tgtEl>
                                          <p:spTgt spid="2151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21511"/>
                                        </p:tgtEl>
                                        <p:attrNameLst>
                                          <p:attrName>style.visibility</p:attrName>
                                        </p:attrNameLst>
                                      </p:cBhvr>
                                      <p:to>
                                        <p:strVal val="visible"/>
                                      </p:to>
                                    </p:set>
                                    <p:animEffect transition="in" filter="wipe(left)">
                                      <p:cBhvr>
                                        <p:cTn id="22" dur="500"/>
                                        <p:tgtEl>
                                          <p:spTgt spid="2151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21512"/>
                                        </p:tgtEl>
                                        <p:attrNameLst>
                                          <p:attrName>style.visibility</p:attrName>
                                        </p:attrNameLst>
                                      </p:cBhvr>
                                      <p:to>
                                        <p:strVal val="visible"/>
                                      </p:to>
                                    </p:set>
                                    <p:animEffect transition="in" filter="wipe(left)">
                                      <p:cBhvr>
                                        <p:cTn id="27" dur="500"/>
                                        <p:tgtEl>
                                          <p:spTgt spid="21512"/>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21513"/>
                                        </p:tgtEl>
                                        <p:attrNameLst>
                                          <p:attrName>style.visibility</p:attrName>
                                        </p:attrNameLst>
                                      </p:cBhvr>
                                      <p:to>
                                        <p:strVal val="visible"/>
                                      </p:to>
                                    </p:set>
                                    <p:animEffect transition="in" filter="wipe(left)">
                                      <p:cBhvr>
                                        <p:cTn id="32" dur="500"/>
                                        <p:tgtEl>
                                          <p:spTgt spid="21513"/>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21514"/>
                                        </p:tgtEl>
                                        <p:attrNameLst>
                                          <p:attrName>style.visibility</p:attrName>
                                        </p:attrNameLst>
                                      </p:cBhvr>
                                      <p:to>
                                        <p:strVal val="visible"/>
                                      </p:to>
                                    </p:set>
                                    <p:animEffect transition="in" filter="wipe(left)">
                                      <p:cBhvr>
                                        <p:cTn id="37" dur="500"/>
                                        <p:tgtEl>
                                          <p:spTgt spid="21514"/>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8" fill="hold" nodeType="clickEffect">
                                  <p:stCondLst>
                                    <p:cond delay="0"/>
                                  </p:stCondLst>
                                  <p:childTnLst>
                                    <p:set>
                                      <p:cBhvr>
                                        <p:cTn id="41" dur="1" fill="hold">
                                          <p:stCondLst>
                                            <p:cond delay="0"/>
                                          </p:stCondLst>
                                        </p:cTn>
                                        <p:tgtEl>
                                          <p:spTgt spid="21515"/>
                                        </p:tgtEl>
                                        <p:attrNameLst>
                                          <p:attrName>style.visibility</p:attrName>
                                        </p:attrNameLst>
                                      </p:cBhvr>
                                      <p:to>
                                        <p:strVal val="visible"/>
                                      </p:to>
                                    </p:set>
                                    <p:animEffect transition="in" filter="wipe(left)">
                                      <p:cBhvr>
                                        <p:cTn id="42" dur="500"/>
                                        <p:tgtEl>
                                          <p:spTgt spid="21515"/>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ntr" presetSubtype="8" fill="hold" nodeType="clickEffect">
                                  <p:stCondLst>
                                    <p:cond delay="0"/>
                                  </p:stCondLst>
                                  <p:childTnLst>
                                    <p:set>
                                      <p:cBhvr>
                                        <p:cTn id="46" dur="1" fill="hold">
                                          <p:stCondLst>
                                            <p:cond delay="0"/>
                                          </p:stCondLst>
                                        </p:cTn>
                                        <p:tgtEl>
                                          <p:spTgt spid="21516"/>
                                        </p:tgtEl>
                                        <p:attrNameLst>
                                          <p:attrName>style.visibility</p:attrName>
                                        </p:attrNameLst>
                                      </p:cBhvr>
                                      <p:to>
                                        <p:strVal val="visible"/>
                                      </p:to>
                                    </p:set>
                                    <p:animEffect transition="in" filter="wipe(left)">
                                      <p:cBhvr>
                                        <p:cTn id="47" dur="500"/>
                                        <p:tgtEl>
                                          <p:spTgt spid="21516"/>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22" presetClass="entr" presetSubtype="8" fill="hold" nodeType="clickEffect">
                                  <p:stCondLst>
                                    <p:cond delay="0"/>
                                  </p:stCondLst>
                                  <p:childTnLst>
                                    <p:set>
                                      <p:cBhvr>
                                        <p:cTn id="51" dur="1" fill="hold">
                                          <p:stCondLst>
                                            <p:cond delay="0"/>
                                          </p:stCondLst>
                                        </p:cTn>
                                        <p:tgtEl>
                                          <p:spTgt spid="21517"/>
                                        </p:tgtEl>
                                        <p:attrNameLst>
                                          <p:attrName>style.visibility</p:attrName>
                                        </p:attrNameLst>
                                      </p:cBhvr>
                                      <p:to>
                                        <p:strVal val="visible"/>
                                      </p:to>
                                    </p:set>
                                    <p:animEffect transition="in" filter="wipe(left)">
                                      <p:cBhvr>
                                        <p:cTn id="52" dur="500"/>
                                        <p:tgtEl>
                                          <p:spTgt spid="21517"/>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22" presetClass="entr" presetSubtype="8" fill="hold" nodeType="clickEffect">
                                  <p:stCondLst>
                                    <p:cond delay="0"/>
                                  </p:stCondLst>
                                  <p:childTnLst>
                                    <p:set>
                                      <p:cBhvr>
                                        <p:cTn id="56" dur="1" fill="hold">
                                          <p:stCondLst>
                                            <p:cond delay="0"/>
                                          </p:stCondLst>
                                        </p:cTn>
                                        <p:tgtEl>
                                          <p:spTgt spid="21518"/>
                                        </p:tgtEl>
                                        <p:attrNameLst>
                                          <p:attrName>style.visibility</p:attrName>
                                        </p:attrNameLst>
                                      </p:cBhvr>
                                      <p:to>
                                        <p:strVal val="visible"/>
                                      </p:to>
                                    </p:set>
                                    <p:animEffect transition="in" filter="wipe(left)">
                                      <p:cBhvr>
                                        <p:cTn id="57" dur="500"/>
                                        <p:tgtEl>
                                          <p:spTgt spid="215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n 2">
            <a:extLst>
              <a:ext uri="{FF2B5EF4-FFF2-40B4-BE49-F238E27FC236}">
                <a16:creationId xmlns:a16="http://schemas.microsoft.com/office/drawing/2014/main" id="{6437E96C-B4D7-4CA6-90EE-43A5C748EF9C}"/>
              </a:ext>
            </a:extLst>
          </p:cNvPr>
          <p:cNvSpPr/>
          <p:nvPr/>
        </p:nvSpPr>
        <p:spPr>
          <a:xfrm>
            <a:off x="726620" y="996042"/>
            <a:ext cx="3249387" cy="3099707"/>
          </a:xfrm>
          <a:prstGeom prst="sun">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FF0000"/>
                </a:solidFill>
                <a:latin typeface="Times New Roman" panose="02020603050405020304" pitchFamily="18" charset="0"/>
                <a:cs typeface="Times New Roman" panose="02020603050405020304" pitchFamily="18" charset="0"/>
              </a:rPr>
              <a:t>HOẠT ĐỘNG </a:t>
            </a:r>
          </a:p>
        </p:txBody>
      </p:sp>
      <p:sp>
        <p:nvSpPr>
          <p:cNvPr id="11" name="TextBox 10">
            <a:extLst>
              <a:ext uri="{FF2B5EF4-FFF2-40B4-BE49-F238E27FC236}">
                <a16:creationId xmlns:a16="http://schemas.microsoft.com/office/drawing/2014/main" id="{B812FD0D-3345-4D97-BED4-5A0590056D2D}"/>
              </a:ext>
            </a:extLst>
          </p:cNvPr>
          <p:cNvSpPr txBox="1"/>
          <p:nvPr/>
        </p:nvSpPr>
        <p:spPr>
          <a:xfrm>
            <a:off x="4720037" y="1509963"/>
            <a:ext cx="3094827" cy="784830"/>
          </a:xfrm>
          <a:prstGeom prst="rect">
            <a:avLst/>
          </a:prstGeom>
          <a:noFill/>
        </p:spPr>
        <p:txBody>
          <a:bodyPr wrap="square">
            <a:spAutoFit/>
          </a:bodyPr>
          <a:lstStyle/>
          <a:p>
            <a:r>
              <a:rPr lang="en-US" sz="4500" b="1" dirty="0" err="1">
                <a:solidFill>
                  <a:srgbClr val="FF0000"/>
                </a:solidFill>
                <a:latin typeface="Times New Roman" panose="02020603050405020304" pitchFamily="18" charset="0"/>
                <a:ea typeface="Calibri" panose="020F0502020204030204" pitchFamily="34" charset="0"/>
              </a:rPr>
              <a:t>Luyện</a:t>
            </a:r>
            <a:r>
              <a:rPr lang="en-US" sz="4500" b="1" dirty="0">
                <a:solidFill>
                  <a:srgbClr val="FF0000"/>
                </a:solidFill>
                <a:latin typeface="Times New Roman" panose="02020603050405020304" pitchFamily="18" charset="0"/>
                <a:ea typeface="Calibri" panose="020F0502020204030204" pitchFamily="34" charset="0"/>
              </a:rPr>
              <a:t> </a:t>
            </a:r>
            <a:r>
              <a:rPr lang="en-US" sz="4500" b="1" dirty="0" err="1">
                <a:solidFill>
                  <a:srgbClr val="FF0000"/>
                </a:solidFill>
                <a:latin typeface="Times New Roman" panose="02020603050405020304" pitchFamily="18" charset="0"/>
                <a:ea typeface="Calibri" panose="020F0502020204030204" pitchFamily="34" charset="0"/>
              </a:rPr>
              <a:t>tập</a:t>
            </a:r>
            <a:endParaRPr lang="en-US" sz="4500" dirty="0">
              <a:solidFill>
                <a:prstClr val="black"/>
              </a:solidFill>
            </a:endParaRPr>
          </a:p>
        </p:txBody>
      </p:sp>
      <p:pic>
        <p:nvPicPr>
          <p:cNvPr id="4" name="Hình ảnh 3">
            <a:extLst>
              <a:ext uri="{FF2B5EF4-FFF2-40B4-BE49-F238E27FC236}">
                <a16:creationId xmlns:a16="http://schemas.microsoft.com/office/drawing/2014/main" id="{65070DB6-3AAA-4E44-BD69-D8EC9843B0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86201" y="2294793"/>
            <a:ext cx="4762500" cy="2857500"/>
          </a:xfrm>
          <a:prstGeom prst="rect">
            <a:avLst/>
          </a:prstGeom>
        </p:spPr>
      </p:pic>
    </p:spTree>
    <p:extLst>
      <p:ext uri="{BB962C8B-B14F-4D97-AF65-F5344CB8AC3E}">
        <p14:creationId xmlns:p14="http://schemas.microsoft.com/office/powerpoint/2010/main" val="241133761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a:spLocks noChangeArrowheads="1"/>
          </p:cNvSpPr>
          <p:nvPr/>
        </p:nvSpPr>
        <p:spPr bwMode="auto">
          <a:xfrm>
            <a:off x="0" y="8953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6" name="Rectangle 15"/>
          <p:cNvSpPr>
            <a:spLocks noChangeArrowheads="1"/>
          </p:cNvSpPr>
          <p:nvPr/>
        </p:nvSpPr>
        <p:spPr bwMode="auto">
          <a:xfrm>
            <a:off x="0" y="1352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8" name="Rectangle 17"/>
          <p:cNvSpPr>
            <a:spLocks noChangeArrowheads="1"/>
          </p:cNvSpPr>
          <p:nvPr/>
        </p:nvSpPr>
        <p:spPr bwMode="auto">
          <a:xfrm>
            <a:off x="0" y="22574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9" name="Rectangle 18"/>
          <p:cNvSpPr>
            <a:spLocks noChangeArrowheads="1"/>
          </p:cNvSpPr>
          <p:nvPr/>
        </p:nvSpPr>
        <p:spPr bwMode="auto">
          <a:xfrm>
            <a:off x="0" y="27813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21" name="Rectangle 20"/>
          <p:cNvSpPr>
            <a:spLocks noChangeArrowheads="1"/>
          </p:cNvSpPr>
          <p:nvPr/>
        </p:nvSpPr>
        <p:spPr bwMode="auto">
          <a:xfrm>
            <a:off x="0" y="37052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2" name="Rectangle 21"/>
          <p:cNvSpPr>
            <a:spLocks noChangeArrowheads="1"/>
          </p:cNvSpPr>
          <p:nvPr/>
        </p:nvSpPr>
        <p:spPr bwMode="auto">
          <a:xfrm>
            <a:off x="0" y="42576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24" name="Rectangle 23"/>
          <p:cNvSpPr>
            <a:spLocks noChangeArrowheads="1"/>
          </p:cNvSpPr>
          <p:nvPr/>
        </p:nvSpPr>
        <p:spPr bwMode="auto">
          <a:xfrm>
            <a:off x="0" y="566737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5" name="Rectangle 24"/>
          <p:cNvSpPr>
            <a:spLocks noChangeArrowheads="1"/>
          </p:cNvSpPr>
          <p:nvPr/>
        </p:nvSpPr>
        <p:spPr bwMode="auto">
          <a:xfrm>
            <a:off x="0" y="66579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2" name="Rectangle 1"/>
          <p:cNvSpPr/>
          <p:nvPr/>
        </p:nvSpPr>
        <p:spPr>
          <a:xfrm>
            <a:off x="381000" y="1352550"/>
            <a:ext cx="8153400" cy="584775"/>
          </a:xfrm>
          <a:prstGeom prst="rect">
            <a:avLst/>
          </a:prstGeom>
        </p:spPr>
        <p:txBody>
          <a:bodyPr wrap="square">
            <a:spAutoFit/>
          </a:bodyPr>
          <a:lstStyle/>
          <a:p>
            <a:r>
              <a:rPr lang="fr-FR" sz="3200" b="1" i="1">
                <a:solidFill>
                  <a:srgbClr val="FF4FA7"/>
                </a:solidFill>
                <a:latin typeface="Times New Roman" pitchFamily="18" charset="0"/>
                <a:ea typeface="Times New Roman" pitchFamily="18" charset="0"/>
                <a:cs typeface="Times New Roman" pitchFamily="18" charset="0"/>
              </a:rPr>
              <a:t>Dạng 1. Thực hiện phép nhân, chia phân thức.</a:t>
            </a:r>
            <a:endParaRPr lang="en-US" sz="3200">
              <a:solidFill>
                <a:srgbClr val="FF4FA7"/>
              </a:solidFill>
            </a:endParaRPr>
          </a:p>
        </p:txBody>
      </p:sp>
      <p:sp>
        <p:nvSpPr>
          <p:cNvPr id="3" name="Rectangle 2"/>
          <p:cNvSpPr/>
          <p:nvPr/>
        </p:nvSpPr>
        <p:spPr>
          <a:xfrm>
            <a:off x="381000" y="2027932"/>
            <a:ext cx="8153400" cy="1077218"/>
          </a:xfrm>
          <a:prstGeom prst="rect">
            <a:avLst/>
          </a:prstGeom>
        </p:spPr>
        <p:txBody>
          <a:bodyPr wrap="square">
            <a:spAutoFit/>
          </a:bodyPr>
          <a:lstStyle/>
          <a:p>
            <a:pPr lvl="0" algn="just" eaLnBrk="0" fontAlgn="base" hangingPunct="0">
              <a:spcBef>
                <a:spcPct val="0"/>
              </a:spcBef>
              <a:spcAft>
                <a:spcPct val="0"/>
              </a:spcAft>
              <a:tabLst>
                <a:tab pos="3306763" algn="l"/>
              </a:tabLst>
            </a:pPr>
            <a:r>
              <a:rPr lang="fr-FR" sz="3200" b="1" i="1" u="sng">
                <a:solidFill>
                  <a:srgbClr val="FF1111"/>
                </a:solidFill>
                <a:latin typeface="Times New Roman" pitchFamily="18" charset="0"/>
                <a:ea typeface="Times New Roman" pitchFamily="18" charset="0"/>
                <a:cs typeface="Times New Roman" pitchFamily="18" charset="0"/>
              </a:rPr>
              <a:t>Phương pháp giải:</a:t>
            </a:r>
            <a:r>
              <a:rPr lang="fr-FR" sz="3200" b="1" i="1">
                <a:solidFill>
                  <a:srgbClr val="FF1111"/>
                </a:solidFill>
                <a:latin typeface="Times New Roman" pitchFamily="18" charset="0"/>
                <a:ea typeface="Times New Roman" pitchFamily="18" charset="0"/>
                <a:cs typeface="Times New Roman" pitchFamily="18" charset="0"/>
              </a:rPr>
              <a:t> </a:t>
            </a:r>
            <a:r>
              <a:rPr lang="fr-FR" sz="3200" i="1">
                <a:solidFill>
                  <a:schemeClr val="accent6">
                    <a:lumMod val="50000"/>
                  </a:schemeClr>
                </a:solidFill>
                <a:latin typeface="Times New Roman" pitchFamily="18" charset="0"/>
                <a:ea typeface="Times New Roman" pitchFamily="18" charset="0"/>
                <a:cs typeface="Times New Roman" pitchFamily="18" charset="0"/>
              </a:rPr>
              <a:t>Sử dụng quy tắc nhân, chia các phân thức.</a:t>
            </a:r>
            <a:endParaRPr lang="en-US" sz="3200">
              <a:solidFill>
                <a:schemeClr val="accent6">
                  <a:lumMod val="5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298546254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B812FD0D-3345-4D97-BED4-5A0590056D2D}"/>
              </a:ext>
            </a:extLst>
          </p:cNvPr>
          <p:cNvSpPr txBox="1"/>
          <p:nvPr/>
        </p:nvSpPr>
        <p:spPr>
          <a:xfrm>
            <a:off x="0" y="230576"/>
            <a:ext cx="9220200" cy="5016758"/>
          </a:xfrm>
          <a:prstGeom prst="rect">
            <a:avLst/>
          </a:prstGeom>
          <a:noFill/>
        </p:spPr>
        <p:txBody>
          <a:bodyPr wrap="square">
            <a:spAutoFit/>
          </a:bodyPr>
          <a:lstStyle/>
          <a:p>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Báo</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cáo</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nhóm</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kết</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quả</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bài</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tập</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về</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nhà</a:t>
            </a:r>
            <a:r>
              <a:rPr lang="en-US" sz="3200" dirty="0">
                <a:solidFill>
                  <a:schemeClr val="tx1">
                    <a:lumMod val="95000"/>
                    <a:lumOff val="5000"/>
                  </a:schemeClr>
                </a:solidFill>
                <a:latin typeface="Times New Roman" pitchFamily="18" charset="0"/>
                <a:cs typeface="Times New Roman" pitchFamily="18" charset="0"/>
              </a:rPr>
              <a:t> 1, 2 SGK/47,48. </a:t>
            </a:r>
          </a:p>
          <a:p>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Mỗi</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nhóm</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làm</a:t>
            </a:r>
            <a:r>
              <a:rPr lang="en-US" sz="3200" dirty="0">
                <a:solidFill>
                  <a:schemeClr val="tx1">
                    <a:lumMod val="95000"/>
                    <a:lumOff val="5000"/>
                  </a:schemeClr>
                </a:solidFill>
                <a:latin typeface="Times New Roman" pitchFamily="18" charset="0"/>
                <a:cs typeface="Times New Roman" pitchFamily="18" charset="0"/>
              </a:rPr>
              <a:t> 2 </a:t>
            </a:r>
            <a:r>
              <a:rPr lang="en-US" sz="3200" dirty="0" err="1">
                <a:solidFill>
                  <a:schemeClr val="tx1">
                    <a:lumMod val="95000"/>
                    <a:lumOff val="5000"/>
                  </a:schemeClr>
                </a:solidFill>
                <a:latin typeface="Times New Roman" pitchFamily="18" charset="0"/>
                <a:cs typeface="Times New Roman" pitchFamily="18" charset="0"/>
              </a:rPr>
              <a:t>câu</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của</a:t>
            </a:r>
            <a:r>
              <a:rPr lang="en-US" sz="3200" dirty="0">
                <a:solidFill>
                  <a:schemeClr val="tx1">
                    <a:lumMod val="95000"/>
                    <a:lumOff val="5000"/>
                  </a:schemeClr>
                </a:solidFill>
                <a:latin typeface="Times New Roman" pitchFamily="18" charset="0"/>
                <a:cs typeface="Times New Roman" pitchFamily="18" charset="0"/>
              </a:rPr>
              <a:t> 2 </a:t>
            </a:r>
            <a:r>
              <a:rPr lang="en-US" sz="3200" dirty="0" err="1">
                <a:solidFill>
                  <a:schemeClr val="tx1">
                    <a:lumMod val="95000"/>
                    <a:lumOff val="5000"/>
                  </a:schemeClr>
                </a:solidFill>
                <a:latin typeface="Times New Roman" pitchFamily="18" charset="0"/>
                <a:cs typeface="Times New Roman" pitchFamily="18" charset="0"/>
              </a:rPr>
              <a:t>bài</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và</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trình</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bày</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đáp</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án</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trên</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bảng</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nhóm</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cụ</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thể</a:t>
            </a:r>
            <a:r>
              <a:rPr lang="en-US" sz="3200" dirty="0">
                <a:solidFill>
                  <a:schemeClr val="tx1">
                    <a:lumMod val="95000"/>
                    <a:lumOff val="5000"/>
                  </a:schemeClr>
                </a:solidFill>
                <a:latin typeface="Times New Roman" pitchFamily="18" charset="0"/>
                <a:cs typeface="Times New Roman" pitchFamily="18" charset="0"/>
              </a:rPr>
              <a:t>:</a:t>
            </a:r>
          </a:p>
          <a:p>
            <a:r>
              <a:rPr lang="en-US" sz="3200" dirty="0">
                <a:solidFill>
                  <a:schemeClr val="accent5">
                    <a:lumMod val="50000"/>
                  </a:schemeClr>
                </a:solidFill>
                <a:latin typeface="Times New Roman" pitchFamily="18" charset="0"/>
                <a:cs typeface="Times New Roman" pitchFamily="18" charset="0"/>
              </a:rPr>
              <a:t>+ </a:t>
            </a:r>
            <a:r>
              <a:rPr lang="en-US" sz="3200" dirty="0" err="1">
                <a:solidFill>
                  <a:schemeClr val="accent5">
                    <a:lumMod val="50000"/>
                  </a:schemeClr>
                </a:solidFill>
                <a:latin typeface="Times New Roman" pitchFamily="18" charset="0"/>
                <a:cs typeface="Times New Roman" pitchFamily="18" charset="0"/>
              </a:rPr>
              <a:t>Nhóm</a:t>
            </a:r>
            <a:r>
              <a:rPr lang="en-US" sz="3200" dirty="0">
                <a:solidFill>
                  <a:schemeClr val="accent5">
                    <a:lumMod val="50000"/>
                  </a:schemeClr>
                </a:solidFill>
                <a:latin typeface="Times New Roman" pitchFamily="18" charset="0"/>
                <a:cs typeface="Times New Roman" pitchFamily="18" charset="0"/>
              </a:rPr>
              <a:t> 1, 2: </a:t>
            </a:r>
            <a:r>
              <a:rPr lang="en-US" sz="3200" dirty="0" err="1">
                <a:solidFill>
                  <a:schemeClr val="accent5">
                    <a:lumMod val="50000"/>
                  </a:schemeClr>
                </a:solidFill>
                <a:latin typeface="Times New Roman" pitchFamily="18" charset="0"/>
                <a:cs typeface="Times New Roman" pitchFamily="18" charset="0"/>
              </a:rPr>
              <a:t>Làm</a:t>
            </a:r>
            <a:r>
              <a:rPr lang="en-US" sz="3200" dirty="0">
                <a:solidFill>
                  <a:schemeClr val="accent5">
                    <a:lumMod val="50000"/>
                  </a:schemeClr>
                </a:solidFill>
                <a:latin typeface="Times New Roman" pitchFamily="18" charset="0"/>
                <a:cs typeface="Times New Roman" pitchFamily="18" charset="0"/>
              </a:rPr>
              <a:t> </a:t>
            </a:r>
            <a:r>
              <a:rPr lang="en-US" sz="3200" dirty="0" err="1">
                <a:solidFill>
                  <a:schemeClr val="accent5">
                    <a:lumMod val="50000"/>
                  </a:schemeClr>
                </a:solidFill>
                <a:latin typeface="Times New Roman" pitchFamily="18" charset="0"/>
                <a:cs typeface="Times New Roman" pitchFamily="18" charset="0"/>
              </a:rPr>
              <a:t>câu</a:t>
            </a:r>
            <a:r>
              <a:rPr lang="en-US" sz="3200" dirty="0">
                <a:solidFill>
                  <a:schemeClr val="accent5">
                    <a:lumMod val="50000"/>
                  </a:schemeClr>
                </a:solidFill>
                <a:latin typeface="Times New Roman" pitchFamily="18" charset="0"/>
                <a:cs typeface="Times New Roman" pitchFamily="18" charset="0"/>
              </a:rPr>
              <a:t> 1a+2d;</a:t>
            </a:r>
          </a:p>
          <a:p>
            <a:r>
              <a:rPr lang="en-US" sz="3200" dirty="0">
                <a:solidFill>
                  <a:srgbClr val="FF4FA7"/>
                </a:solidFill>
                <a:latin typeface="Times New Roman" pitchFamily="18" charset="0"/>
                <a:cs typeface="Times New Roman" pitchFamily="18" charset="0"/>
              </a:rPr>
              <a:t>+ </a:t>
            </a:r>
            <a:r>
              <a:rPr lang="en-US" sz="3200" dirty="0" err="1">
                <a:solidFill>
                  <a:srgbClr val="FF4FA7"/>
                </a:solidFill>
                <a:latin typeface="Times New Roman" pitchFamily="18" charset="0"/>
                <a:cs typeface="Times New Roman" pitchFamily="18" charset="0"/>
              </a:rPr>
              <a:t>Nhóm</a:t>
            </a:r>
            <a:r>
              <a:rPr lang="en-US" sz="3200" dirty="0">
                <a:solidFill>
                  <a:srgbClr val="FF4FA7"/>
                </a:solidFill>
                <a:latin typeface="Times New Roman" pitchFamily="18" charset="0"/>
                <a:cs typeface="Times New Roman" pitchFamily="18" charset="0"/>
              </a:rPr>
              <a:t> 3, 4: </a:t>
            </a:r>
            <a:r>
              <a:rPr lang="en-US" sz="3200" dirty="0" err="1">
                <a:solidFill>
                  <a:srgbClr val="FF4FA7"/>
                </a:solidFill>
                <a:latin typeface="Times New Roman" pitchFamily="18" charset="0"/>
                <a:cs typeface="Times New Roman" pitchFamily="18" charset="0"/>
              </a:rPr>
              <a:t>Làm</a:t>
            </a:r>
            <a:r>
              <a:rPr lang="en-US" sz="3200" dirty="0">
                <a:solidFill>
                  <a:srgbClr val="FF4FA7"/>
                </a:solidFill>
                <a:latin typeface="Times New Roman" pitchFamily="18" charset="0"/>
                <a:cs typeface="Times New Roman" pitchFamily="18" charset="0"/>
              </a:rPr>
              <a:t> </a:t>
            </a:r>
            <a:r>
              <a:rPr lang="en-US" sz="3200" dirty="0" err="1">
                <a:solidFill>
                  <a:srgbClr val="FF4FA7"/>
                </a:solidFill>
                <a:latin typeface="Times New Roman" pitchFamily="18" charset="0"/>
                <a:cs typeface="Times New Roman" pitchFamily="18" charset="0"/>
              </a:rPr>
              <a:t>câu</a:t>
            </a:r>
            <a:r>
              <a:rPr lang="en-US" sz="3200" dirty="0">
                <a:solidFill>
                  <a:srgbClr val="FF4FA7"/>
                </a:solidFill>
                <a:latin typeface="Times New Roman" pitchFamily="18" charset="0"/>
                <a:cs typeface="Times New Roman" pitchFamily="18" charset="0"/>
              </a:rPr>
              <a:t> 1b+2c; </a:t>
            </a:r>
          </a:p>
          <a:p>
            <a:r>
              <a:rPr lang="en-US" sz="3200" dirty="0">
                <a:solidFill>
                  <a:schemeClr val="accent2">
                    <a:lumMod val="75000"/>
                  </a:schemeClr>
                </a:solidFill>
                <a:latin typeface="Times New Roman" pitchFamily="18" charset="0"/>
                <a:cs typeface="Times New Roman" pitchFamily="18" charset="0"/>
              </a:rPr>
              <a:t>+ </a:t>
            </a:r>
            <a:r>
              <a:rPr lang="en-US" sz="3200" dirty="0" err="1">
                <a:solidFill>
                  <a:schemeClr val="accent2">
                    <a:lumMod val="75000"/>
                  </a:schemeClr>
                </a:solidFill>
                <a:latin typeface="Times New Roman" pitchFamily="18" charset="0"/>
                <a:cs typeface="Times New Roman" pitchFamily="18" charset="0"/>
              </a:rPr>
              <a:t>Nhóm</a:t>
            </a:r>
            <a:r>
              <a:rPr lang="en-US" sz="3200" dirty="0">
                <a:solidFill>
                  <a:schemeClr val="accent2">
                    <a:lumMod val="75000"/>
                  </a:schemeClr>
                </a:solidFill>
                <a:latin typeface="Times New Roman" pitchFamily="18" charset="0"/>
                <a:cs typeface="Times New Roman" pitchFamily="18" charset="0"/>
              </a:rPr>
              <a:t> 5, 6: </a:t>
            </a:r>
            <a:r>
              <a:rPr lang="en-US" sz="3200" dirty="0" err="1">
                <a:solidFill>
                  <a:schemeClr val="accent2">
                    <a:lumMod val="75000"/>
                  </a:schemeClr>
                </a:solidFill>
                <a:latin typeface="Times New Roman" pitchFamily="18" charset="0"/>
                <a:cs typeface="Times New Roman" pitchFamily="18" charset="0"/>
              </a:rPr>
              <a:t>Làm</a:t>
            </a:r>
            <a:r>
              <a:rPr lang="en-US" sz="3200" dirty="0">
                <a:solidFill>
                  <a:schemeClr val="accent2">
                    <a:lumMod val="75000"/>
                  </a:schemeClr>
                </a:solidFill>
                <a:latin typeface="Times New Roman" pitchFamily="18" charset="0"/>
                <a:cs typeface="Times New Roman" pitchFamily="18" charset="0"/>
              </a:rPr>
              <a:t> </a:t>
            </a:r>
            <a:r>
              <a:rPr lang="en-US" sz="3200" dirty="0" err="1">
                <a:solidFill>
                  <a:schemeClr val="accent2">
                    <a:lumMod val="75000"/>
                  </a:schemeClr>
                </a:solidFill>
                <a:latin typeface="Times New Roman" pitchFamily="18" charset="0"/>
                <a:cs typeface="Times New Roman" pitchFamily="18" charset="0"/>
              </a:rPr>
              <a:t>câu</a:t>
            </a:r>
            <a:r>
              <a:rPr lang="en-US" sz="3200" dirty="0">
                <a:solidFill>
                  <a:schemeClr val="accent2">
                    <a:lumMod val="75000"/>
                  </a:schemeClr>
                </a:solidFill>
                <a:latin typeface="Times New Roman" pitchFamily="18" charset="0"/>
                <a:cs typeface="Times New Roman" pitchFamily="18" charset="0"/>
              </a:rPr>
              <a:t> 1c+2b; </a:t>
            </a:r>
          </a:p>
          <a:p>
            <a:r>
              <a:rPr lang="en-US" sz="3200" dirty="0">
                <a:solidFill>
                  <a:schemeClr val="accent4">
                    <a:lumMod val="50000"/>
                  </a:schemeClr>
                </a:solidFill>
                <a:latin typeface="Times New Roman" pitchFamily="18" charset="0"/>
                <a:cs typeface="Times New Roman" pitchFamily="18" charset="0"/>
              </a:rPr>
              <a:t>+ </a:t>
            </a:r>
            <a:r>
              <a:rPr lang="en-US" sz="3200" dirty="0" err="1">
                <a:solidFill>
                  <a:schemeClr val="accent4">
                    <a:lumMod val="50000"/>
                  </a:schemeClr>
                </a:solidFill>
                <a:latin typeface="Times New Roman" pitchFamily="18" charset="0"/>
                <a:cs typeface="Times New Roman" pitchFamily="18" charset="0"/>
              </a:rPr>
              <a:t>Nhóm</a:t>
            </a:r>
            <a:r>
              <a:rPr lang="en-US" sz="3200" dirty="0">
                <a:solidFill>
                  <a:schemeClr val="accent4">
                    <a:lumMod val="50000"/>
                  </a:schemeClr>
                </a:solidFill>
                <a:latin typeface="Times New Roman" pitchFamily="18" charset="0"/>
                <a:cs typeface="Times New Roman" pitchFamily="18" charset="0"/>
              </a:rPr>
              <a:t> 7, 8: </a:t>
            </a:r>
            <a:r>
              <a:rPr lang="en-US" sz="3200" dirty="0" err="1">
                <a:solidFill>
                  <a:schemeClr val="accent4">
                    <a:lumMod val="50000"/>
                  </a:schemeClr>
                </a:solidFill>
                <a:latin typeface="Times New Roman" pitchFamily="18" charset="0"/>
                <a:cs typeface="Times New Roman" pitchFamily="18" charset="0"/>
              </a:rPr>
              <a:t>Làm</a:t>
            </a:r>
            <a:r>
              <a:rPr lang="en-US" sz="3200" dirty="0">
                <a:solidFill>
                  <a:schemeClr val="accent4">
                    <a:lumMod val="50000"/>
                  </a:schemeClr>
                </a:solidFill>
                <a:latin typeface="Times New Roman" pitchFamily="18" charset="0"/>
                <a:cs typeface="Times New Roman" pitchFamily="18" charset="0"/>
              </a:rPr>
              <a:t> </a:t>
            </a:r>
            <a:r>
              <a:rPr lang="en-US" sz="3200" dirty="0" err="1">
                <a:solidFill>
                  <a:schemeClr val="accent4">
                    <a:lumMod val="50000"/>
                  </a:schemeClr>
                </a:solidFill>
                <a:latin typeface="Times New Roman" pitchFamily="18" charset="0"/>
                <a:cs typeface="Times New Roman" pitchFamily="18" charset="0"/>
              </a:rPr>
              <a:t>câu</a:t>
            </a:r>
            <a:r>
              <a:rPr lang="en-US" sz="3200" dirty="0">
                <a:solidFill>
                  <a:schemeClr val="accent4">
                    <a:lumMod val="50000"/>
                  </a:schemeClr>
                </a:solidFill>
                <a:latin typeface="Times New Roman" pitchFamily="18" charset="0"/>
                <a:cs typeface="Times New Roman" pitchFamily="18" charset="0"/>
              </a:rPr>
              <a:t> 1d+2a. </a:t>
            </a:r>
          </a:p>
          <a:p>
            <a:r>
              <a:rPr lang="en-US" sz="3200" dirty="0" err="1">
                <a:solidFill>
                  <a:schemeClr val="tx1">
                    <a:lumMod val="95000"/>
                    <a:lumOff val="5000"/>
                  </a:schemeClr>
                </a:solidFill>
                <a:latin typeface="Times New Roman" pitchFamily="18" charset="0"/>
                <a:cs typeface="Times New Roman" pitchFamily="18" charset="0"/>
              </a:rPr>
              <a:t>Chọn</a:t>
            </a:r>
            <a:r>
              <a:rPr lang="en-US" sz="3200" dirty="0">
                <a:solidFill>
                  <a:schemeClr val="tx1">
                    <a:lumMod val="95000"/>
                    <a:lumOff val="5000"/>
                  </a:schemeClr>
                </a:solidFill>
                <a:latin typeface="Times New Roman" pitchFamily="18" charset="0"/>
                <a:cs typeface="Times New Roman" pitchFamily="18" charset="0"/>
              </a:rPr>
              <a:t> 4 </a:t>
            </a:r>
            <a:r>
              <a:rPr lang="en-US" sz="3200" dirty="0" err="1">
                <a:solidFill>
                  <a:schemeClr val="tx1">
                    <a:lumMod val="95000"/>
                    <a:lumOff val="5000"/>
                  </a:schemeClr>
                </a:solidFill>
                <a:latin typeface="Times New Roman" pitchFamily="18" charset="0"/>
                <a:cs typeface="Times New Roman" pitchFamily="18" charset="0"/>
              </a:rPr>
              <a:t>nhóm</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nhanh</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nhất</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ghép</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lại</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thành</a:t>
            </a:r>
            <a:r>
              <a:rPr lang="en-US" sz="3200" dirty="0">
                <a:solidFill>
                  <a:schemeClr val="tx1">
                    <a:lumMod val="95000"/>
                    <a:lumOff val="5000"/>
                  </a:schemeClr>
                </a:solidFill>
                <a:latin typeface="Times New Roman" pitchFamily="18" charset="0"/>
                <a:cs typeface="Times New Roman" pitchFamily="18" charset="0"/>
              </a:rPr>
              <a:t> 2 </a:t>
            </a:r>
            <a:r>
              <a:rPr lang="en-US" sz="3200" dirty="0" err="1">
                <a:solidFill>
                  <a:schemeClr val="tx1">
                    <a:lumMod val="95000"/>
                    <a:lumOff val="5000"/>
                  </a:schemeClr>
                </a:solidFill>
                <a:latin typeface="Times New Roman" pitchFamily="18" charset="0"/>
                <a:cs typeface="Times New Roman" pitchFamily="18" charset="0"/>
              </a:rPr>
              <a:t>bài</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hoàn</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chỉnh</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đủ</a:t>
            </a:r>
            <a:r>
              <a:rPr lang="en-US" sz="3200" dirty="0">
                <a:solidFill>
                  <a:schemeClr val="tx1">
                    <a:lumMod val="95000"/>
                    <a:lumOff val="5000"/>
                  </a:schemeClr>
                </a:solidFill>
                <a:latin typeface="Times New Roman" pitchFamily="18" charset="0"/>
                <a:cs typeface="Times New Roman" pitchFamily="18" charset="0"/>
              </a:rPr>
              <a:t> 4 </a:t>
            </a:r>
            <a:r>
              <a:rPr lang="en-US" sz="3200" dirty="0" err="1">
                <a:solidFill>
                  <a:schemeClr val="tx1">
                    <a:lumMod val="95000"/>
                    <a:lumOff val="5000"/>
                  </a:schemeClr>
                </a:solidFill>
                <a:latin typeface="Times New Roman" pitchFamily="18" charset="0"/>
                <a:cs typeface="Times New Roman" pitchFamily="18" charset="0"/>
              </a:rPr>
              <a:t>câu</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của</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mỗi</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bài</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Thời</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gian</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hoạt</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động</a:t>
            </a:r>
            <a:r>
              <a:rPr lang="en-US" sz="3200" dirty="0">
                <a:solidFill>
                  <a:schemeClr val="tx1">
                    <a:lumMod val="95000"/>
                    <a:lumOff val="5000"/>
                  </a:schemeClr>
                </a:solidFill>
                <a:latin typeface="Times New Roman" pitchFamily="18" charset="0"/>
                <a:cs typeface="Times New Roman" pitchFamily="18" charset="0"/>
              </a:rPr>
              <a:t> </a:t>
            </a:r>
            <a:r>
              <a:rPr lang="en-US" sz="3200" dirty="0" err="1">
                <a:solidFill>
                  <a:schemeClr val="tx1">
                    <a:lumMod val="95000"/>
                    <a:lumOff val="5000"/>
                  </a:schemeClr>
                </a:solidFill>
                <a:latin typeface="Times New Roman" pitchFamily="18" charset="0"/>
                <a:cs typeface="Times New Roman" pitchFamily="18" charset="0"/>
              </a:rPr>
              <a:t>là</a:t>
            </a:r>
            <a:r>
              <a:rPr lang="en-US" sz="3200" dirty="0">
                <a:solidFill>
                  <a:schemeClr val="tx1">
                    <a:lumMod val="95000"/>
                    <a:lumOff val="5000"/>
                  </a:schemeClr>
                </a:solidFill>
                <a:latin typeface="Times New Roman" pitchFamily="18" charset="0"/>
                <a:cs typeface="Times New Roman" pitchFamily="18" charset="0"/>
              </a:rPr>
              <a:t> 5’.</a:t>
            </a:r>
          </a:p>
          <a:p>
            <a:endParaRPr lang="en-US" sz="3200" dirty="0">
              <a:solidFill>
                <a:srgbClr val="0000A2"/>
              </a:solidFill>
              <a:latin typeface="Times New Roman" pitchFamily="18" charset="0"/>
              <a:cs typeface="Times New Roman" pitchFamily="18" charset="0"/>
            </a:endParaRPr>
          </a:p>
        </p:txBody>
      </p:sp>
      <p:pic>
        <p:nvPicPr>
          <p:cNvPr id="3" name="Hẹn giờ đếm ngược 5 phút 5 Minutes Countdown Timer">
            <a:hlinkClick r:id="" action="ppaction://media"/>
            <a:extLst>
              <a:ext uri="{FF2B5EF4-FFF2-40B4-BE49-F238E27FC236}">
                <a16:creationId xmlns:a16="http://schemas.microsoft.com/office/drawing/2014/main" id="{8665BAB0-C41C-4CC0-8510-4A1E112E0509}"/>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7307698" y="1894861"/>
            <a:ext cx="1387485" cy="981689"/>
          </a:xfrm>
          <a:prstGeom prst="rect">
            <a:avLst/>
          </a:prstGeom>
        </p:spPr>
      </p:pic>
    </p:spTree>
    <p:extLst>
      <p:ext uri="{BB962C8B-B14F-4D97-AF65-F5344CB8AC3E}">
        <p14:creationId xmlns:p14="http://schemas.microsoft.com/office/powerpoint/2010/main" val="312458636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30000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3"/>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3"/>
                                        </p:tgtEl>
                                      </p:cBhvr>
                                    </p:cmd>
                                  </p:childTnLst>
                                </p:cTn>
                              </p:par>
                            </p:childTnLst>
                          </p:cTn>
                        </p:par>
                      </p:childTnLst>
                    </p:cTn>
                  </p:par>
                </p:childTnLst>
              </p:cTn>
              <p:nextCondLst>
                <p:cond evt="onClick" delay="0">
                  <p:tgtEl>
                    <p:spTgt spid="3"/>
                  </p:tgtEl>
                </p:cond>
              </p:nextCondLst>
            </p:seq>
            <p:video>
              <p:cMediaNode vol="80000">
                <p:cTn id="17" fill="hold" display="0">
                  <p:stCondLst>
                    <p:cond delay="indefinite"/>
                  </p:stCondLst>
                </p:cTn>
                <p:tgtEl>
                  <p:spTgt spid="3"/>
                </p:tgtEl>
              </p:cMediaNode>
            </p:vide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14" name="Rectangle 13"/>
              <p:cNvSpPr>
                <a:spLocks noChangeArrowheads="1"/>
              </p:cNvSpPr>
              <p:nvPr/>
            </p:nvSpPr>
            <p:spPr bwMode="auto">
              <a:xfrm>
                <a:off x="555171" y="-192217"/>
                <a:ext cx="7252608" cy="2271723"/>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200000"/>
                  </a:lnSpc>
                  <a:spcBef>
                    <a:spcPct val="0"/>
                  </a:spcBef>
                  <a:spcAft>
                    <a:spcPct val="0"/>
                  </a:spcAft>
                  <a:buClrTx/>
                  <a:buSzTx/>
                  <a:buFontTx/>
                  <a:buNone/>
                  <a:tabLst>
                    <a:tab pos="3306763" algn="l"/>
                  </a:tabLst>
                </a:pPr>
                <a:r>
                  <a:rPr kumimoji="0" lang="fr-FR" sz="2200" b="1" i="0" u="none" strike="noStrike" cap="none" normalizeH="0" baseline="0" dirty="0" err="1">
                    <a:ln>
                      <a:noFill/>
                    </a:ln>
                    <a:solidFill>
                      <a:srgbClr val="C00000"/>
                    </a:solidFill>
                    <a:effectLst/>
                    <a:latin typeface="Times New Roman" pitchFamily="18" charset="0"/>
                    <a:ea typeface="Times New Roman" pitchFamily="18" charset="0"/>
                    <a:cs typeface="Times New Roman" pitchFamily="18" charset="0"/>
                  </a:rPr>
                  <a:t>Bài</a:t>
                </a:r>
                <a:r>
                  <a:rPr kumimoji="0" lang="fr-FR" sz="2200" b="1" i="0" u="none" strike="noStrike" cap="none" normalizeH="0" baseline="0" dirty="0">
                    <a:ln>
                      <a:noFill/>
                    </a:ln>
                    <a:solidFill>
                      <a:srgbClr val="C00000"/>
                    </a:solidFill>
                    <a:effectLst/>
                    <a:latin typeface="Times New Roman" pitchFamily="18" charset="0"/>
                    <a:ea typeface="Times New Roman" pitchFamily="18" charset="0"/>
                    <a:cs typeface="Times New Roman" pitchFamily="18" charset="0"/>
                  </a:rPr>
                  <a:t> 1:</a:t>
                </a:r>
                <a:r>
                  <a:rPr kumimoji="0" lang="fr-FR" sz="2200" b="1" i="0" u="none" strike="noStrike" cap="none" normalizeH="0" baseline="0" dirty="0">
                    <a:ln>
                      <a:noFill/>
                    </a:ln>
                    <a:solidFill>
                      <a:srgbClr val="FF0000"/>
                    </a:solidFill>
                    <a:effectLst/>
                    <a:latin typeface="Times New Roman" pitchFamily="18" charset="0"/>
                    <a:ea typeface="Times New Roman" pitchFamily="18" charset="0"/>
                    <a:cs typeface="Times New Roman" pitchFamily="18" charset="0"/>
                  </a:rPr>
                  <a:t> </a:t>
                </a:r>
                <a:r>
                  <a:rPr kumimoji="0" lang="fr-FR" sz="2200" b="0" i="0" u="none" strike="noStrike" cap="none" normalizeH="0" baseline="0" dirty="0" err="1">
                    <a:ln>
                      <a:noFill/>
                    </a:ln>
                    <a:solidFill>
                      <a:srgbClr val="0000A2"/>
                    </a:solidFill>
                    <a:effectLst/>
                    <a:latin typeface="Times New Roman" pitchFamily="18" charset="0"/>
                    <a:ea typeface="Times New Roman" pitchFamily="18" charset="0"/>
                    <a:cs typeface="Times New Roman" pitchFamily="18" charset="0"/>
                  </a:rPr>
                  <a:t>Thực</a:t>
                </a:r>
                <a:r>
                  <a:rPr kumimoji="0" lang="fr-FR" sz="2200" b="0" i="0" u="none" strike="noStrike" cap="none" normalizeH="0" baseline="0" dirty="0">
                    <a:ln>
                      <a:noFill/>
                    </a:ln>
                    <a:solidFill>
                      <a:srgbClr val="0000A2"/>
                    </a:solidFill>
                    <a:effectLst/>
                    <a:latin typeface="Times New Roman" pitchFamily="18" charset="0"/>
                    <a:ea typeface="Times New Roman" pitchFamily="18" charset="0"/>
                    <a:cs typeface="Times New Roman" pitchFamily="18" charset="0"/>
                  </a:rPr>
                  <a:t> </a:t>
                </a:r>
                <a:r>
                  <a:rPr kumimoji="0" lang="fr-FR" sz="2200" b="0" i="0" u="none" strike="noStrike" cap="none" normalizeH="0" baseline="0" dirty="0" err="1">
                    <a:ln>
                      <a:noFill/>
                    </a:ln>
                    <a:solidFill>
                      <a:srgbClr val="0000A2"/>
                    </a:solidFill>
                    <a:effectLst/>
                    <a:latin typeface="Times New Roman" pitchFamily="18" charset="0"/>
                    <a:ea typeface="Times New Roman" pitchFamily="18" charset="0"/>
                    <a:cs typeface="Times New Roman" pitchFamily="18" charset="0"/>
                  </a:rPr>
                  <a:t>hiện</a:t>
                </a:r>
                <a:r>
                  <a:rPr kumimoji="0" lang="fr-FR" sz="2200" b="0" i="0" u="none" strike="noStrike" cap="none" normalizeH="0" baseline="0" dirty="0">
                    <a:ln>
                      <a:noFill/>
                    </a:ln>
                    <a:solidFill>
                      <a:srgbClr val="0000A2"/>
                    </a:solidFill>
                    <a:effectLst/>
                    <a:latin typeface="Times New Roman" pitchFamily="18" charset="0"/>
                    <a:ea typeface="Times New Roman" pitchFamily="18" charset="0"/>
                    <a:cs typeface="Times New Roman" pitchFamily="18" charset="0"/>
                  </a:rPr>
                  <a:t> </a:t>
                </a:r>
                <a:r>
                  <a:rPr kumimoji="0" lang="fr-FR" sz="2200" b="0" i="0" u="none" strike="noStrike" cap="none" normalizeH="0" baseline="0" dirty="0" err="1">
                    <a:ln>
                      <a:noFill/>
                    </a:ln>
                    <a:solidFill>
                      <a:srgbClr val="0000A2"/>
                    </a:solidFill>
                    <a:effectLst/>
                    <a:latin typeface="Times New Roman" pitchFamily="18" charset="0"/>
                    <a:ea typeface="Times New Roman" pitchFamily="18" charset="0"/>
                    <a:cs typeface="Times New Roman" pitchFamily="18" charset="0"/>
                  </a:rPr>
                  <a:t>phép</a:t>
                </a:r>
                <a:r>
                  <a:rPr kumimoji="0" lang="fr-FR" sz="2200" b="0" i="0" u="none" strike="noStrike" cap="none" normalizeH="0" baseline="0" dirty="0">
                    <a:ln>
                      <a:noFill/>
                    </a:ln>
                    <a:solidFill>
                      <a:srgbClr val="0000A2"/>
                    </a:solidFill>
                    <a:effectLst/>
                    <a:latin typeface="Times New Roman" pitchFamily="18" charset="0"/>
                    <a:ea typeface="Times New Roman" pitchFamily="18" charset="0"/>
                    <a:cs typeface="Times New Roman" pitchFamily="18" charset="0"/>
                  </a:rPr>
                  <a:t> </a:t>
                </a:r>
                <a:r>
                  <a:rPr kumimoji="0" lang="fr-FR" sz="2200" b="0" i="0" u="none" strike="noStrike" cap="none" normalizeH="0" baseline="0" dirty="0" err="1">
                    <a:ln>
                      <a:noFill/>
                    </a:ln>
                    <a:solidFill>
                      <a:srgbClr val="0000A2"/>
                    </a:solidFill>
                    <a:effectLst/>
                    <a:latin typeface="Times New Roman" pitchFamily="18" charset="0"/>
                    <a:ea typeface="Times New Roman" pitchFamily="18" charset="0"/>
                    <a:cs typeface="Times New Roman" pitchFamily="18" charset="0"/>
                  </a:rPr>
                  <a:t>tính</a:t>
                </a:r>
                <a:endParaRPr kumimoji="0" lang="en-US" sz="2200" b="0" i="0" u="none" strike="noStrike" cap="none" normalizeH="0" baseline="0" dirty="0">
                  <a:ln>
                    <a:noFill/>
                  </a:ln>
                  <a:solidFill>
                    <a:srgbClr val="0000A2"/>
                  </a:solidFill>
                  <a:effectLst/>
                  <a:latin typeface="Times New Roman" pitchFamily="18" charset="0"/>
                  <a:cs typeface="Times New Roman" pitchFamily="18" charset="0"/>
                </a:endParaRPr>
              </a:p>
              <a:p>
                <a:pPr lvl="0" algn="just" eaLnBrk="0" fontAlgn="base" hangingPunct="0">
                  <a:spcBef>
                    <a:spcPct val="0"/>
                  </a:spcBef>
                  <a:spcAft>
                    <a:spcPct val="0"/>
                  </a:spcAft>
                  <a:tabLst>
                    <a:tab pos="3306763" algn="l"/>
                  </a:tabLst>
                </a:pPr>
                <a:r>
                  <a:rPr kumimoji="0" lang="en-US" sz="2200" b="0" i="0" u="none" strike="noStrike" cap="none" normalizeH="0" baseline="0" dirty="0">
                    <a:ln>
                      <a:noFill/>
                    </a:ln>
                    <a:solidFill>
                      <a:srgbClr val="0000A2"/>
                    </a:solidFill>
                    <a:effectLst/>
                    <a:latin typeface="Times New Roman" pitchFamily="18" charset="0"/>
                    <a:ea typeface="Times New Roman" pitchFamily="18" charset="0"/>
                    <a:cs typeface="Times New Roman" pitchFamily="18" charset="0"/>
                  </a:rPr>
                  <a:t>a) </a:t>
                </a:r>
                <a14:m>
                  <m:oMath xmlns:m="http://schemas.openxmlformats.org/officeDocument/2006/math">
                    <m:f>
                      <m:fPr>
                        <m:ctrlPr>
                          <a:rPr kumimoji="0" lang="en-US" sz="2200" b="0" i="1" u="none" strike="noStrike" cap="none" normalizeH="0" baseline="0" smtClean="0">
                            <a:ln>
                              <a:noFill/>
                            </a:ln>
                            <a:solidFill>
                              <a:srgbClr val="0000A2"/>
                            </a:solidFill>
                            <a:effectLst/>
                            <a:latin typeface="Cambria Math" panose="02040503050406030204" pitchFamily="18" charset="0"/>
                            <a:cs typeface="Times New Roman" pitchFamily="18" charset="0"/>
                          </a:rPr>
                        </m:ctrlPr>
                      </m:fPr>
                      <m:num>
                        <m:r>
                          <m:rPr>
                            <m:nor/>
                          </m:rPr>
                          <a:rPr kumimoji="0" lang="en-US" sz="2200" b="0" i="0" u="none" strike="noStrike" cap="none" normalizeH="0" baseline="0" smtClean="0">
                            <a:ln>
                              <a:noFill/>
                            </a:ln>
                            <a:solidFill>
                              <a:srgbClr val="0000A2"/>
                            </a:solidFill>
                            <a:effectLst/>
                            <a:latin typeface="Times New Roman" pitchFamily="18" charset="0"/>
                            <a:cs typeface="Times New Roman" pitchFamily="18" charset="0"/>
                          </a:rPr>
                          <m:t>3</m:t>
                        </m:r>
                        <m:r>
                          <m:rPr>
                            <m:nor/>
                          </m:rPr>
                          <a:rPr kumimoji="0" lang="en-US" sz="2200" b="0" i="0" u="none" strike="noStrike" cap="none" normalizeH="0" baseline="0" smtClean="0">
                            <a:ln>
                              <a:noFill/>
                            </a:ln>
                            <a:solidFill>
                              <a:srgbClr val="0000A2"/>
                            </a:solidFill>
                            <a:effectLst/>
                            <a:latin typeface="Times New Roman" pitchFamily="18" charset="0"/>
                            <a:cs typeface="Times New Roman" pitchFamily="18" charset="0"/>
                          </a:rPr>
                          <m:t>x</m:t>
                        </m:r>
                        <m:r>
                          <m:rPr>
                            <m:nor/>
                          </m:rPr>
                          <a:rPr kumimoji="0" lang="en-US" sz="2200" b="0" i="0" u="none" strike="noStrike" cap="none" normalizeH="0" baseline="0" smtClean="0">
                            <a:ln>
                              <a:noFill/>
                            </a:ln>
                            <a:solidFill>
                              <a:srgbClr val="0000A2"/>
                            </a:solidFill>
                            <a:effectLst/>
                            <a:latin typeface="Times New Roman" pitchFamily="18" charset="0"/>
                            <a:cs typeface="Times New Roman" pitchFamily="18" charset="0"/>
                          </a:rPr>
                          <m:t> + 6</m:t>
                        </m:r>
                      </m:num>
                      <m:den>
                        <m:r>
                          <m:rPr>
                            <m:nor/>
                          </m:rPr>
                          <a:rPr kumimoji="0" lang="en-US" sz="2200" b="0" i="0" u="none" strike="noStrike" cap="none" normalizeH="0" baseline="0" smtClean="0">
                            <a:ln>
                              <a:noFill/>
                            </a:ln>
                            <a:solidFill>
                              <a:srgbClr val="0000A2"/>
                            </a:solidFill>
                            <a:effectLst/>
                            <a:latin typeface="Times New Roman" pitchFamily="18" charset="0"/>
                            <a:cs typeface="Times New Roman" pitchFamily="18" charset="0"/>
                          </a:rPr>
                          <m:t>4</m:t>
                        </m:r>
                        <m:r>
                          <m:rPr>
                            <m:nor/>
                          </m:rPr>
                          <a:rPr kumimoji="0" lang="en-US" sz="2200" b="0" i="0" u="none" strike="noStrike" cap="none" normalizeH="0" baseline="0" smtClean="0">
                            <a:ln>
                              <a:noFill/>
                            </a:ln>
                            <a:solidFill>
                              <a:srgbClr val="0000A2"/>
                            </a:solidFill>
                            <a:effectLst/>
                            <a:latin typeface="Times New Roman" pitchFamily="18" charset="0"/>
                            <a:cs typeface="Times New Roman" pitchFamily="18" charset="0"/>
                          </a:rPr>
                          <m:t>x</m:t>
                        </m:r>
                        <m:r>
                          <m:rPr>
                            <m:nor/>
                          </m:rPr>
                          <a:rPr kumimoji="0" lang="en-US" sz="2200" b="0" i="0" u="none" strike="noStrike" cap="none" normalizeH="0" baseline="0" smtClean="0">
                            <a:ln>
                              <a:noFill/>
                            </a:ln>
                            <a:solidFill>
                              <a:srgbClr val="0000A2"/>
                            </a:solidFill>
                            <a:effectLst/>
                            <a:latin typeface="Times New Roman" pitchFamily="18" charset="0"/>
                            <a:cs typeface="Times New Roman" pitchFamily="18" charset="0"/>
                          </a:rPr>
                          <m:t> − 8</m:t>
                        </m:r>
                      </m:den>
                    </m:f>
                    <m:r>
                      <m:rPr>
                        <m:nor/>
                      </m:rPr>
                      <a:rPr kumimoji="0" lang="en-US" sz="2200" b="0" i="0" u="none" strike="noStrike" cap="none" normalizeH="0" baseline="0" smtClean="0">
                        <a:ln>
                          <a:noFill/>
                        </a:ln>
                        <a:solidFill>
                          <a:srgbClr val="0000A2"/>
                        </a:solidFill>
                        <a:effectLst/>
                        <a:latin typeface="Times New Roman" pitchFamily="18" charset="0"/>
                        <a:cs typeface="Times New Roman" pitchFamily="18" charset="0"/>
                      </a:rPr>
                      <m:t>.</m:t>
                    </m:r>
                    <m:f>
                      <m:fPr>
                        <m:ctrlPr>
                          <a:rPr kumimoji="0" lang="en-US" sz="2200" b="0" i="1" u="none" strike="noStrike" cap="none" normalizeH="0" baseline="0" smtClean="0">
                            <a:ln>
                              <a:noFill/>
                            </a:ln>
                            <a:solidFill>
                              <a:srgbClr val="0000A2"/>
                            </a:solidFill>
                            <a:effectLst/>
                            <a:latin typeface="Cambria Math" panose="02040503050406030204" pitchFamily="18" charset="0"/>
                            <a:cs typeface="Times New Roman" pitchFamily="18" charset="0"/>
                          </a:rPr>
                        </m:ctrlPr>
                      </m:fPr>
                      <m:num>
                        <m:r>
                          <m:rPr>
                            <m:nor/>
                          </m:rPr>
                          <a:rPr kumimoji="0" lang="en-US" sz="2200" b="0" i="0" u="none" strike="noStrike" cap="none" normalizeH="0" baseline="0" smtClean="0">
                            <a:ln>
                              <a:noFill/>
                            </a:ln>
                            <a:solidFill>
                              <a:srgbClr val="0000A2"/>
                            </a:solidFill>
                            <a:effectLst/>
                            <a:latin typeface="Times New Roman" pitchFamily="18" charset="0"/>
                            <a:cs typeface="Times New Roman" pitchFamily="18" charset="0"/>
                          </a:rPr>
                          <m:t>2</m:t>
                        </m:r>
                        <m:r>
                          <m:rPr>
                            <m:nor/>
                          </m:rPr>
                          <a:rPr kumimoji="0" lang="en-US" sz="2200" b="0" i="0" u="none" strike="noStrike" cap="none" normalizeH="0" baseline="0" smtClean="0">
                            <a:ln>
                              <a:noFill/>
                            </a:ln>
                            <a:solidFill>
                              <a:srgbClr val="0000A2"/>
                            </a:solidFill>
                            <a:effectLst/>
                            <a:latin typeface="Times New Roman" pitchFamily="18" charset="0"/>
                            <a:cs typeface="Times New Roman" pitchFamily="18" charset="0"/>
                          </a:rPr>
                          <m:t>x</m:t>
                        </m:r>
                        <m:r>
                          <m:rPr>
                            <m:nor/>
                          </m:rPr>
                          <a:rPr kumimoji="0" lang="en-US" sz="2200" b="0" i="0" u="none" strike="noStrike" cap="none" normalizeH="0" baseline="0" smtClean="0">
                            <a:ln>
                              <a:noFill/>
                            </a:ln>
                            <a:solidFill>
                              <a:srgbClr val="0000A2"/>
                            </a:solidFill>
                            <a:effectLst/>
                            <a:latin typeface="Times New Roman" pitchFamily="18" charset="0"/>
                            <a:cs typeface="Times New Roman" pitchFamily="18" charset="0"/>
                          </a:rPr>
                          <m:t> − 4</m:t>
                        </m:r>
                      </m:num>
                      <m:den>
                        <m:r>
                          <m:rPr>
                            <m:nor/>
                          </m:rPr>
                          <a:rPr kumimoji="0" lang="en-US" sz="2200" b="0" i="0" u="none" strike="noStrike" cap="none" normalizeH="0" baseline="0" smtClean="0">
                            <a:ln>
                              <a:noFill/>
                            </a:ln>
                            <a:solidFill>
                              <a:srgbClr val="0000A2"/>
                            </a:solidFill>
                            <a:effectLst/>
                            <a:latin typeface="Times New Roman" pitchFamily="18" charset="0"/>
                            <a:cs typeface="Times New Roman" pitchFamily="18" charset="0"/>
                          </a:rPr>
                          <m:t>x</m:t>
                        </m:r>
                        <m:r>
                          <m:rPr>
                            <m:nor/>
                          </m:rPr>
                          <a:rPr kumimoji="0" lang="en-US" sz="2200" b="0" i="0" u="none" strike="noStrike" cap="none" normalizeH="0" baseline="0" smtClean="0">
                            <a:ln>
                              <a:noFill/>
                            </a:ln>
                            <a:solidFill>
                              <a:srgbClr val="0000A2"/>
                            </a:solidFill>
                            <a:effectLst/>
                            <a:latin typeface="Times New Roman" pitchFamily="18" charset="0"/>
                            <a:cs typeface="Times New Roman" pitchFamily="18" charset="0"/>
                          </a:rPr>
                          <m:t> + 2</m:t>
                        </m:r>
                      </m:den>
                    </m:f>
                  </m:oMath>
                </a14:m>
                <a:r>
                  <a:rPr lang="en-US" sz="2200" dirty="0">
                    <a:solidFill>
                      <a:srgbClr val="0000A2"/>
                    </a:solidFill>
                    <a:latin typeface="Times New Roman" pitchFamily="18" charset="0"/>
                    <a:ea typeface="Times New Roman" pitchFamily="18" charset="0"/>
                    <a:cs typeface="Times New Roman" pitchFamily="18" charset="0"/>
                  </a:rPr>
                  <a:t>		       b) </a:t>
                </a:r>
                <a14:m>
                  <m:oMath xmlns:m="http://schemas.openxmlformats.org/officeDocument/2006/math">
                    <m:f>
                      <m:fPr>
                        <m:ctrlPr>
                          <a:rPr lang="en-US" sz="2200" i="1">
                            <a:solidFill>
                              <a:srgbClr val="0000A2"/>
                            </a:solidFill>
                            <a:latin typeface="Cambria Math" panose="02040503050406030204" pitchFamily="18" charset="0"/>
                            <a:cs typeface="Times New Roman" pitchFamily="18" charset="0"/>
                          </a:rPr>
                        </m:ctrlPr>
                      </m:fPr>
                      <m:num>
                        <m:sSup>
                          <m:sSupPr>
                            <m:ctrlPr>
                              <a:rPr lang="en-US" sz="2200" i="1" smtClean="0">
                                <a:solidFill>
                                  <a:srgbClr val="0000A2"/>
                                </a:solidFill>
                                <a:latin typeface="Cambria Math" panose="02040503050406030204" pitchFamily="18" charset="0"/>
                                <a:cs typeface="Times New Roman" pitchFamily="18" charset="0"/>
                              </a:rPr>
                            </m:ctrlPr>
                          </m:sSupPr>
                          <m:e>
                            <m:r>
                              <m:rPr>
                                <m:nor/>
                              </m:rPr>
                              <a:rPr lang="en-US" sz="2200" i="0" smtClean="0">
                                <a:solidFill>
                                  <a:srgbClr val="0000A2"/>
                                </a:solidFill>
                                <a:latin typeface="Times New Roman" pitchFamily="18" charset="0"/>
                                <a:cs typeface="Times New Roman" pitchFamily="18" charset="0"/>
                              </a:rPr>
                              <m:t>x</m:t>
                            </m:r>
                          </m:e>
                          <m:sup>
                            <m:r>
                              <a:rPr lang="en-US" sz="2200" b="0" i="1" smtClean="0">
                                <a:solidFill>
                                  <a:srgbClr val="0000A2"/>
                                </a:solidFill>
                                <a:latin typeface="Cambria Math" panose="02040503050406030204" pitchFamily="18" charset="0"/>
                                <a:cs typeface="Times New Roman" pitchFamily="18" charset="0"/>
                              </a:rPr>
                              <m:t>2</m:t>
                            </m:r>
                          </m:sup>
                        </m:sSup>
                        <m:r>
                          <m:rPr>
                            <m:nor/>
                          </m:rPr>
                          <a:rPr lang="en-US" sz="2200" b="0" i="0" smtClean="0">
                            <a:solidFill>
                              <a:srgbClr val="0000A2"/>
                            </a:solidFill>
                            <a:latin typeface="Cambria Math" panose="02040503050406030204" pitchFamily="18" charset="0"/>
                            <a:cs typeface="Times New Roman" pitchFamily="18" charset="0"/>
                          </a:rPr>
                          <m:t> </m:t>
                        </m:r>
                        <m:r>
                          <m:rPr>
                            <m:nor/>
                          </m:rPr>
                          <a:rPr lang="en-US" sz="2200" b="0" i="0" smtClean="0">
                            <a:solidFill>
                              <a:srgbClr val="0000A2"/>
                            </a:solidFill>
                            <a:latin typeface="Times New Roman" pitchFamily="18" charset="0"/>
                            <a:cs typeface="Times New Roman" pitchFamily="18" charset="0"/>
                          </a:rPr>
                          <m:t>− 3</m:t>
                        </m:r>
                        <m:r>
                          <m:rPr>
                            <m:nor/>
                          </m:rPr>
                          <a:rPr lang="en-US" sz="2200" i="0" smtClean="0">
                            <a:solidFill>
                              <a:srgbClr val="0000A2"/>
                            </a:solidFill>
                            <a:latin typeface="Times New Roman" pitchFamily="18" charset="0"/>
                            <a:cs typeface="Times New Roman" pitchFamily="18" charset="0"/>
                          </a:rPr>
                          <m:t>6</m:t>
                        </m:r>
                      </m:num>
                      <m:den>
                        <m:r>
                          <m:rPr>
                            <m:nor/>
                          </m:rPr>
                          <a:rPr lang="en-US" sz="2200" b="0" i="0" smtClean="0">
                            <a:solidFill>
                              <a:srgbClr val="0000A2"/>
                            </a:solidFill>
                            <a:latin typeface="Times New Roman" pitchFamily="18" charset="0"/>
                            <a:cs typeface="Times New Roman" pitchFamily="18" charset="0"/>
                          </a:rPr>
                          <m:t>2</m:t>
                        </m:r>
                        <m:r>
                          <m:rPr>
                            <m:nor/>
                          </m:rPr>
                          <a:rPr lang="en-US" sz="2200" i="0" smtClean="0">
                            <a:solidFill>
                              <a:srgbClr val="0000A2"/>
                            </a:solidFill>
                            <a:latin typeface="Times New Roman" pitchFamily="18" charset="0"/>
                            <a:cs typeface="Times New Roman" pitchFamily="18" charset="0"/>
                          </a:rPr>
                          <m:t>x</m:t>
                        </m:r>
                        <m:r>
                          <m:rPr>
                            <m:nor/>
                          </m:rPr>
                          <a:rPr lang="en-US" sz="2200" b="0" i="0" smtClean="0">
                            <a:solidFill>
                              <a:srgbClr val="0000A2"/>
                            </a:solidFill>
                            <a:latin typeface="Times New Roman" pitchFamily="18" charset="0"/>
                            <a:cs typeface="Times New Roman" pitchFamily="18" charset="0"/>
                          </a:rPr>
                          <m:t> + 10</m:t>
                        </m:r>
                      </m:den>
                    </m:f>
                    <m:r>
                      <m:rPr>
                        <m:nor/>
                      </m:rPr>
                      <a:rPr lang="en-US" sz="2200" i="0" smtClean="0">
                        <a:solidFill>
                          <a:srgbClr val="0000A2"/>
                        </a:solidFill>
                        <a:latin typeface="Times New Roman" pitchFamily="18" charset="0"/>
                        <a:cs typeface="Times New Roman" pitchFamily="18" charset="0"/>
                      </a:rPr>
                      <m:t>.</m:t>
                    </m:r>
                    <m:f>
                      <m:fPr>
                        <m:ctrlPr>
                          <a:rPr lang="en-US" sz="2200" i="1">
                            <a:solidFill>
                              <a:srgbClr val="0000A2"/>
                            </a:solidFill>
                            <a:latin typeface="Cambria Math" panose="02040503050406030204" pitchFamily="18" charset="0"/>
                            <a:cs typeface="Times New Roman" pitchFamily="18" charset="0"/>
                          </a:rPr>
                        </m:ctrlPr>
                      </m:fPr>
                      <m:num>
                        <m:r>
                          <m:rPr>
                            <m:nor/>
                          </m:rPr>
                          <a:rPr lang="en-US" sz="2200" i="0" smtClean="0">
                            <a:solidFill>
                              <a:srgbClr val="0000A2"/>
                            </a:solidFill>
                            <a:latin typeface="Times New Roman" pitchFamily="18" charset="0"/>
                            <a:cs typeface="Times New Roman" pitchFamily="18" charset="0"/>
                          </a:rPr>
                          <m:t>x</m:t>
                        </m:r>
                        <m:r>
                          <m:rPr>
                            <m:nor/>
                          </m:rPr>
                          <a:rPr lang="en-US" sz="2200" b="0" i="0" smtClean="0">
                            <a:solidFill>
                              <a:srgbClr val="0000A2"/>
                            </a:solidFill>
                            <a:latin typeface="Times New Roman" pitchFamily="18" charset="0"/>
                            <a:cs typeface="Times New Roman" pitchFamily="18" charset="0"/>
                          </a:rPr>
                          <m:t> + 5</m:t>
                        </m:r>
                      </m:num>
                      <m:den>
                        <m:r>
                          <m:rPr>
                            <m:nor/>
                          </m:rPr>
                          <a:rPr lang="en-US" sz="2200" b="0" i="0" smtClean="0">
                            <a:solidFill>
                              <a:srgbClr val="0000A2"/>
                            </a:solidFill>
                            <a:latin typeface="Times New Roman" pitchFamily="18" charset="0"/>
                            <a:cs typeface="Times New Roman" pitchFamily="18" charset="0"/>
                          </a:rPr>
                          <m:t>6 − </m:t>
                        </m:r>
                        <m:r>
                          <m:rPr>
                            <m:nor/>
                          </m:rPr>
                          <a:rPr lang="en-US" sz="2200" i="0" smtClean="0">
                            <a:solidFill>
                              <a:srgbClr val="0000A2"/>
                            </a:solidFill>
                            <a:latin typeface="Times New Roman" pitchFamily="18" charset="0"/>
                            <a:cs typeface="Times New Roman" pitchFamily="18" charset="0"/>
                          </a:rPr>
                          <m:t>x</m:t>
                        </m:r>
                      </m:den>
                    </m:f>
                  </m:oMath>
                </a14:m>
                <a:endParaRPr kumimoji="0" lang="en-US" sz="2200" b="0" i="0" u="none" strike="noStrike" cap="none" normalizeH="0" baseline="0" dirty="0">
                  <a:ln>
                    <a:noFill/>
                  </a:ln>
                  <a:solidFill>
                    <a:srgbClr val="0000A2"/>
                  </a:solidFill>
                  <a:effectLst/>
                  <a:latin typeface="Times New Roman" pitchFamily="18" charset="0"/>
                  <a:cs typeface="Times New Roman" pitchFamily="18" charset="0"/>
                </a:endParaRPr>
              </a:p>
              <a:p>
                <a:pPr lvl="0" algn="just" eaLnBrk="0" fontAlgn="base" hangingPunct="0">
                  <a:spcBef>
                    <a:spcPct val="0"/>
                  </a:spcBef>
                  <a:spcAft>
                    <a:spcPct val="0"/>
                  </a:spcAft>
                  <a:tabLst>
                    <a:tab pos="3306763" algn="l"/>
                  </a:tabLst>
                </a:pPr>
                <a:r>
                  <a:rPr lang="en-US" sz="2200" dirty="0">
                    <a:solidFill>
                      <a:srgbClr val="0000A2"/>
                    </a:solidFill>
                    <a:latin typeface="Times New Roman" pitchFamily="18" charset="0"/>
                    <a:ea typeface="Times New Roman" pitchFamily="18" charset="0"/>
                    <a:cs typeface="Times New Roman" pitchFamily="18" charset="0"/>
                  </a:rPr>
                  <a:t>c) </a:t>
                </a:r>
                <a14:m>
                  <m:oMath xmlns:m="http://schemas.openxmlformats.org/officeDocument/2006/math">
                    <m:f>
                      <m:fPr>
                        <m:ctrlPr>
                          <a:rPr lang="en-US" sz="2200" i="1">
                            <a:solidFill>
                              <a:srgbClr val="0000A2"/>
                            </a:solidFill>
                            <a:latin typeface="Cambria Math" panose="02040503050406030204" pitchFamily="18" charset="0"/>
                            <a:cs typeface="Times New Roman" pitchFamily="18" charset="0"/>
                          </a:rPr>
                        </m:ctrlPr>
                      </m:fPr>
                      <m:num>
                        <m:r>
                          <m:rPr>
                            <m:nor/>
                          </m:rPr>
                          <a:rPr lang="en-US" sz="2200" b="0" i="0" smtClean="0">
                            <a:solidFill>
                              <a:srgbClr val="0000A2"/>
                            </a:solidFill>
                            <a:latin typeface="Times New Roman" pitchFamily="18" charset="0"/>
                            <a:cs typeface="Times New Roman" pitchFamily="18" charset="0"/>
                          </a:rPr>
                          <m:t>1 −</m:t>
                        </m:r>
                        <m:sSup>
                          <m:sSupPr>
                            <m:ctrlPr>
                              <a:rPr lang="en-US" sz="2200" b="0" i="1" smtClean="0">
                                <a:solidFill>
                                  <a:srgbClr val="0000A2"/>
                                </a:solidFill>
                                <a:latin typeface="Cambria Math" panose="02040503050406030204" pitchFamily="18" charset="0"/>
                                <a:cs typeface="Times New Roman" pitchFamily="18" charset="0"/>
                              </a:rPr>
                            </m:ctrlPr>
                          </m:sSupPr>
                          <m:e>
                            <m:r>
                              <m:rPr>
                                <m:nor/>
                              </m:rPr>
                              <a:rPr lang="en-US" sz="2200" b="0" i="0" smtClean="0">
                                <a:solidFill>
                                  <a:srgbClr val="0000A2"/>
                                </a:solidFill>
                                <a:latin typeface="Cambria Math" panose="02040503050406030204" pitchFamily="18" charset="0"/>
                                <a:cs typeface="Times New Roman" pitchFamily="18" charset="0"/>
                              </a:rPr>
                              <m:t> </m:t>
                            </m:r>
                            <m:r>
                              <m:rPr>
                                <m:nor/>
                              </m:rPr>
                              <a:rPr lang="en-US" sz="2200" b="0" i="0" smtClean="0">
                                <a:solidFill>
                                  <a:srgbClr val="0000A2"/>
                                </a:solidFill>
                                <a:latin typeface="Times New Roman" pitchFamily="18" charset="0"/>
                                <a:cs typeface="Times New Roman" pitchFamily="18" charset="0"/>
                              </a:rPr>
                              <m:t>y</m:t>
                            </m:r>
                          </m:e>
                          <m:sup>
                            <m:r>
                              <a:rPr lang="en-US" sz="2200" b="0" i="1" smtClean="0">
                                <a:solidFill>
                                  <a:srgbClr val="0000A2"/>
                                </a:solidFill>
                                <a:latin typeface="Cambria Math" panose="02040503050406030204" pitchFamily="18" charset="0"/>
                                <a:cs typeface="Times New Roman" pitchFamily="18" charset="0"/>
                              </a:rPr>
                              <m:t>2</m:t>
                            </m:r>
                          </m:sup>
                        </m:sSup>
                      </m:num>
                      <m:den>
                        <m:r>
                          <m:rPr>
                            <m:nor/>
                          </m:rPr>
                          <a:rPr lang="en-US" sz="2200" b="0" i="0" smtClean="0">
                            <a:solidFill>
                              <a:srgbClr val="0000A2"/>
                            </a:solidFill>
                            <a:latin typeface="Times New Roman" pitchFamily="18" charset="0"/>
                            <a:cs typeface="Times New Roman" pitchFamily="18" charset="0"/>
                          </a:rPr>
                          <m:t>y</m:t>
                        </m:r>
                        <m:r>
                          <m:rPr>
                            <m:nor/>
                          </m:rPr>
                          <a:rPr lang="en-US" sz="2200" b="0" i="0" smtClean="0">
                            <a:solidFill>
                              <a:srgbClr val="0000A2"/>
                            </a:solidFill>
                            <a:latin typeface="Times New Roman" pitchFamily="18" charset="0"/>
                            <a:cs typeface="Times New Roman" pitchFamily="18" charset="0"/>
                          </a:rPr>
                          <m:t> + 1</m:t>
                        </m:r>
                      </m:den>
                    </m:f>
                    <m:r>
                      <m:rPr>
                        <m:nor/>
                      </m:rPr>
                      <a:rPr lang="en-US" sz="2200" i="0" smtClean="0">
                        <a:solidFill>
                          <a:srgbClr val="0000A2"/>
                        </a:solidFill>
                        <a:latin typeface="Times New Roman" pitchFamily="18" charset="0"/>
                        <a:cs typeface="Times New Roman" pitchFamily="18" charset="0"/>
                      </a:rPr>
                      <m:t>.</m:t>
                    </m:r>
                    <m:f>
                      <m:fPr>
                        <m:ctrlPr>
                          <a:rPr lang="en-US" sz="2200" i="1" smtClean="0">
                            <a:solidFill>
                              <a:srgbClr val="0000A2"/>
                            </a:solidFill>
                            <a:latin typeface="Cambria Math" panose="02040503050406030204" pitchFamily="18" charset="0"/>
                            <a:cs typeface="Times New Roman" pitchFamily="18" charset="0"/>
                          </a:rPr>
                        </m:ctrlPr>
                      </m:fPr>
                      <m:num>
                        <m:r>
                          <m:rPr>
                            <m:nor/>
                          </m:rPr>
                          <a:rPr lang="en-US" sz="2200">
                            <a:solidFill>
                              <a:srgbClr val="0000A2"/>
                            </a:solidFill>
                            <a:latin typeface="Times New Roman" pitchFamily="18" charset="0"/>
                            <a:cs typeface="Times New Roman" pitchFamily="18" charset="0"/>
                          </a:rPr>
                          <m:t>5</m:t>
                        </m:r>
                        <m:r>
                          <m:rPr>
                            <m:nor/>
                          </m:rPr>
                          <a:rPr lang="en-US" sz="2200">
                            <a:solidFill>
                              <a:srgbClr val="0000A2"/>
                            </a:solidFill>
                            <a:latin typeface="Times New Roman" pitchFamily="18" charset="0"/>
                            <a:cs typeface="Times New Roman" pitchFamily="18" charset="0"/>
                          </a:rPr>
                          <m:t>y</m:t>
                        </m:r>
                        <m:r>
                          <m:rPr>
                            <m:nor/>
                          </m:rPr>
                          <a:rPr lang="en-US" sz="2200" b="0" i="0" smtClean="0">
                            <a:solidFill>
                              <a:srgbClr val="0000A2"/>
                            </a:solidFill>
                            <a:latin typeface="Times New Roman" pitchFamily="18" charset="0"/>
                            <a:cs typeface="Times New Roman" pitchFamily="18" charset="0"/>
                          </a:rPr>
                          <m:t> </m:t>
                        </m:r>
                        <m:r>
                          <m:rPr>
                            <m:nor/>
                          </m:rPr>
                          <a:rPr lang="en-US" sz="2200">
                            <a:solidFill>
                              <a:srgbClr val="0000A2"/>
                            </a:solidFill>
                            <a:latin typeface="Times New Roman" pitchFamily="18" charset="0"/>
                            <a:cs typeface="Times New Roman" pitchFamily="18" charset="0"/>
                          </a:rPr>
                          <m:t>+</m:t>
                        </m:r>
                        <m:r>
                          <m:rPr>
                            <m:nor/>
                          </m:rPr>
                          <a:rPr lang="en-US" sz="2200" b="0" i="0" smtClean="0">
                            <a:solidFill>
                              <a:srgbClr val="0000A2"/>
                            </a:solidFill>
                            <a:latin typeface="Times New Roman" pitchFamily="18" charset="0"/>
                            <a:cs typeface="Times New Roman" pitchFamily="18" charset="0"/>
                          </a:rPr>
                          <m:t> </m:t>
                        </m:r>
                        <m:r>
                          <m:rPr>
                            <m:nor/>
                          </m:rPr>
                          <a:rPr lang="en-US" sz="2200">
                            <a:solidFill>
                              <a:srgbClr val="0000A2"/>
                            </a:solidFill>
                            <a:latin typeface="Times New Roman" pitchFamily="18" charset="0"/>
                            <a:cs typeface="Times New Roman" pitchFamily="18" charset="0"/>
                          </a:rPr>
                          <m:t>5</m:t>
                        </m:r>
                      </m:num>
                      <m:den>
                        <m:sSup>
                          <m:sSupPr>
                            <m:ctrlPr>
                              <a:rPr lang="en-US" sz="2200" i="1">
                                <a:solidFill>
                                  <a:srgbClr val="0000A2"/>
                                </a:solidFill>
                                <a:latin typeface="Cambria Math" panose="02040503050406030204" pitchFamily="18" charset="0"/>
                                <a:cs typeface="Times New Roman" pitchFamily="18" charset="0"/>
                              </a:rPr>
                            </m:ctrlPr>
                          </m:sSupPr>
                          <m:e>
                            <m:r>
                              <m:rPr>
                                <m:nor/>
                              </m:rPr>
                              <a:rPr lang="en-US" sz="2200">
                                <a:solidFill>
                                  <a:srgbClr val="0000A2"/>
                                </a:solidFill>
                                <a:latin typeface="Times New Roman" pitchFamily="18" charset="0"/>
                                <a:cs typeface="Times New Roman" pitchFamily="18" charset="0"/>
                              </a:rPr>
                              <m:t>y</m:t>
                            </m:r>
                          </m:e>
                          <m:sup>
                            <m:r>
                              <a:rPr lang="en-US" sz="2200" b="0" i="1" smtClean="0">
                                <a:solidFill>
                                  <a:srgbClr val="0000A2"/>
                                </a:solidFill>
                                <a:latin typeface="Cambria Math" panose="02040503050406030204" pitchFamily="18" charset="0"/>
                                <a:cs typeface="Times New Roman" pitchFamily="18" charset="0"/>
                              </a:rPr>
                              <m:t>2</m:t>
                            </m:r>
                          </m:sup>
                        </m:sSup>
                        <m:r>
                          <m:rPr>
                            <m:nor/>
                          </m:rPr>
                          <a:rPr lang="en-US" sz="2200" b="0" i="0" smtClean="0">
                            <a:solidFill>
                              <a:srgbClr val="0000A2"/>
                            </a:solidFill>
                            <a:latin typeface="Cambria Math" panose="02040503050406030204" pitchFamily="18" charset="0"/>
                            <a:cs typeface="Times New Roman" pitchFamily="18" charset="0"/>
                          </a:rPr>
                          <m:t> </m:t>
                        </m:r>
                        <m:r>
                          <m:rPr>
                            <m:nor/>
                          </m:rPr>
                          <a:rPr lang="en-US" sz="2200">
                            <a:solidFill>
                              <a:srgbClr val="0000A2"/>
                            </a:solidFill>
                            <a:latin typeface="Times New Roman" pitchFamily="18" charset="0"/>
                            <a:cs typeface="Times New Roman" pitchFamily="18" charset="0"/>
                          </a:rPr>
                          <m:t>+</m:t>
                        </m:r>
                        <m:r>
                          <m:rPr>
                            <m:nor/>
                          </m:rPr>
                          <a:rPr lang="en-US" sz="2200" b="0" i="0" smtClean="0">
                            <a:solidFill>
                              <a:srgbClr val="0000A2"/>
                            </a:solidFill>
                            <a:latin typeface="Times New Roman" pitchFamily="18" charset="0"/>
                            <a:cs typeface="Times New Roman" pitchFamily="18" charset="0"/>
                          </a:rPr>
                          <m:t> </m:t>
                        </m:r>
                        <m:r>
                          <m:rPr>
                            <m:nor/>
                          </m:rPr>
                          <a:rPr lang="en-US" sz="2200">
                            <a:solidFill>
                              <a:srgbClr val="0000A2"/>
                            </a:solidFill>
                            <a:latin typeface="Times New Roman" pitchFamily="18" charset="0"/>
                            <a:cs typeface="Times New Roman" pitchFamily="18" charset="0"/>
                          </a:rPr>
                          <m:t>y</m:t>
                        </m:r>
                        <m:r>
                          <m:rPr>
                            <m:nor/>
                          </m:rPr>
                          <a:rPr lang="en-US" sz="2200" b="0" i="0" smtClean="0">
                            <a:solidFill>
                              <a:srgbClr val="0000A2"/>
                            </a:solidFill>
                            <a:latin typeface="Times New Roman" pitchFamily="18" charset="0"/>
                            <a:cs typeface="Times New Roman" pitchFamily="18" charset="0"/>
                          </a:rPr>
                          <m:t> </m:t>
                        </m:r>
                        <m:r>
                          <m:rPr>
                            <m:nor/>
                          </m:rPr>
                          <a:rPr lang="en-US" sz="2200">
                            <a:solidFill>
                              <a:srgbClr val="0000A2"/>
                            </a:solidFill>
                            <a:latin typeface="Times New Roman" pitchFamily="18" charset="0"/>
                            <a:cs typeface="Times New Roman" pitchFamily="18" charset="0"/>
                          </a:rPr>
                          <m:t>+</m:t>
                        </m:r>
                        <m:r>
                          <m:rPr>
                            <m:nor/>
                          </m:rPr>
                          <a:rPr lang="en-US" sz="2200" b="0" i="0" smtClean="0">
                            <a:solidFill>
                              <a:srgbClr val="0000A2"/>
                            </a:solidFill>
                            <a:latin typeface="Times New Roman" pitchFamily="18" charset="0"/>
                            <a:cs typeface="Times New Roman" pitchFamily="18" charset="0"/>
                          </a:rPr>
                          <m:t> </m:t>
                        </m:r>
                        <m:r>
                          <m:rPr>
                            <m:nor/>
                          </m:rPr>
                          <a:rPr lang="en-US" sz="2200">
                            <a:solidFill>
                              <a:srgbClr val="0000A2"/>
                            </a:solidFill>
                            <a:latin typeface="Times New Roman" pitchFamily="18" charset="0"/>
                            <a:cs typeface="Times New Roman" pitchFamily="18" charset="0"/>
                          </a:rPr>
                          <m:t>1</m:t>
                        </m:r>
                      </m:den>
                    </m:f>
                  </m:oMath>
                </a14:m>
                <a:r>
                  <a:rPr kumimoji="0" lang="en-US" sz="2200" b="0" i="0" u="none" strike="noStrike" cap="none" normalizeH="0" baseline="0" dirty="0">
                    <a:ln>
                      <a:noFill/>
                    </a:ln>
                    <a:solidFill>
                      <a:srgbClr val="0000A2"/>
                    </a:solidFill>
                    <a:effectLst/>
                    <a:latin typeface="Times New Roman" pitchFamily="18" charset="0"/>
                    <a:cs typeface="Times New Roman" pitchFamily="18" charset="0"/>
                  </a:rPr>
                  <a:t>		</a:t>
                </a:r>
                <a:r>
                  <a:rPr kumimoji="0" lang="en-US" sz="2200" b="0" i="0" u="none" strike="noStrike" cap="none" normalizeH="0" dirty="0">
                    <a:ln>
                      <a:noFill/>
                    </a:ln>
                    <a:solidFill>
                      <a:srgbClr val="0000A2"/>
                    </a:solidFill>
                    <a:effectLst/>
                    <a:latin typeface="Times New Roman" pitchFamily="18" charset="0"/>
                    <a:cs typeface="Times New Roman" pitchFamily="18" charset="0"/>
                  </a:rPr>
                  <a:t>       </a:t>
                </a:r>
                <a:r>
                  <a:rPr lang="en-US" sz="2200" dirty="0">
                    <a:solidFill>
                      <a:srgbClr val="0000A2"/>
                    </a:solidFill>
                    <a:latin typeface="Times New Roman" pitchFamily="18" charset="0"/>
                    <a:cs typeface="Times New Roman" pitchFamily="18" charset="0"/>
                  </a:rPr>
                  <a:t>d</a:t>
                </a:r>
                <a:r>
                  <a:rPr lang="en-US" sz="2200" dirty="0">
                    <a:solidFill>
                      <a:srgbClr val="0000A2"/>
                    </a:solidFill>
                    <a:latin typeface="Times New Roman" pitchFamily="18" charset="0"/>
                    <a:ea typeface="Times New Roman" pitchFamily="18" charset="0"/>
                    <a:cs typeface="Times New Roman" pitchFamily="18" charset="0"/>
                  </a:rPr>
                  <a:t>)</a:t>
                </a:r>
                <a14:m>
                  <m:oMath xmlns:m="http://schemas.openxmlformats.org/officeDocument/2006/math">
                    <m:f>
                      <m:fPr>
                        <m:ctrlPr>
                          <a:rPr lang="en-US" sz="2200" i="1">
                            <a:solidFill>
                              <a:srgbClr val="0000A2"/>
                            </a:solidFill>
                            <a:latin typeface="Cambria Math" panose="02040503050406030204" pitchFamily="18" charset="0"/>
                            <a:cs typeface="Times New Roman" pitchFamily="18" charset="0"/>
                          </a:rPr>
                        </m:ctrlPr>
                      </m:fPr>
                      <m:num>
                        <m:r>
                          <m:rPr>
                            <m:nor/>
                          </m:rPr>
                          <a:rPr lang="en-US" sz="2200" i="0" smtClean="0">
                            <a:solidFill>
                              <a:srgbClr val="0000A2"/>
                            </a:solidFill>
                            <a:latin typeface="Times New Roman" pitchFamily="18" charset="0"/>
                            <a:cs typeface="Times New Roman" pitchFamily="18" charset="0"/>
                          </a:rPr>
                          <m:t>x</m:t>
                        </m:r>
                        <m:r>
                          <m:rPr>
                            <m:nor/>
                          </m:rPr>
                          <a:rPr lang="en-US" sz="2200" b="0" i="0" smtClean="0">
                            <a:solidFill>
                              <a:srgbClr val="0000A2"/>
                            </a:solidFill>
                            <a:latin typeface="Times New Roman" pitchFamily="18" charset="0"/>
                            <a:cs typeface="Times New Roman" pitchFamily="18" charset="0"/>
                          </a:rPr>
                          <m:t> </m:t>
                        </m:r>
                        <m:r>
                          <m:rPr>
                            <m:nor/>
                          </m:rPr>
                          <a:rPr lang="en-US" sz="2200" i="0" smtClean="0">
                            <a:solidFill>
                              <a:srgbClr val="0000A2"/>
                            </a:solidFill>
                            <a:latin typeface="Times New Roman" pitchFamily="18" charset="0"/>
                            <a:cs typeface="Times New Roman" pitchFamily="18" charset="0"/>
                          </a:rPr>
                          <m:t>+</m:t>
                        </m:r>
                        <m:r>
                          <m:rPr>
                            <m:nor/>
                          </m:rPr>
                          <a:rPr lang="en-US" sz="2200" b="0" i="0" smtClean="0">
                            <a:solidFill>
                              <a:srgbClr val="0000A2"/>
                            </a:solidFill>
                            <a:latin typeface="Times New Roman" pitchFamily="18" charset="0"/>
                            <a:cs typeface="Times New Roman" pitchFamily="18" charset="0"/>
                          </a:rPr>
                          <m:t> </m:t>
                        </m:r>
                        <m:r>
                          <m:rPr>
                            <m:nor/>
                          </m:rPr>
                          <a:rPr lang="en-US" sz="2200" i="0" smtClean="0">
                            <a:solidFill>
                              <a:srgbClr val="0000A2"/>
                            </a:solidFill>
                            <a:latin typeface="Times New Roman" pitchFamily="18" charset="0"/>
                            <a:cs typeface="Times New Roman" pitchFamily="18" charset="0"/>
                          </a:rPr>
                          <m:t>2</m:t>
                        </m:r>
                        <m:r>
                          <m:rPr>
                            <m:nor/>
                          </m:rPr>
                          <a:rPr lang="en-US" sz="2200" b="0" i="0" smtClean="0">
                            <a:solidFill>
                              <a:srgbClr val="0000A2"/>
                            </a:solidFill>
                            <a:latin typeface="Times New Roman" pitchFamily="18" charset="0"/>
                            <a:cs typeface="Times New Roman" pitchFamily="18" charset="0"/>
                          </a:rPr>
                          <m:t>y</m:t>
                        </m:r>
                      </m:num>
                      <m:den>
                        <m:r>
                          <m:rPr>
                            <m:nor/>
                          </m:rPr>
                          <a:rPr lang="en-US" sz="2200" i="0" smtClean="0">
                            <a:solidFill>
                              <a:srgbClr val="0000A2"/>
                            </a:solidFill>
                            <a:latin typeface="Times New Roman" pitchFamily="18" charset="0"/>
                            <a:cs typeface="Times New Roman" pitchFamily="18" charset="0"/>
                          </a:rPr>
                          <m:t>4</m:t>
                        </m:r>
                        <m:sSup>
                          <m:sSupPr>
                            <m:ctrlPr>
                              <a:rPr lang="en-US" sz="2200" i="1" smtClean="0">
                                <a:solidFill>
                                  <a:srgbClr val="0000A2"/>
                                </a:solidFill>
                                <a:latin typeface="Cambria Math" panose="02040503050406030204" pitchFamily="18" charset="0"/>
                                <a:cs typeface="Times New Roman" pitchFamily="18" charset="0"/>
                              </a:rPr>
                            </m:ctrlPr>
                          </m:sSupPr>
                          <m:e>
                            <m:r>
                              <m:rPr>
                                <m:nor/>
                              </m:rPr>
                              <a:rPr lang="en-US" sz="2200" i="0" smtClean="0">
                                <a:solidFill>
                                  <a:srgbClr val="0000A2"/>
                                </a:solidFill>
                                <a:latin typeface="Times New Roman" pitchFamily="18" charset="0"/>
                                <a:cs typeface="Times New Roman" pitchFamily="18" charset="0"/>
                              </a:rPr>
                              <m:t>x</m:t>
                            </m:r>
                          </m:e>
                          <m:sup>
                            <m:r>
                              <a:rPr lang="en-US" sz="2200" b="0" i="1" smtClean="0">
                                <a:solidFill>
                                  <a:srgbClr val="0000A2"/>
                                </a:solidFill>
                                <a:latin typeface="Cambria Math" panose="02040503050406030204" pitchFamily="18" charset="0"/>
                                <a:cs typeface="Times New Roman" pitchFamily="18" charset="0"/>
                              </a:rPr>
                              <m:t>2</m:t>
                            </m:r>
                          </m:sup>
                        </m:sSup>
                        <m:r>
                          <a:rPr lang="en-US" sz="2200" b="0" i="1" smtClean="0">
                            <a:solidFill>
                              <a:srgbClr val="0000A2"/>
                            </a:solidFill>
                            <a:latin typeface="Cambria Math" panose="02040503050406030204" pitchFamily="18" charset="0"/>
                            <a:cs typeface="Times New Roman" pitchFamily="18" charset="0"/>
                          </a:rPr>
                          <m:t> </m:t>
                        </m:r>
                        <m:r>
                          <m:rPr>
                            <m:nor/>
                          </m:rPr>
                          <a:rPr lang="en-US" sz="2200" b="0" i="0" smtClean="0">
                            <a:solidFill>
                              <a:srgbClr val="0000A2"/>
                            </a:solidFill>
                            <a:latin typeface="Times New Roman" pitchFamily="18" charset="0"/>
                            <a:cs typeface="Times New Roman" pitchFamily="18" charset="0"/>
                          </a:rPr>
                          <m:t>− 4</m:t>
                        </m:r>
                        <m:r>
                          <m:rPr>
                            <m:nor/>
                          </m:rPr>
                          <a:rPr lang="en-US" sz="2200" b="0" i="0" smtClean="0">
                            <a:solidFill>
                              <a:srgbClr val="0000A2"/>
                            </a:solidFill>
                            <a:latin typeface="Times New Roman" pitchFamily="18" charset="0"/>
                            <a:cs typeface="Times New Roman" pitchFamily="18" charset="0"/>
                          </a:rPr>
                          <m:t>xy</m:t>
                        </m:r>
                        <m:r>
                          <m:rPr>
                            <m:nor/>
                          </m:rPr>
                          <a:rPr lang="en-US" sz="2200" b="0" i="0" smtClean="0">
                            <a:solidFill>
                              <a:srgbClr val="0000A2"/>
                            </a:solidFill>
                            <a:latin typeface="Times New Roman" pitchFamily="18" charset="0"/>
                            <a:cs typeface="Times New Roman" pitchFamily="18" charset="0"/>
                          </a:rPr>
                          <m:t> + </m:t>
                        </m:r>
                        <m:sSup>
                          <m:sSupPr>
                            <m:ctrlPr>
                              <a:rPr lang="en-US" sz="2200" b="0" i="1" smtClean="0">
                                <a:solidFill>
                                  <a:srgbClr val="0000A2"/>
                                </a:solidFill>
                                <a:latin typeface="Cambria Math" panose="02040503050406030204" pitchFamily="18" charset="0"/>
                                <a:cs typeface="Times New Roman" pitchFamily="18" charset="0"/>
                              </a:rPr>
                            </m:ctrlPr>
                          </m:sSupPr>
                          <m:e>
                            <m:r>
                              <m:rPr>
                                <m:nor/>
                              </m:rPr>
                              <a:rPr lang="en-US" sz="2200" b="0" i="0" smtClean="0">
                                <a:solidFill>
                                  <a:srgbClr val="0000A2"/>
                                </a:solidFill>
                                <a:latin typeface="Times New Roman" pitchFamily="18" charset="0"/>
                                <a:cs typeface="Times New Roman" pitchFamily="18" charset="0"/>
                              </a:rPr>
                              <m:t>y</m:t>
                            </m:r>
                          </m:e>
                          <m:sup>
                            <m:r>
                              <a:rPr lang="en-US" sz="2200" b="0" i="1" smtClean="0">
                                <a:solidFill>
                                  <a:srgbClr val="0000A2"/>
                                </a:solidFill>
                                <a:latin typeface="Cambria Math" panose="02040503050406030204" pitchFamily="18" charset="0"/>
                                <a:cs typeface="Times New Roman" pitchFamily="18" charset="0"/>
                              </a:rPr>
                              <m:t>2</m:t>
                            </m:r>
                          </m:sup>
                        </m:sSup>
                      </m:den>
                    </m:f>
                    <m:r>
                      <m:rPr>
                        <m:nor/>
                      </m:rPr>
                      <a:rPr lang="en-US" sz="2200" i="0" smtClean="0">
                        <a:solidFill>
                          <a:srgbClr val="0000A2"/>
                        </a:solidFill>
                        <a:latin typeface="Times New Roman" pitchFamily="18" charset="0"/>
                        <a:cs typeface="Times New Roman" pitchFamily="18" charset="0"/>
                      </a:rPr>
                      <m:t>.</m:t>
                    </m:r>
                    <m:d>
                      <m:dPr>
                        <m:ctrlPr>
                          <a:rPr lang="en-US" sz="2200" i="1" smtClean="0">
                            <a:solidFill>
                              <a:srgbClr val="0000A2"/>
                            </a:solidFill>
                            <a:latin typeface="Cambria Math" panose="02040503050406030204" pitchFamily="18" charset="0"/>
                            <a:cs typeface="Times New Roman" pitchFamily="18" charset="0"/>
                          </a:rPr>
                        </m:ctrlPr>
                      </m:dPr>
                      <m:e>
                        <m:r>
                          <m:rPr>
                            <m:nor/>
                          </m:rPr>
                          <a:rPr lang="en-US" sz="2200" b="0" i="0" smtClean="0">
                            <a:solidFill>
                              <a:srgbClr val="0000A2"/>
                            </a:solidFill>
                            <a:latin typeface="Times New Roman" pitchFamily="18" charset="0"/>
                            <a:cs typeface="Times New Roman" pitchFamily="18" charset="0"/>
                          </a:rPr>
                          <m:t>2</m:t>
                        </m:r>
                        <m:r>
                          <m:rPr>
                            <m:nor/>
                          </m:rPr>
                          <a:rPr lang="en-US" sz="2200" b="0" i="0" smtClean="0">
                            <a:solidFill>
                              <a:srgbClr val="0000A2"/>
                            </a:solidFill>
                            <a:latin typeface="Times New Roman" pitchFamily="18" charset="0"/>
                            <a:cs typeface="Times New Roman" pitchFamily="18" charset="0"/>
                          </a:rPr>
                          <m:t>x</m:t>
                        </m:r>
                        <m:r>
                          <m:rPr>
                            <m:nor/>
                          </m:rPr>
                          <a:rPr lang="en-US" sz="2200" b="0" i="0" smtClean="0">
                            <a:solidFill>
                              <a:srgbClr val="0000A2"/>
                            </a:solidFill>
                            <a:latin typeface="Times New Roman" pitchFamily="18" charset="0"/>
                            <a:cs typeface="Times New Roman" pitchFamily="18" charset="0"/>
                          </a:rPr>
                          <m:t> − </m:t>
                        </m:r>
                        <m:r>
                          <m:rPr>
                            <m:nor/>
                          </m:rPr>
                          <a:rPr lang="en-US" sz="2200" b="0" i="0" smtClean="0">
                            <a:solidFill>
                              <a:srgbClr val="0000A2"/>
                            </a:solidFill>
                            <a:latin typeface="Times New Roman" pitchFamily="18" charset="0"/>
                            <a:cs typeface="Times New Roman" pitchFamily="18" charset="0"/>
                          </a:rPr>
                          <m:t>y</m:t>
                        </m:r>
                      </m:e>
                    </m:d>
                  </m:oMath>
                </a14:m>
                <a:r>
                  <a:rPr kumimoji="0" lang="en-US" sz="2200" b="0" i="0" u="none" strike="noStrike" cap="none" normalizeH="0" baseline="0" dirty="0">
                    <a:ln>
                      <a:noFill/>
                    </a:ln>
                    <a:solidFill>
                      <a:schemeClr val="tx1"/>
                    </a:solidFill>
                    <a:effectLst/>
                    <a:latin typeface="Times New Roman" pitchFamily="18" charset="0"/>
                    <a:cs typeface="Times New Roman" pitchFamily="18" charset="0"/>
                  </a:rPr>
                  <a:t>	</a:t>
                </a:r>
              </a:p>
            </p:txBody>
          </p:sp>
        </mc:Choice>
        <mc:Fallback>
          <p:sp>
            <p:nvSpPr>
              <p:cNvPr id="14" name="Rectangle 13"/>
              <p:cNvSpPr>
                <a:spLocks noRot="1" noChangeAspect="1" noMove="1" noResize="1" noEditPoints="1" noAdjustHandles="1" noChangeArrowheads="1" noChangeShapeType="1" noTextEdit="1"/>
              </p:cNvSpPr>
              <p:nvPr/>
            </p:nvSpPr>
            <p:spPr bwMode="auto">
              <a:xfrm>
                <a:off x="555171" y="-192217"/>
                <a:ext cx="7252608" cy="2271723"/>
              </a:xfrm>
              <a:prstGeom prst="rect">
                <a:avLst/>
              </a:prstGeom>
              <a:blipFill>
                <a:blip r:embed="rId5"/>
                <a:stretch>
                  <a:fillRect l="-1092"/>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sp>
        <p:nvSpPr>
          <p:cNvPr id="15" name="Rectangle 14"/>
          <p:cNvSpPr>
            <a:spLocks noChangeArrowheads="1"/>
          </p:cNvSpPr>
          <p:nvPr/>
        </p:nvSpPr>
        <p:spPr bwMode="auto">
          <a:xfrm>
            <a:off x="0" y="8953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6" name="Rectangle 15"/>
          <p:cNvSpPr>
            <a:spLocks noChangeArrowheads="1"/>
          </p:cNvSpPr>
          <p:nvPr/>
        </p:nvSpPr>
        <p:spPr bwMode="auto">
          <a:xfrm>
            <a:off x="0" y="1352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8" name="Rectangle 17"/>
          <p:cNvSpPr>
            <a:spLocks noChangeArrowheads="1"/>
          </p:cNvSpPr>
          <p:nvPr/>
        </p:nvSpPr>
        <p:spPr bwMode="auto">
          <a:xfrm>
            <a:off x="0" y="22574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9" name="Rectangle 18"/>
          <p:cNvSpPr>
            <a:spLocks noChangeArrowheads="1"/>
          </p:cNvSpPr>
          <p:nvPr/>
        </p:nvSpPr>
        <p:spPr bwMode="auto">
          <a:xfrm>
            <a:off x="0" y="27813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21" name="Rectangle 20"/>
          <p:cNvSpPr>
            <a:spLocks noChangeArrowheads="1"/>
          </p:cNvSpPr>
          <p:nvPr/>
        </p:nvSpPr>
        <p:spPr bwMode="auto">
          <a:xfrm>
            <a:off x="0" y="37052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2" name="Rectangle 21"/>
          <p:cNvSpPr>
            <a:spLocks noChangeArrowheads="1"/>
          </p:cNvSpPr>
          <p:nvPr/>
        </p:nvSpPr>
        <p:spPr bwMode="auto">
          <a:xfrm>
            <a:off x="0" y="42576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24" name="Rectangle 23"/>
          <p:cNvSpPr>
            <a:spLocks noChangeArrowheads="1"/>
          </p:cNvSpPr>
          <p:nvPr/>
        </p:nvSpPr>
        <p:spPr bwMode="auto">
          <a:xfrm>
            <a:off x="0" y="566737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5" name="Rectangle 24"/>
          <p:cNvSpPr>
            <a:spLocks noChangeArrowheads="1"/>
          </p:cNvSpPr>
          <p:nvPr/>
        </p:nvSpPr>
        <p:spPr bwMode="auto">
          <a:xfrm>
            <a:off x="0" y="66579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mc:AlternateContent xmlns:mc="http://schemas.openxmlformats.org/markup-compatibility/2006">
        <mc:Choice xmlns:a14="http://schemas.microsoft.com/office/drawing/2010/main" Requires="a14">
          <p:sp>
            <p:nvSpPr>
              <p:cNvPr id="13" name="Rectangle 12"/>
              <p:cNvSpPr>
                <a:spLocks noChangeArrowheads="1"/>
              </p:cNvSpPr>
              <p:nvPr/>
            </p:nvSpPr>
            <p:spPr bwMode="auto">
              <a:xfrm>
                <a:off x="609600" y="1504950"/>
                <a:ext cx="7274379" cy="1964192"/>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200000"/>
                  </a:lnSpc>
                  <a:spcBef>
                    <a:spcPct val="0"/>
                  </a:spcBef>
                  <a:spcAft>
                    <a:spcPct val="0"/>
                  </a:spcAft>
                  <a:buClrTx/>
                  <a:buSzTx/>
                  <a:buFontTx/>
                  <a:buNone/>
                  <a:tabLst>
                    <a:tab pos="3306763" algn="l"/>
                  </a:tabLst>
                </a:pPr>
                <a:r>
                  <a:rPr kumimoji="0" lang="fr-FR" sz="2200" b="1" i="0" u="none" strike="noStrike" cap="none" normalizeH="0" baseline="0" dirty="0" err="1">
                    <a:ln>
                      <a:noFill/>
                    </a:ln>
                    <a:solidFill>
                      <a:srgbClr val="C00000"/>
                    </a:solidFill>
                    <a:effectLst/>
                    <a:latin typeface="Times New Roman" pitchFamily="18" charset="0"/>
                    <a:ea typeface="Times New Roman" pitchFamily="18" charset="0"/>
                    <a:cs typeface="Times New Roman" pitchFamily="18" charset="0"/>
                  </a:rPr>
                  <a:t>Bài</a:t>
                </a:r>
                <a:r>
                  <a:rPr kumimoji="0" lang="fr-FR" sz="2200" b="1" i="0" u="none" strike="noStrike" cap="none" normalizeH="0" baseline="0" dirty="0">
                    <a:ln>
                      <a:noFill/>
                    </a:ln>
                    <a:solidFill>
                      <a:srgbClr val="C00000"/>
                    </a:solidFill>
                    <a:effectLst/>
                    <a:latin typeface="Times New Roman" pitchFamily="18" charset="0"/>
                    <a:ea typeface="Times New Roman" pitchFamily="18" charset="0"/>
                    <a:cs typeface="Times New Roman" pitchFamily="18" charset="0"/>
                  </a:rPr>
                  <a:t> </a:t>
                </a:r>
                <a:r>
                  <a:rPr lang="fr-FR" sz="2200" b="1" dirty="0">
                    <a:solidFill>
                      <a:srgbClr val="C00000"/>
                    </a:solidFill>
                    <a:latin typeface="Times New Roman" pitchFamily="18" charset="0"/>
                    <a:ea typeface="Times New Roman" pitchFamily="18" charset="0"/>
                    <a:cs typeface="Times New Roman" pitchFamily="18" charset="0"/>
                  </a:rPr>
                  <a:t>2</a:t>
                </a:r>
                <a:r>
                  <a:rPr kumimoji="0" lang="fr-FR" sz="2200" b="1" i="0" u="none" strike="noStrike" cap="none" normalizeH="0" baseline="0" dirty="0">
                    <a:ln>
                      <a:noFill/>
                    </a:ln>
                    <a:solidFill>
                      <a:srgbClr val="C00000"/>
                    </a:solidFill>
                    <a:effectLst/>
                    <a:latin typeface="Times New Roman" pitchFamily="18" charset="0"/>
                    <a:ea typeface="Times New Roman" pitchFamily="18" charset="0"/>
                    <a:cs typeface="Times New Roman" pitchFamily="18" charset="0"/>
                  </a:rPr>
                  <a:t>: </a:t>
                </a:r>
                <a:r>
                  <a:rPr kumimoji="0" lang="fr-FR" sz="2200" b="0" i="0" u="none" strike="noStrike" cap="none" normalizeH="0" baseline="0" dirty="0" err="1">
                    <a:ln>
                      <a:noFill/>
                    </a:ln>
                    <a:solidFill>
                      <a:srgbClr val="0000A2"/>
                    </a:solidFill>
                    <a:effectLst/>
                    <a:latin typeface="Times New Roman" pitchFamily="18" charset="0"/>
                    <a:ea typeface="Times New Roman" pitchFamily="18" charset="0"/>
                    <a:cs typeface="Times New Roman" pitchFamily="18" charset="0"/>
                  </a:rPr>
                  <a:t>Thực</a:t>
                </a:r>
                <a:r>
                  <a:rPr kumimoji="0" lang="fr-FR" sz="2200" b="0" i="0" u="none" strike="noStrike" cap="none" normalizeH="0" baseline="0" dirty="0">
                    <a:ln>
                      <a:noFill/>
                    </a:ln>
                    <a:solidFill>
                      <a:srgbClr val="0000A2"/>
                    </a:solidFill>
                    <a:effectLst/>
                    <a:latin typeface="Times New Roman" pitchFamily="18" charset="0"/>
                    <a:ea typeface="Times New Roman" pitchFamily="18" charset="0"/>
                    <a:cs typeface="Times New Roman" pitchFamily="18" charset="0"/>
                  </a:rPr>
                  <a:t> </a:t>
                </a:r>
                <a:r>
                  <a:rPr kumimoji="0" lang="fr-FR" sz="2200" b="0" i="0" u="none" strike="noStrike" cap="none" normalizeH="0" baseline="0" dirty="0" err="1">
                    <a:ln>
                      <a:noFill/>
                    </a:ln>
                    <a:solidFill>
                      <a:srgbClr val="0000A2"/>
                    </a:solidFill>
                    <a:effectLst/>
                    <a:latin typeface="Times New Roman" pitchFamily="18" charset="0"/>
                    <a:ea typeface="Times New Roman" pitchFamily="18" charset="0"/>
                    <a:cs typeface="Times New Roman" pitchFamily="18" charset="0"/>
                  </a:rPr>
                  <a:t>hiện</a:t>
                </a:r>
                <a:r>
                  <a:rPr kumimoji="0" lang="fr-FR" sz="2200" b="0" i="0" u="none" strike="noStrike" cap="none" normalizeH="0" baseline="0" dirty="0">
                    <a:ln>
                      <a:noFill/>
                    </a:ln>
                    <a:solidFill>
                      <a:srgbClr val="0000A2"/>
                    </a:solidFill>
                    <a:effectLst/>
                    <a:latin typeface="Times New Roman" pitchFamily="18" charset="0"/>
                    <a:ea typeface="Times New Roman" pitchFamily="18" charset="0"/>
                    <a:cs typeface="Times New Roman" pitchFamily="18" charset="0"/>
                  </a:rPr>
                  <a:t> </a:t>
                </a:r>
                <a:r>
                  <a:rPr kumimoji="0" lang="fr-FR" sz="2200" b="0" i="0" u="none" strike="noStrike" cap="none" normalizeH="0" baseline="0" dirty="0" err="1">
                    <a:ln>
                      <a:noFill/>
                    </a:ln>
                    <a:solidFill>
                      <a:srgbClr val="0000A2"/>
                    </a:solidFill>
                    <a:effectLst/>
                    <a:latin typeface="Times New Roman" pitchFamily="18" charset="0"/>
                    <a:ea typeface="Times New Roman" pitchFamily="18" charset="0"/>
                    <a:cs typeface="Times New Roman" pitchFamily="18" charset="0"/>
                  </a:rPr>
                  <a:t>phép</a:t>
                </a:r>
                <a:r>
                  <a:rPr kumimoji="0" lang="fr-FR" sz="2200" b="0" i="0" u="none" strike="noStrike" cap="none" normalizeH="0" baseline="0" dirty="0">
                    <a:ln>
                      <a:noFill/>
                    </a:ln>
                    <a:solidFill>
                      <a:srgbClr val="0000A2"/>
                    </a:solidFill>
                    <a:effectLst/>
                    <a:latin typeface="Times New Roman" pitchFamily="18" charset="0"/>
                    <a:ea typeface="Times New Roman" pitchFamily="18" charset="0"/>
                    <a:cs typeface="Times New Roman" pitchFamily="18" charset="0"/>
                  </a:rPr>
                  <a:t> </a:t>
                </a:r>
                <a:r>
                  <a:rPr kumimoji="0" lang="fr-FR" sz="2200" b="0" i="0" u="none" strike="noStrike" cap="none" normalizeH="0" baseline="0" dirty="0" err="1">
                    <a:ln>
                      <a:noFill/>
                    </a:ln>
                    <a:solidFill>
                      <a:srgbClr val="0000A2"/>
                    </a:solidFill>
                    <a:effectLst/>
                    <a:latin typeface="Times New Roman" pitchFamily="18" charset="0"/>
                    <a:ea typeface="Times New Roman" pitchFamily="18" charset="0"/>
                    <a:cs typeface="Times New Roman" pitchFamily="18" charset="0"/>
                  </a:rPr>
                  <a:t>tính</a:t>
                </a:r>
                <a:endParaRPr kumimoji="0" lang="en-US" sz="2200" b="0" i="0" u="none" strike="noStrike" cap="none" normalizeH="0" baseline="0" dirty="0">
                  <a:ln>
                    <a:noFill/>
                  </a:ln>
                  <a:solidFill>
                    <a:srgbClr val="0000A2"/>
                  </a:solidFill>
                  <a:effectLst/>
                  <a:latin typeface="Times New Roman" pitchFamily="18" charset="0"/>
                  <a:cs typeface="Times New Roman" pitchFamily="18" charset="0"/>
                </a:endParaRPr>
              </a:p>
              <a:p>
                <a:pPr lvl="0" algn="just" eaLnBrk="0" fontAlgn="base" hangingPunct="0">
                  <a:spcBef>
                    <a:spcPct val="0"/>
                  </a:spcBef>
                  <a:spcAft>
                    <a:spcPct val="0"/>
                  </a:spcAft>
                  <a:tabLst>
                    <a:tab pos="3306763" algn="l"/>
                  </a:tabLst>
                </a:pPr>
                <a:r>
                  <a:rPr kumimoji="0" lang="en-US" sz="2200" b="0" i="0" u="none" strike="noStrike" cap="none" normalizeH="0" baseline="0" dirty="0">
                    <a:ln>
                      <a:noFill/>
                    </a:ln>
                    <a:solidFill>
                      <a:srgbClr val="0000A2"/>
                    </a:solidFill>
                    <a:effectLst/>
                    <a:latin typeface="Times New Roman" pitchFamily="18" charset="0"/>
                    <a:ea typeface="Times New Roman" pitchFamily="18" charset="0"/>
                    <a:cs typeface="Times New Roman" pitchFamily="18" charset="0"/>
                  </a:rPr>
                  <a:t>a) </a:t>
                </a:r>
                <a14:m>
                  <m:oMath xmlns:m="http://schemas.openxmlformats.org/officeDocument/2006/math">
                    <m:f>
                      <m:fPr>
                        <m:ctrlPr>
                          <a:rPr kumimoji="0" lang="en-US" sz="2200" b="0" i="1" u="none" strike="noStrike" cap="none" normalizeH="0" baseline="0" smtClean="0">
                            <a:ln>
                              <a:noFill/>
                            </a:ln>
                            <a:solidFill>
                              <a:srgbClr val="0000A2"/>
                            </a:solidFill>
                            <a:effectLst/>
                            <a:latin typeface="Cambria Math" panose="02040503050406030204" pitchFamily="18" charset="0"/>
                            <a:cs typeface="Times New Roman" pitchFamily="18" charset="0"/>
                          </a:rPr>
                        </m:ctrlPr>
                      </m:fPr>
                      <m:num>
                        <m:r>
                          <m:rPr>
                            <m:nor/>
                          </m:rPr>
                          <a:rPr kumimoji="0" lang="en-US" sz="2200" b="0" i="0" u="none" strike="noStrike" cap="none" normalizeH="0" baseline="0" smtClean="0">
                            <a:ln>
                              <a:noFill/>
                            </a:ln>
                            <a:solidFill>
                              <a:srgbClr val="0000A2"/>
                            </a:solidFill>
                            <a:effectLst/>
                            <a:latin typeface="Times New Roman" pitchFamily="18" charset="0"/>
                            <a:cs typeface="Times New Roman" pitchFamily="18" charset="0"/>
                          </a:rPr>
                          <m:t>20</m:t>
                        </m:r>
                        <m:r>
                          <m:rPr>
                            <m:nor/>
                          </m:rPr>
                          <a:rPr kumimoji="0" lang="en-US" sz="2200" b="0" i="0" u="none" strike="noStrike" cap="none" normalizeH="0" baseline="0" smtClean="0">
                            <a:ln>
                              <a:noFill/>
                            </a:ln>
                            <a:solidFill>
                              <a:srgbClr val="0000A2"/>
                            </a:solidFill>
                            <a:effectLst/>
                            <a:latin typeface="Times New Roman" pitchFamily="18" charset="0"/>
                            <a:cs typeface="Times New Roman" pitchFamily="18" charset="0"/>
                          </a:rPr>
                          <m:t>x</m:t>
                        </m:r>
                      </m:num>
                      <m:den>
                        <m:r>
                          <m:rPr>
                            <m:nor/>
                          </m:rPr>
                          <a:rPr kumimoji="0" lang="en-US" sz="2200" b="0" i="0" u="none" strike="noStrike" cap="none" normalizeH="0" baseline="0" smtClean="0">
                            <a:ln>
                              <a:noFill/>
                            </a:ln>
                            <a:solidFill>
                              <a:srgbClr val="0000A2"/>
                            </a:solidFill>
                            <a:effectLst/>
                            <a:latin typeface="Times New Roman" pitchFamily="18" charset="0"/>
                            <a:cs typeface="Times New Roman" pitchFamily="18" charset="0"/>
                          </a:rPr>
                          <m:t>3</m:t>
                        </m:r>
                        <m:sSup>
                          <m:sSupPr>
                            <m:ctrlPr>
                              <a:rPr kumimoji="0" lang="en-US" sz="2200" b="0" i="1" u="none" strike="noStrike" cap="none" normalizeH="0" baseline="0" smtClean="0">
                                <a:ln>
                                  <a:noFill/>
                                </a:ln>
                                <a:solidFill>
                                  <a:srgbClr val="0000A2"/>
                                </a:solidFill>
                                <a:effectLst/>
                                <a:latin typeface="Cambria Math" panose="02040503050406030204" pitchFamily="18" charset="0"/>
                                <a:cs typeface="Times New Roman" pitchFamily="18" charset="0"/>
                              </a:rPr>
                            </m:ctrlPr>
                          </m:sSupPr>
                          <m:e>
                            <m:r>
                              <m:rPr>
                                <m:nor/>
                              </m:rPr>
                              <a:rPr kumimoji="0" lang="en-US" sz="2200" b="0" i="0" u="none" strike="noStrike" cap="none" normalizeH="0" baseline="0" smtClean="0">
                                <a:ln>
                                  <a:noFill/>
                                </a:ln>
                                <a:solidFill>
                                  <a:srgbClr val="0000A2"/>
                                </a:solidFill>
                                <a:effectLst/>
                                <a:latin typeface="Times New Roman" pitchFamily="18" charset="0"/>
                                <a:cs typeface="Times New Roman" pitchFamily="18" charset="0"/>
                              </a:rPr>
                              <m:t>y</m:t>
                            </m:r>
                          </m:e>
                          <m:sup>
                            <m:r>
                              <a:rPr kumimoji="0" lang="en-US" sz="2200" b="0" i="1" u="none" strike="noStrike" cap="none" normalizeH="0" baseline="0" smtClean="0">
                                <a:ln>
                                  <a:noFill/>
                                </a:ln>
                                <a:solidFill>
                                  <a:srgbClr val="0000A2"/>
                                </a:solidFill>
                                <a:effectLst/>
                                <a:latin typeface="Cambria Math" panose="02040503050406030204" pitchFamily="18" charset="0"/>
                                <a:cs typeface="Times New Roman" pitchFamily="18" charset="0"/>
                              </a:rPr>
                              <m:t>2</m:t>
                            </m:r>
                          </m:sup>
                        </m:sSup>
                      </m:den>
                    </m:f>
                    <m:r>
                      <m:rPr>
                        <m:nor/>
                      </m:rPr>
                      <a:rPr kumimoji="0" lang="en-US" sz="2200" b="0" i="0" u="none" strike="noStrike" cap="none" normalizeH="0" baseline="0" smtClean="0">
                        <a:ln>
                          <a:noFill/>
                        </a:ln>
                        <a:solidFill>
                          <a:srgbClr val="0000A2"/>
                        </a:solidFill>
                        <a:effectLst/>
                        <a:latin typeface="Times New Roman" pitchFamily="18" charset="0"/>
                        <a:cs typeface="Times New Roman" pitchFamily="18" charset="0"/>
                      </a:rPr>
                      <m:t>:</m:t>
                    </m:r>
                    <m:d>
                      <m:dPr>
                        <m:ctrlPr>
                          <a:rPr kumimoji="0" lang="en-US" sz="2200" b="0" i="1" u="none" strike="noStrike" cap="none" normalizeH="0" baseline="0" smtClean="0">
                            <a:ln>
                              <a:noFill/>
                            </a:ln>
                            <a:solidFill>
                              <a:srgbClr val="0000A2"/>
                            </a:solidFill>
                            <a:effectLst/>
                            <a:latin typeface="Cambria Math" panose="02040503050406030204" pitchFamily="18" charset="0"/>
                            <a:cs typeface="Times New Roman" pitchFamily="18" charset="0"/>
                          </a:rPr>
                        </m:ctrlPr>
                      </m:dPr>
                      <m:e>
                        <m:r>
                          <m:rPr>
                            <m:nor/>
                          </m:rPr>
                          <a:rPr kumimoji="0" lang="en-US" sz="2200" b="0" i="0" u="none" strike="noStrike" cap="none" normalizeH="0" baseline="0" smtClean="0">
                            <a:ln>
                              <a:noFill/>
                            </a:ln>
                            <a:solidFill>
                              <a:srgbClr val="0000A2"/>
                            </a:solidFill>
                            <a:effectLst/>
                            <a:latin typeface="Times New Roman" pitchFamily="18" charset="0"/>
                            <a:cs typeface="Times New Roman" pitchFamily="18" charset="0"/>
                          </a:rPr>
                          <m:t>−</m:t>
                        </m:r>
                        <m:f>
                          <m:fPr>
                            <m:ctrlPr>
                              <a:rPr kumimoji="0" lang="en-US" sz="2200" b="0" i="1" u="none" strike="noStrike" cap="none" normalizeH="0" baseline="0" smtClean="0">
                                <a:ln>
                                  <a:noFill/>
                                </a:ln>
                                <a:solidFill>
                                  <a:srgbClr val="0000A2"/>
                                </a:solidFill>
                                <a:effectLst/>
                                <a:latin typeface="Cambria Math" panose="02040503050406030204" pitchFamily="18" charset="0"/>
                                <a:cs typeface="Times New Roman" pitchFamily="18" charset="0"/>
                              </a:rPr>
                            </m:ctrlPr>
                          </m:fPr>
                          <m:num>
                            <m:r>
                              <m:rPr>
                                <m:nor/>
                              </m:rPr>
                              <a:rPr kumimoji="0" lang="en-US" sz="2200" b="0" i="0" u="none" strike="noStrike" cap="none" normalizeH="0" baseline="0" smtClean="0">
                                <a:ln>
                                  <a:noFill/>
                                </a:ln>
                                <a:solidFill>
                                  <a:srgbClr val="0000A2"/>
                                </a:solidFill>
                                <a:effectLst/>
                                <a:latin typeface="Times New Roman" pitchFamily="18" charset="0"/>
                                <a:cs typeface="Times New Roman" pitchFamily="18" charset="0"/>
                              </a:rPr>
                              <m:t>15</m:t>
                            </m:r>
                            <m:sSup>
                              <m:sSupPr>
                                <m:ctrlPr>
                                  <a:rPr kumimoji="0" lang="en-US" sz="2200" b="0" i="1" u="none" strike="noStrike" cap="none" normalizeH="0" baseline="0" smtClean="0">
                                    <a:ln>
                                      <a:noFill/>
                                    </a:ln>
                                    <a:solidFill>
                                      <a:srgbClr val="0000A2"/>
                                    </a:solidFill>
                                    <a:effectLst/>
                                    <a:latin typeface="Cambria Math" panose="02040503050406030204" pitchFamily="18" charset="0"/>
                                    <a:cs typeface="Times New Roman" pitchFamily="18" charset="0"/>
                                  </a:rPr>
                                </m:ctrlPr>
                              </m:sSupPr>
                              <m:e>
                                <m:r>
                                  <m:rPr>
                                    <m:nor/>
                                  </m:rPr>
                                  <a:rPr kumimoji="0" lang="en-US" sz="2200" b="0" i="0" u="none" strike="noStrike" cap="none" normalizeH="0" baseline="0" smtClean="0">
                                    <a:ln>
                                      <a:noFill/>
                                    </a:ln>
                                    <a:solidFill>
                                      <a:srgbClr val="0000A2"/>
                                    </a:solidFill>
                                    <a:effectLst/>
                                    <a:latin typeface="Times New Roman" pitchFamily="18" charset="0"/>
                                    <a:cs typeface="Times New Roman" pitchFamily="18" charset="0"/>
                                  </a:rPr>
                                  <m:t>x</m:t>
                                </m:r>
                              </m:e>
                              <m:sup>
                                <m:r>
                                  <a:rPr kumimoji="0" lang="en-US" sz="2200" b="0" i="1" u="none" strike="noStrike" cap="none" normalizeH="0" baseline="0" smtClean="0">
                                    <a:ln>
                                      <a:noFill/>
                                    </a:ln>
                                    <a:solidFill>
                                      <a:srgbClr val="0000A2"/>
                                    </a:solidFill>
                                    <a:effectLst/>
                                    <a:latin typeface="Cambria Math" panose="02040503050406030204" pitchFamily="18" charset="0"/>
                                    <a:cs typeface="Times New Roman" pitchFamily="18" charset="0"/>
                                  </a:rPr>
                                  <m:t>2</m:t>
                                </m:r>
                              </m:sup>
                            </m:sSup>
                          </m:num>
                          <m:den>
                            <m:r>
                              <m:rPr>
                                <m:nor/>
                              </m:rPr>
                              <a:rPr kumimoji="0" lang="en-US" sz="2200" b="0" i="0" u="none" strike="noStrike" cap="none" normalizeH="0" baseline="0" smtClean="0">
                                <a:ln>
                                  <a:noFill/>
                                </a:ln>
                                <a:solidFill>
                                  <a:srgbClr val="0000A2"/>
                                </a:solidFill>
                                <a:effectLst/>
                                <a:latin typeface="Times New Roman" pitchFamily="18" charset="0"/>
                                <a:cs typeface="Times New Roman" pitchFamily="18" charset="0"/>
                              </a:rPr>
                              <m:t>6</m:t>
                            </m:r>
                            <m:r>
                              <m:rPr>
                                <m:nor/>
                              </m:rPr>
                              <a:rPr kumimoji="0" lang="en-US" sz="2200" b="0" i="0" u="none" strike="noStrike" cap="none" normalizeH="0" baseline="0" smtClean="0">
                                <a:ln>
                                  <a:noFill/>
                                </a:ln>
                                <a:solidFill>
                                  <a:srgbClr val="0000A2"/>
                                </a:solidFill>
                                <a:effectLst/>
                                <a:latin typeface="Times New Roman" pitchFamily="18" charset="0"/>
                                <a:cs typeface="Times New Roman" pitchFamily="18" charset="0"/>
                              </a:rPr>
                              <m:t>y</m:t>
                            </m:r>
                          </m:den>
                        </m:f>
                      </m:e>
                    </m:d>
                  </m:oMath>
                </a14:m>
                <a:r>
                  <a:rPr lang="en-US" sz="2200" dirty="0">
                    <a:solidFill>
                      <a:srgbClr val="0000A2"/>
                    </a:solidFill>
                    <a:latin typeface="Times New Roman" pitchFamily="18" charset="0"/>
                    <a:ea typeface="Times New Roman" pitchFamily="18" charset="0"/>
                    <a:cs typeface="Times New Roman" pitchFamily="18" charset="0"/>
                  </a:rPr>
                  <a:t> 			b) </a:t>
                </a:r>
                <a14:m>
                  <m:oMath xmlns:m="http://schemas.openxmlformats.org/officeDocument/2006/math">
                    <m:f>
                      <m:fPr>
                        <m:ctrlPr>
                          <a:rPr lang="en-US" sz="2200" i="1">
                            <a:solidFill>
                              <a:srgbClr val="0000A2"/>
                            </a:solidFill>
                            <a:latin typeface="Cambria Math" panose="02040503050406030204" pitchFamily="18" charset="0"/>
                            <a:cs typeface="Times New Roman" pitchFamily="18" charset="0"/>
                          </a:rPr>
                        </m:ctrlPr>
                      </m:fPr>
                      <m:num>
                        <m:sSup>
                          <m:sSupPr>
                            <m:ctrlPr>
                              <a:rPr lang="en-US" sz="2200" i="1" smtClean="0">
                                <a:solidFill>
                                  <a:srgbClr val="0000A2"/>
                                </a:solidFill>
                                <a:latin typeface="Cambria Math" panose="02040503050406030204" pitchFamily="18" charset="0"/>
                                <a:cs typeface="Times New Roman" pitchFamily="18" charset="0"/>
                              </a:rPr>
                            </m:ctrlPr>
                          </m:sSupPr>
                          <m:e>
                            <m:r>
                              <m:rPr>
                                <m:nor/>
                              </m:rPr>
                              <a:rPr lang="en-US" sz="2200" b="0" i="0" smtClean="0">
                                <a:solidFill>
                                  <a:srgbClr val="0000A2"/>
                                </a:solidFill>
                                <a:latin typeface="Times New Roman" pitchFamily="18" charset="0"/>
                                <a:cs typeface="Times New Roman" pitchFamily="18" charset="0"/>
                              </a:rPr>
                              <m:t>9</m:t>
                            </m:r>
                            <m:r>
                              <m:rPr>
                                <m:nor/>
                              </m:rPr>
                              <a:rPr lang="en-US" sz="2200" i="0" smtClean="0">
                                <a:solidFill>
                                  <a:srgbClr val="0000A2"/>
                                </a:solidFill>
                                <a:latin typeface="Times New Roman" pitchFamily="18" charset="0"/>
                                <a:cs typeface="Times New Roman" pitchFamily="18" charset="0"/>
                              </a:rPr>
                              <m:t>x</m:t>
                            </m:r>
                          </m:e>
                          <m:sup>
                            <m:r>
                              <a:rPr lang="en-US" sz="2200" b="0" i="1" smtClean="0">
                                <a:solidFill>
                                  <a:srgbClr val="0000A2"/>
                                </a:solidFill>
                                <a:latin typeface="Cambria Math" panose="02040503050406030204" pitchFamily="18" charset="0"/>
                                <a:cs typeface="Times New Roman" pitchFamily="18" charset="0"/>
                              </a:rPr>
                              <m:t>2</m:t>
                            </m:r>
                          </m:sup>
                        </m:sSup>
                        <m:r>
                          <a:rPr lang="en-US" sz="2200" b="0" i="1" smtClean="0">
                            <a:solidFill>
                              <a:srgbClr val="0000A2"/>
                            </a:solidFill>
                            <a:latin typeface="Cambria Math" panose="02040503050406030204" pitchFamily="18" charset="0"/>
                            <a:cs typeface="Times New Roman" pitchFamily="18" charset="0"/>
                          </a:rPr>
                          <m:t> </m:t>
                        </m:r>
                        <m:r>
                          <m:rPr>
                            <m:nor/>
                          </m:rPr>
                          <a:rPr lang="en-US" sz="2200" b="0" i="0" smtClean="0">
                            <a:solidFill>
                              <a:srgbClr val="0000A2"/>
                            </a:solidFill>
                            <a:latin typeface="Times New Roman" pitchFamily="18" charset="0"/>
                            <a:cs typeface="Times New Roman" pitchFamily="18" charset="0"/>
                          </a:rPr>
                          <m:t>− </m:t>
                        </m:r>
                        <m:sSup>
                          <m:sSupPr>
                            <m:ctrlPr>
                              <a:rPr lang="en-US" sz="2200" b="0" i="1" smtClean="0">
                                <a:solidFill>
                                  <a:srgbClr val="0000A2"/>
                                </a:solidFill>
                                <a:latin typeface="Cambria Math" panose="02040503050406030204" pitchFamily="18" charset="0"/>
                                <a:cs typeface="Times New Roman" pitchFamily="18" charset="0"/>
                              </a:rPr>
                            </m:ctrlPr>
                          </m:sSupPr>
                          <m:e>
                            <m:r>
                              <m:rPr>
                                <m:nor/>
                              </m:rPr>
                              <a:rPr lang="en-US" sz="2200" b="0" i="0" smtClean="0">
                                <a:solidFill>
                                  <a:srgbClr val="0000A2"/>
                                </a:solidFill>
                                <a:latin typeface="Times New Roman" pitchFamily="18" charset="0"/>
                                <a:cs typeface="Times New Roman" pitchFamily="18" charset="0"/>
                              </a:rPr>
                              <m:t>y</m:t>
                            </m:r>
                          </m:e>
                          <m:sup>
                            <m:r>
                              <a:rPr lang="en-US" sz="2200" b="0" i="1" smtClean="0">
                                <a:solidFill>
                                  <a:srgbClr val="0000A2"/>
                                </a:solidFill>
                                <a:latin typeface="Cambria Math" panose="02040503050406030204" pitchFamily="18" charset="0"/>
                                <a:cs typeface="Times New Roman" pitchFamily="18" charset="0"/>
                              </a:rPr>
                              <m:t>2</m:t>
                            </m:r>
                          </m:sup>
                        </m:sSup>
                      </m:num>
                      <m:den>
                        <m:r>
                          <m:rPr>
                            <m:nor/>
                          </m:rPr>
                          <a:rPr lang="en-US" sz="2200" i="0" smtClean="0">
                            <a:solidFill>
                              <a:srgbClr val="0000A2"/>
                            </a:solidFill>
                            <a:latin typeface="Times New Roman" pitchFamily="18" charset="0"/>
                            <a:cs typeface="Times New Roman" pitchFamily="18" charset="0"/>
                          </a:rPr>
                          <m:t>x</m:t>
                        </m:r>
                        <m:r>
                          <m:rPr>
                            <m:nor/>
                          </m:rPr>
                          <a:rPr lang="en-US" sz="2200" b="0" i="0" smtClean="0">
                            <a:solidFill>
                              <a:srgbClr val="0000A2"/>
                            </a:solidFill>
                            <a:latin typeface="Times New Roman" pitchFamily="18" charset="0"/>
                            <a:cs typeface="Times New Roman" pitchFamily="18" charset="0"/>
                          </a:rPr>
                          <m:t> + </m:t>
                        </m:r>
                        <m:r>
                          <m:rPr>
                            <m:nor/>
                          </m:rPr>
                          <a:rPr lang="en-US" sz="2200" b="0" i="0" smtClean="0">
                            <a:solidFill>
                              <a:srgbClr val="0000A2"/>
                            </a:solidFill>
                            <a:latin typeface="Times New Roman" pitchFamily="18" charset="0"/>
                            <a:cs typeface="Times New Roman" pitchFamily="18" charset="0"/>
                          </a:rPr>
                          <m:t>y</m:t>
                        </m:r>
                      </m:den>
                    </m:f>
                    <m:r>
                      <m:rPr>
                        <m:nor/>
                      </m:rPr>
                      <a:rPr lang="en-US" sz="2200" b="0" i="0" smtClean="0">
                        <a:solidFill>
                          <a:srgbClr val="0000A2"/>
                        </a:solidFill>
                        <a:latin typeface="Times New Roman" pitchFamily="18" charset="0"/>
                        <a:cs typeface="Times New Roman" pitchFamily="18" charset="0"/>
                      </a:rPr>
                      <m:t>:</m:t>
                    </m:r>
                    <m:f>
                      <m:fPr>
                        <m:ctrlPr>
                          <a:rPr lang="en-US" sz="2200" i="1">
                            <a:solidFill>
                              <a:srgbClr val="0000A2"/>
                            </a:solidFill>
                            <a:latin typeface="Cambria Math" panose="02040503050406030204" pitchFamily="18" charset="0"/>
                            <a:cs typeface="Times New Roman" pitchFamily="18" charset="0"/>
                          </a:rPr>
                        </m:ctrlPr>
                      </m:fPr>
                      <m:num>
                        <m:r>
                          <m:rPr>
                            <m:nor/>
                          </m:rPr>
                          <a:rPr lang="en-US" sz="2200" b="0" i="0" smtClean="0">
                            <a:solidFill>
                              <a:srgbClr val="0000A2"/>
                            </a:solidFill>
                            <a:latin typeface="Times New Roman" pitchFamily="18" charset="0"/>
                            <a:cs typeface="Times New Roman" pitchFamily="18" charset="0"/>
                          </a:rPr>
                          <m:t>3</m:t>
                        </m:r>
                        <m:r>
                          <m:rPr>
                            <m:nor/>
                          </m:rPr>
                          <a:rPr lang="en-US" sz="2200" i="0" smtClean="0">
                            <a:solidFill>
                              <a:srgbClr val="0000A2"/>
                            </a:solidFill>
                            <a:latin typeface="Times New Roman" pitchFamily="18" charset="0"/>
                            <a:cs typeface="Times New Roman" pitchFamily="18" charset="0"/>
                          </a:rPr>
                          <m:t>x</m:t>
                        </m:r>
                        <m:r>
                          <m:rPr>
                            <m:nor/>
                          </m:rPr>
                          <a:rPr lang="en-US" sz="2200" b="0" i="0" smtClean="0">
                            <a:solidFill>
                              <a:srgbClr val="0000A2"/>
                            </a:solidFill>
                            <a:latin typeface="Times New Roman" pitchFamily="18" charset="0"/>
                            <a:cs typeface="Times New Roman" pitchFamily="18" charset="0"/>
                          </a:rPr>
                          <m:t> + </m:t>
                        </m:r>
                        <m:r>
                          <m:rPr>
                            <m:nor/>
                          </m:rPr>
                          <a:rPr lang="en-US" sz="2200" b="0" i="0" smtClean="0">
                            <a:solidFill>
                              <a:srgbClr val="0000A2"/>
                            </a:solidFill>
                            <a:latin typeface="Times New Roman" pitchFamily="18" charset="0"/>
                            <a:cs typeface="Times New Roman" pitchFamily="18" charset="0"/>
                          </a:rPr>
                          <m:t>y</m:t>
                        </m:r>
                      </m:num>
                      <m:den>
                        <m:r>
                          <m:rPr>
                            <m:nor/>
                          </m:rPr>
                          <a:rPr lang="en-US" sz="2200" b="0" i="0" smtClean="0">
                            <a:solidFill>
                              <a:srgbClr val="0000A2"/>
                            </a:solidFill>
                            <a:latin typeface="Times New Roman" pitchFamily="18" charset="0"/>
                            <a:cs typeface="Times New Roman" pitchFamily="18" charset="0"/>
                          </a:rPr>
                          <m:t>2</m:t>
                        </m:r>
                        <m:r>
                          <m:rPr>
                            <m:nor/>
                          </m:rPr>
                          <a:rPr lang="en-US" sz="2200" i="0" smtClean="0">
                            <a:solidFill>
                              <a:srgbClr val="0000A2"/>
                            </a:solidFill>
                            <a:latin typeface="Times New Roman" pitchFamily="18" charset="0"/>
                            <a:cs typeface="Times New Roman" pitchFamily="18" charset="0"/>
                          </a:rPr>
                          <m:t>x</m:t>
                        </m:r>
                        <m:r>
                          <m:rPr>
                            <m:nor/>
                          </m:rPr>
                          <a:rPr lang="en-US" sz="2200" b="0" i="0" smtClean="0">
                            <a:solidFill>
                              <a:srgbClr val="0000A2"/>
                            </a:solidFill>
                            <a:latin typeface="Times New Roman" pitchFamily="18" charset="0"/>
                            <a:cs typeface="Times New Roman" pitchFamily="18" charset="0"/>
                          </a:rPr>
                          <m:t> + 2</m:t>
                        </m:r>
                        <m:r>
                          <m:rPr>
                            <m:nor/>
                          </m:rPr>
                          <a:rPr lang="en-US" sz="2200" b="0" i="0" smtClean="0">
                            <a:solidFill>
                              <a:srgbClr val="0000A2"/>
                            </a:solidFill>
                            <a:latin typeface="Times New Roman" pitchFamily="18" charset="0"/>
                            <a:cs typeface="Times New Roman" pitchFamily="18" charset="0"/>
                          </a:rPr>
                          <m:t>y</m:t>
                        </m:r>
                      </m:den>
                    </m:f>
                  </m:oMath>
                </a14:m>
                <a:endParaRPr kumimoji="0" lang="en-US" sz="2200" b="0" i="0" u="none" strike="noStrike" cap="none" normalizeH="0" baseline="0" dirty="0">
                  <a:ln>
                    <a:noFill/>
                  </a:ln>
                  <a:solidFill>
                    <a:srgbClr val="0000A2"/>
                  </a:solidFill>
                  <a:effectLst/>
                  <a:latin typeface="Times New Roman" pitchFamily="18" charset="0"/>
                  <a:cs typeface="Times New Roman" pitchFamily="18" charset="0"/>
                </a:endParaRPr>
              </a:p>
              <a:p>
                <a:pPr lvl="0" algn="just" eaLnBrk="0" fontAlgn="base" hangingPunct="0">
                  <a:spcBef>
                    <a:spcPct val="0"/>
                  </a:spcBef>
                  <a:spcAft>
                    <a:spcPct val="0"/>
                  </a:spcAft>
                  <a:tabLst>
                    <a:tab pos="3306763" algn="l"/>
                  </a:tabLst>
                </a:pPr>
                <a:r>
                  <a:rPr lang="en-US" sz="2200" dirty="0">
                    <a:solidFill>
                      <a:srgbClr val="0000A2"/>
                    </a:solidFill>
                    <a:latin typeface="Times New Roman" pitchFamily="18" charset="0"/>
                    <a:ea typeface="Times New Roman" pitchFamily="18" charset="0"/>
                    <a:cs typeface="Times New Roman" pitchFamily="18" charset="0"/>
                  </a:rPr>
                  <a:t>c) </a:t>
                </a:r>
                <a14:m>
                  <m:oMath xmlns:m="http://schemas.openxmlformats.org/officeDocument/2006/math">
                    <m:f>
                      <m:fPr>
                        <m:ctrlPr>
                          <a:rPr lang="en-US" sz="2200" i="1">
                            <a:solidFill>
                              <a:srgbClr val="0000A2"/>
                            </a:solidFill>
                            <a:latin typeface="Cambria Math" panose="02040503050406030204" pitchFamily="18" charset="0"/>
                            <a:cs typeface="Times New Roman" pitchFamily="18" charset="0"/>
                          </a:rPr>
                        </m:ctrlPr>
                      </m:fPr>
                      <m:num>
                        <m:sSup>
                          <m:sSupPr>
                            <m:ctrlPr>
                              <a:rPr lang="en-US" sz="2200" i="1" smtClean="0">
                                <a:solidFill>
                                  <a:srgbClr val="0000A2"/>
                                </a:solidFill>
                                <a:latin typeface="Cambria Math" panose="02040503050406030204" pitchFamily="18" charset="0"/>
                                <a:cs typeface="Times New Roman" pitchFamily="18" charset="0"/>
                              </a:rPr>
                            </m:ctrlPr>
                          </m:sSupPr>
                          <m:e>
                            <m:r>
                              <m:rPr>
                                <m:nor/>
                              </m:rPr>
                              <a:rPr lang="en-US" sz="2200" i="0" smtClean="0">
                                <a:solidFill>
                                  <a:srgbClr val="0000A2"/>
                                </a:solidFill>
                                <a:latin typeface="Times New Roman" pitchFamily="18" charset="0"/>
                                <a:cs typeface="Times New Roman" pitchFamily="18" charset="0"/>
                              </a:rPr>
                              <m:t>x</m:t>
                            </m:r>
                          </m:e>
                          <m:sup>
                            <m:r>
                              <a:rPr lang="en-US" sz="2200" b="0" i="1" smtClean="0">
                                <a:solidFill>
                                  <a:srgbClr val="0000A2"/>
                                </a:solidFill>
                                <a:latin typeface="Cambria Math" panose="02040503050406030204" pitchFamily="18" charset="0"/>
                                <a:cs typeface="Times New Roman" pitchFamily="18" charset="0"/>
                              </a:rPr>
                              <m:t>3</m:t>
                            </m:r>
                          </m:sup>
                        </m:sSup>
                        <m:r>
                          <m:rPr>
                            <m:nor/>
                          </m:rPr>
                          <a:rPr lang="en-US" sz="2200" b="0" i="0" smtClean="0">
                            <a:solidFill>
                              <a:srgbClr val="0000A2"/>
                            </a:solidFill>
                            <a:latin typeface="Cambria Math" panose="02040503050406030204" pitchFamily="18" charset="0"/>
                            <a:cs typeface="Times New Roman" pitchFamily="18" charset="0"/>
                          </a:rPr>
                          <m:t> </m:t>
                        </m:r>
                        <m:r>
                          <m:rPr>
                            <m:nor/>
                          </m:rPr>
                          <a:rPr lang="en-US" sz="2200" b="0" i="0" smtClean="0">
                            <a:solidFill>
                              <a:srgbClr val="0000A2"/>
                            </a:solidFill>
                            <a:latin typeface="Times New Roman" pitchFamily="18" charset="0"/>
                            <a:cs typeface="Times New Roman" pitchFamily="18" charset="0"/>
                          </a:rPr>
                          <m:t>+ </m:t>
                        </m:r>
                        <m:sSup>
                          <m:sSupPr>
                            <m:ctrlPr>
                              <a:rPr lang="en-US" sz="2200" b="0" i="1" smtClean="0">
                                <a:solidFill>
                                  <a:srgbClr val="0000A2"/>
                                </a:solidFill>
                                <a:latin typeface="Cambria Math" panose="02040503050406030204" pitchFamily="18" charset="0"/>
                                <a:cs typeface="Times New Roman" pitchFamily="18" charset="0"/>
                              </a:rPr>
                            </m:ctrlPr>
                          </m:sSupPr>
                          <m:e>
                            <m:r>
                              <m:rPr>
                                <m:nor/>
                              </m:rPr>
                              <a:rPr lang="en-US" sz="2200" b="0" i="0" smtClean="0">
                                <a:solidFill>
                                  <a:srgbClr val="0000A2"/>
                                </a:solidFill>
                                <a:latin typeface="Times New Roman" pitchFamily="18" charset="0"/>
                                <a:cs typeface="Times New Roman" pitchFamily="18" charset="0"/>
                              </a:rPr>
                              <m:t>y</m:t>
                            </m:r>
                          </m:e>
                          <m:sup>
                            <m:r>
                              <a:rPr lang="en-US" sz="2200" b="0" i="1" smtClean="0">
                                <a:solidFill>
                                  <a:srgbClr val="0000A2"/>
                                </a:solidFill>
                                <a:latin typeface="Cambria Math" panose="02040503050406030204" pitchFamily="18" charset="0"/>
                                <a:cs typeface="Times New Roman" pitchFamily="18" charset="0"/>
                              </a:rPr>
                              <m:t>3</m:t>
                            </m:r>
                          </m:sup>
                        </m:sSup>
                      </m:num>
                      <m:den>
                        <m:r>
                          <m:rPr>
                            <m:nor/>
                          </m:rPr>
                          <a:rPr lang="en-US" sz="2200" b="0" i="0" smtClean="0">
                            <a:solidFill>
                              <a:srgbClr val="0000A2"/>
                            </a:solidFill>
                            <a:latin typeface="Times New Roman" pitchFamily="18" charset="0"/>
                            <a:cs typeface="Times New Roman" pitchFamily="18" charset="0"/>
                          </a:rPr>
                          <m:t>y</m:t>
                        </m:r>
                        <m:r>
                          <m:rPr>
                            <m:nor/>
                          </m:rPr>
                          <a:rPr lang="en-US" sz="2200" b="0" i="0" smtClean="0">
                            <a:solidFill>
                              <a:srgbClr val="0000A2"/>
                            </a:solidFill>
                            <a:latin typeface="Times New Roman" pitchFamily="18" charset="0"/>
                            <a:cs typeface="Times New Roman" pitchFamily="18" charset="0"/>
                          </a:rPr>
                          <m:t> − </m:t>
                        </m:r>
                        <m:r>
                          <m:rPr>
                            <m:nor/>
                          </m:rPr>
                          <a:rPr lang="en-US" sz="2200" b="0" i="0" smtClean="0">
                            <a:solidFill>
                              <a:srgbClr val="0000A2"/>
                            </a:solidFill>
                            <a:latin typeface="Times New Roman" pitchFamily="18" charset="0"/>
                            <a:cs typeface="Times New Roman" pitchFamily="18" charset="0"/>
                          </a:rPr>
                          <m:t>x</m:t>
                        </m:r>
                      </m:den>
                    </m:f>
                    <m:r>
                      <m:rPr>
                        <m:nor/>
                      </m:rPr>
                      <a:rPr lang="en-US" sz="2200" b="0" i="0" smtClean="0">
                        <a:solidFill>
                          <a:srgbClr val="0000A2"/>
                        </a:solidFill>
                        <a:latin typeface="Times New Roman" pitchFamily="18" charset="0"/>
                        <a:cs typeface="Times New Roman" pitchFamily="18" charset="0"/>
                      </a:rPr>
                      <m:t>:</m:t>
                    </m:r>
                    <m:f>
                      <m:fPr>
                        <m:ctrlPr>
                          <a:rPr lang="en-US" sz="2200" i="1" smtClean="0">
                            <a:solidFill>
                              <a:srgbClr val="0000A2"/>
                            </a:solidFill>
                            <a:latin typeface="Cambria Math" panose="02040503050406030204" pitchFamily="18" charset="0"/>
                            <a:cs typeface="Times New Roman" pitchFamily="18" charset="0"/>
                          </a:rPr>
                        </m:ctrlPr>
                      </m:fPr>
                      <m:num>
                        <m:sSup>
                          <m:sSupPr>
                            <m:ctrlPr>
                              <a:rPr lang="en-US" sz="2200" i="1">
                                <a:solidFill>
                                  <a:srgbClr val="0000A2"/>
                                </a:solidFill>
                                <a:latin typeface="Cambria Math" panose="02040503050406030204" pitchFamily="18" charset="0"/>
                                <a:cs typeface="Times New Roman" pitchFamily="18" charset="0"/>
                              </a:rPr>
                            </m:ctrlPr>
                          </m:sSupPr>
                          <m:e>
                            <m:r>
                              <m:rPr>
                                <m:nor/>
                              </m:rPr>
                              <a:rPr lang="en-US" sz="2200" i="0" smtClean="0">
                                <a:solidFill>
                                  <a:srgbClr val="0000A2"/>
                                </a:solidFill>
                                <a:latin typeface="Times New Roman" pitchFamily="18" charset="0"/>
                                <a:cs typeface="Times New Roman" pitchFamily="18" charset="0"/>
                              </a:rPr>
                              <m:t>x</m:t>
                            </m:r>
                          </m:e>
                          <m:sup>
                            <m:r>
                              <a:rPr lang="en-US" sz="2200" b="0" i="1" smtClean="0">
                                <a:solidFill>
                                  <a:srgbClr val="0000A2"/>
                                </a:solidFill>
                                <a:latin typeface="Cambria Math" panose="02040503050406030204" pitchFamily="18" charset="0"/>
                                <a:cs typeface="Times New Roman" pitchFamily="18" charset="0"/>
                              </a:rPr>
                              <m:t>2 </m:t>
                            </m:r>
                          </m:sup>
                        </m:sSup>
                        <m:r>
                          <m:rPr>
                            <m:nor/>
                          </m:rPr>
                          <a:rPr lang="en-US" sz="2200" i="0" smtClean="0">
                            <a:solidFill>
                              <a:srgbClr val="0000A2"/>
                            </a:solidFill>
                            <a:latin typeface="Times New Roman" pitchFamily="18" charset="0"/>
                            <a:cs typeface="Times New Roman" pitchFamily="18" charset="0"/>
                          </a:rPr>
                          <m:t>−</m:t>
                        </m:r>
                        <m:r>
                          <m:rPr>
                            <m:nor/>
                          </m:rPr>
                          <a:rPr lang="en-US" sz="2200" b="0" i="0" smtClean="0">
                            <a:solidFill>
                              <a:srgbClr val="0000A2"/>
                            </a:solidFill>
                            <a:latin typeface="Times New Roman" pitchFamily="18" charset="0"/>
                            <a:cs typeface="Times New Roman" pitchFamily="18" charset="0"/>
                          </a:rPr>
                          <m:t> </m:t>
                        </m:r>
                        <m:r>
                          <m:rPr>
                            <m:nor/>
                          </m:rPr>
                          <a:rPr lang="en-US" sz="2200" i="0" smtClean="0">
                            <a:solidFill>
                              <a:srgbClr val="0000A2"/>
                            </a:solidFill>
                            <a:latin typeface="Times New Roman" pitchFamily="18" charset="0"/>
                            <a:cs typeface="Times New Roman" pitchFamily="18" charset="0"/>
                          </a:rPr>
                          <m:t>xy</m:t>
                        </m:r>
                        <m:r>
                          <m:rPr>
                            <m:nor/>
                          </m:rPr>
                          <a:rPr lang="en-US" sz="2200" b="0" i="0" smtClean="0">
                            <a:solidFill>
                              <a:srgbClr val="0000A2"/>
                            </a:solidFill>
                            <a:latin typeface="Times New Roman" pitchFamily="18" charset="0"/>
                            <a:cs typeface="Times New Roman" pitchFamily="18" charset="0"/>
                          </a:rPr>
                          <m:t> </m:t>
                        </m:r>
                        <m:r>
                          <m:rPr>
                            <m:nor/>
                          </m:rPr>
                          <a:rPr lang="en-US" sz="2200" i="0" smtClean="0">
                            <a:solidFill>
                              <a:srgbClr val="0000A2"/>
                            </a:solidFill>
                            <a:latin typeface="Times New Roman" pitchFamily="18" charset="0"/>
                            <a:cs typeface="Times New Roman" pitchFamily="18" charset="0"/>
                          </a:rPr>
                          <m:t>+</m:t>
                        </m:r>
                        <m:r>
                          <m:rPr>
                            <m:nor/>
                          </m:rPr>
                          <a:rPr lang="en-US" sz="2200" b="0" i="0" smtClean="0">
                            <a:solidFill>
                              <a:srgbClr val="0000A2"/>
                            </a:solidFill>
                            <a:latin typeface="Times New Roman" pitchFamily="18" charset="0"/>
                            <a:cs typeface="Times New Roman" pitchFamily="18" charset="0"/>
                          </a:rPr>
                          <m:t> </m:t>
                        </m:r>
                        <m:sSup>
                          <m:sSupPr>
                            <m:ctrlPr>
                              <a:rPr lang="en-US" sz="2200" i="1">
                                <a:solidFill>
                                  <a:srgbClr val="0000A2"/>
                                </a:solidFill>
                                <a:latin typeface="Cambria Math" panose="02040503050406030204" pitchFamily="18" charset="0"/>
                                <a:cs typeface="Times New Roman" pitchFamily="18" charset="0"/>
                              </a:rPr>
                            </m:ctrlPr>
                          </m:sSupPr>
                          <m:e>
                            <m:r>
                              <m:rPr>
                                <m:nor/>
                              </m:rPr>
                              <a:rPr lang="en-US" sz="2200" i="0" smtClean="0">
                                <a:solidFill>
                                  <a:srgbClr val="0000A2"/>
                                </a:solidFill>
                                <a:latin typeface="Times New Roman" pitchFamily="18" charset="0"/>
                                <a:cs typeface="Times New Roman" pitchFamily="18" charset="0"/>
                              </a:rPr>
                              <m:t>y</m:t>
                            </m:r>
                          </m:e>
                          <m:sup>
                            <m:r>
                              <a:rPr lang="en-US" sz="2200" b="0" i="1" smtClean="0">
                                <a:solidFill>
                                  <a:srgbClr val="0000A2"/>
                                </a:solidFill>
                                <a:latin typeface="Cambria Math" panose="02040503050406030204" pitchFamily="18" charset="0"/>
                                <a:cs typeface="Times New Roman" pitchFamily="18" charset="0"/>
                              </a:rPr>
                              <m:t>2</m:t>
                            </m:r>
                          </m:sup>
                        </m:sSup>
                      </m:num>
                      <m:den>
                        <m:sSup>
                          <m:sSupPr>
                            <m:ctrlPr>
                              <a:rPr lang="en-US" sz="2200" i="1">
                                <a:solidFill>
                                  <a:srgbClr val="0000A2"/>
                                </a:solidFill>
                                <a:latin typeface="Cambria Math" panose="02040503050406030204" pitchFamily="18" charset="0"/>
                                <a:cs typeface="Times New Roman" pitchFamily="18" charset="0"/>
                              </a:rPr>
                            </m:ctrlPr>
                          </m:sSupPr>
                          <m:e>
                            <m:r>
                              <m:rPr>
                                <m:nor/>
                              </m:rPr>
                              <a:rPr lang="en-US" sz="2200" i="0" smtClean="0">
                                <a:solidFill>
                                  <a:srgbClr val="0000A2"/>
                                </a:solidFill>
                                <a:latin typeface="Times New Roman" pitchFamily="18" charset="0"/>
                                <a:cs typeface="Times New Roman" pitchFamily="18" charset="0"/>
                              </a:rPr>
                              <m:t>x</m:t>
                            </m:r>
                          </m:e>
                          <m:sup>
                            <m:r>
                              <a:rPr lang="en-US" sz="2200" b="0" i="1" smtClean="0">
                                <a:solidFill>
                                  <a:srgbClr val="0000A2"/>
                                </a:solidFill>
                                <a:latin typeface="Cambria Math" panose="02040503050406030204" pitchFamily="18" charset="0"/>
                                <a:cs typeface="Times New Roman" pitchFamily="18" charset="0"/>
                              </a:rPr>
                              <m:t>2</m:t>
                            </m:r>
                          </m:sup>
                        </m:sSup>
                        <m:r>
                          <m:rPr>
                            <m:nor/>
                          </m:rPr>
                          <a:rPr lang="en-US" sz="2200" b="0" i="0" smtClean="0">
                            <a:solidFill>
                              <a:srgbClr val="0000A2"/>
                            </a:solidFill>
                            <a:latin typeface="Cambria Math" panose="02040503050406030204" pitchFamily="18" charset="0"/>
                            <a:cs typeface="Times New Roman" pitchFamily="18" charset="0"/>
                          </a:rPr>
                          <m:t> </m:t>
                        </m:r>
                        <m:r>
                          <m:rPr>
                            <m:nor/>
                          </m:rPr>
                          <a:rPr lang="en-US" sz="2200" i="0" smtClean="0">
                            <a:solidFill>
                              <a:srgbClr val="0000A2"/>
                            </a:solidFill>
                            <a:latin typeface="Times New Roman" pitchFamily="18" charset="0"/>
                            <a:cs typeface="Times New Roman" pitchFamily="18" charset="0"/>
                          </a:rPr>
                          <m:t>−</m:t>
                        </m:r>
                        <m:r>
                          <m:rPr>
                            <m:nor/>
                          </m:rPr>
                          <a:rPr lang="en-US" sz="2200" b="0" i="0" smtClean="0">
                            <a:solidFill>
                              <a:srgbClr val="0000A2"/>
                            </a:solidFill>
                            <a:latin typeface="Times New Roman" pitchFamily="18" charset="0"/>
                            <a:cs typeface="Times New Roman" pitchFamily="18" charset="0"/>
                          </a:rPr>
                          <m:t> 2</m:t>
                        </m:r>
                        <m:r>
                          <m:rPr>
                            <m:nor/>
                          </m:rPr>
                          <a:rPr lang="en-US" sz="2200" i="0" smtClean="0">
                            <a:solidFill>
                              <a:srgbClr val="0000A2"/>
                            </a:solidFill>
                            <a:latin typeface="Times New Roman" pitchFamily="18" charset="0"/>
                            <a:cs typeface="Times New Roman" pitchFamily="18" charset="0"/>
                          </a:rPr>
                          <m:t>xy</m:t>
                        </m:r>
                        <m:r>
                          <m:rPr>
                            <m:nor/>
                          </m:rPr>
                          <a:rPr lang="en-US" sz="2200" b="0" i="0" smtClean="0">
                            <a:solidFill>
                              <a:srgbClr val="0000A2"/>
                            </a:solidFill>
                            <a:latin typeface="Times New Roman" pitchFamily="18" charset="0"/>
                            <a:cs typeface="Times New Roman" pitchFamily="18" charset="0"/>
                          </a:rPr>
                          <m:t> </m:t>
                        </m:r>
                        <m:r>
                          <m:rPr>
                            <m:nor/>
                          </m:rPr>
                          <a:rPr lang="en-US" sz="2200" i="0" smtClean="0">
                            <a:solidFill>
                              <a:srgbClr val="0000A2"/>
                            </a:solidFill>
                            <a:latin typeface="Times New Roman" pitchFamily="18" charset="0"/>
                            <a:cs typeface="Times New Roman" pitchFamily="18" charset="0"/>
                          </a:rPr>
                          <m:t>+</m:t>
                        </m:r>
                        <m:sSup>
                          <m:sSupPr>
                            <m:ctrlPr>
                              <a:rPr lang="en-US" sz="2200" i="1">
                                <a:solidFill>
                                  <a:srgbClr val="0000A2"/>
                                </a:solidFill>
                                <a:latin typeface="Cambria Math" panose="02040503050406030204" pitchFamily="18" charset="0"/>
                                <a:cs typeface="Times New Roman" pitchFamily="18" charset="0"/>
                              </a:rPr>
                            </m:ctrlPr>
                          </m:sSupPr>
                          <m:e>
                            <m:r>
                              <m:rPr>
                                <m:nor/>
                              </m:rPr>
                              <a:rPr lang="en-US" sz="2200" b="0" i="0" smtClean="0">
                                <a:solidFill>
                                  <a:srgbClr val="0000A2"/>
                                </a:solidFill>
                                <a:latin typeface="Cambria Math" panose="02040503050406030204" pitchFamily="18" charset="0"/>
                                <a:cs typeface="Times New Roman" pitchFamily="18" charset="0"/>
                              </a:rPr>
                              <m:t> </m:t>
                            </m:r>
                            <m:r>
                              <m:rPr>
                                <m:nor/>
                              </m:rPr>
                              <a:rPr lang="en-US" sz="2200" i="0" smtClean="0">
                                <a:solidFill>
                                  <a:srgbClr val="0000A2"/>
                                </a:solidFill>
                                <a:latin typeface="Times New Roman" pitchFamily="18" charset="0"/>
                                <a:cs typeface="Times New Roman" pitchFamily="18" charset="0"/>
                              </a:rPr>
                              <m:t>y</m:t>
                            </m:r>
                          </m:e>
                          <m:sup>
                            <m:r>
                              <a:rPr lang="en-US" sz="2200" b="0" i="1" smtClean="0">
                                <a:solidFill>
                                  <a:srgbClr val="0000A2"/>
                                </a:solidFill>
                                <a:latin typeface="Cambria Math" panose="02040503050406030204" pitchFamily="18" charset="0"/>
                                <a:cs typeface="Times New Roman" pitchFamily="18" charset="0"/>
                              </a:rPr>
                              <m:t>2</m:t>
                            </m:r>
                          </m:sup>
                        </m:sSup>
                      </m:den>
                    </m:f>
                  </m:oMath>
                </a14:m>
                <a:r>
                  <a:rPr kumimoji="0" lang="en-US" sz="2200" b="0" i="0" u="none" strike="noStrike" cap="none" normalizeH="0" baseline="0" dirty="0">
                    <a:ln>
                      <a:noFill/>
                    </a:ln>
                    <a:solidFill>
                      <a:srgbClr val="0000A2"/>
                    </a:solidFill>
                    <a:effectLst/>
                    <a:latin typeface="Times New Roman" pitchFamily="18" charset="0"/>
                    <a:cs typeface="Times New Roman" pitchFamily="18" charset="0"/>
                  </a:rPr>
                  <a:t>		   	</a:t>
                </a:r>
                <a:r>
                  <a:rPr lang="en-US" sz="2200" dirty="0">
                    <a:solidFill>
                      <a:srgbClr val="0000A2"/>
                    </a:solidFill>
                    <a:latin typeface="Times New Roman" pitchFamily="18" charset="0"/>
                    <a:cs typeface="Times New Roman" pitchFamily="18" charset="0"/>
                  </a:rPr>
                  <a:t>d</a:t>
                </a:r>
                <a:r>
                  <a:rPr lang="en-US" sz="2200" dirty="0">
                    <a:solidFill>
                      <a:srgbClr val="0000A2"/>
                    </a:solidFill>
                    <a:latin typeface="Times New Roman" pitchFamily="18" charset="0"/>
                    <a:ea typeface="Times New Roman" pitchFamily="18" charset="0"/>
                    <a:cs typeface="Times New Roman" pitchFamily="18" charset="0"/>
                  </a:rPr>
                  <a:t>) </a:t>
                </a:r>
                <a14:m>
                  <m:oMath xmlns:m="http://schemas.openxmlformats.org/officeDocument/2006/math">
                    <m:f>
                      <m:fPr>
                        <m:ctrlPr>
                          <a:rPr lang="en-US" sz="2200" i="1">
                            <a:solidFill>
                              <a:srgbClr val="0000A2"/>
                            </a:solidFill>
                            <a:latin typeface="Cambria Math" panose="02040503050406030204" pitchFamily="18" charset="0"/>
                            <a:cs typeface="Times New Roman" pitchFamily="18" charset="0"/>
                          </a:rPr>
                        </m:ctrlPr>
                      </m:fPr>
                      <m:num>
                        <m:sSup>
                          <m:sSupPr>
                            <m:ctrlPr>
                              <a:rPr lang="en-US" sz="2200" i="1">
                                <a:solidFill>
                                  <a:srgbClr val="0000A2"/>
                                </a:solidFill>
                                <a:latin typeface="Cambria Math" panose="02040503050406030204" pitchFamily="18" charset="0"/>
                                <a:cs typeface="Times New Roman" pitchFamily="18" charset="0"/>
                              </a:rPr>
                            </m:ctrlPr>
                          </m:sSupPr>
                          <m:e>
                            <m:r>
                              <m:rPr>
                                <m:nor/>
                              </m:rPr>
                              <a:rPr lang="en-US" sz="2200" i="0" smtClean="0">
                                <a:solidFill>
                                  <a:srgbClr val="0000A2"/>
                                </a:solidFill>
                                <a:latin typeface="Times New Roman" pitchFamily="18" charset="0"/>
                                <a:cs typeface="Times New Roman" pitchFamily="18" charset="0"/>
                              </a:rPr>
                              <m:t>9</m:t>
                            </m:r>
                            <m:r>
                              <m:rPr>
                                <m:nor/>
                              </m:rPr>
                              <a:rPr lang="en-US" sz="2200" b="0" i="0" smtClean="0">
                                <a:solidFill>
                                  <a:srgbClr val="0000A2"/>
                                </a:solidFill>
                                <a:latin typeface="Times New Roman" pitchFamily="18" charset="0"/>
                                <a:cs typeface="Times New Roman" pitchFamily="18" charset="0"/>
                              </a:rPr>
                              <m:t> − </m:t>
                            </m:r>
                            <m:r>
                              <m:rPr>
                                <m:nor/>
                              </m:rPr>
                              <a:rPr lang="en-US" sz="2200" i="0" smtClean="0">
                                <a:solidFill>
                                  <a:srgbClr val="0000A2"/>
                                </a:solidFill>
                                <a:latin typeface="Times New Roman" pitchFamily="18" charset="0"/>
                                <a:cs typeface="Times New Roman" pitchFamily="18" charset="0"/>
                              </a:rPr>
                              <m:t>x</m:t>
                            </m:r>
                          </m:e>
                          <m:sup>
                            <m:r>
                              <a:rPr lang="en-US" sz="2200" b="0" i="1" smtClean="0">
                                <a:solidFill>
                                  <a:srgbClr val="0000A2"/>
                                </a:solidFill>
                                <a:latin typeface="Cambria Math" panose="02040503050406030204" pitchFamily="18" charset="0"/>
                                <a:cs typeface="Times New Roman" pitchFamily="18" charset="0"/>
                              </a:rPr>
                              <m:t>2</m:t>
                            </m:r>
                          </m:sup>
                        </m:sSup>
                      </m:num>
                      <m:den>
                        <m:r>
                          <m:rPr>
                            <m:nor/>
                          </m:rPr>
                          <a:rPr lang="en-US" sz="2200" i="0" smtClean="0">
                            <a:solidFill>
                              <a:srgbClr val="0000A2"/>
                            </a:solidFill>
                            <a:latin typeface="Times New Roman" pitchFamily="18" charset="0"/>
                            <a:cs typeface="Times New Roman" pitchFamily="18" charset="0"/>
                          </a:rPr>
                          <m:t>x</m:t>
                        </m:r>
                      </m:den>
                    </m:f>
                    <m:r>
                      <m:rPr>
                        <m:nor/>
                      </m:rPr>
                      <a:rPr lang="en-US" sz="2200" b="0" i="0" smtClean="0">
                        <a:solidFill>
                          <a:srgbClr val="0000A2"/>
                        </a:solidFill>
                        <a:latin typeface="Times New Roman" pitchFamily="18" charset="0"/>
                        <a:cs typeface="Times New Roman" pitchFamily="18" charset="0"/>
                      </a:rPr>
                      <m:t>:</m:t>
                    </m:r>
                    <m:d>
                      <m:dPr>
                        <m:ctrlPr>
                          <a:rPr lang="en-US" sz="2200" i="1" smtClean="0">
                            <a:solidFill>
                              <a:srgbClr val="0000A2"/>
                            </a:solidFill>
                            <a:latin typeface="Cambria Math" panose="02040503050406030204" pitchFamily="18" charset="0"/>
                            <a:cs typeface="Times New Roman" pitchFamily="18" charset="0"/>
                          </a:rPr>
                        </m:ctrlPr>
                      </m:dPr>
                      <m:e>
                        <m:r>
                          <m:rPr>
                            <m:nor/>
                          </m:rPr>
                          <a:rPr lang="en-US" sz="2200" b="0" i="0" smtClean="0">
                            <a:solidFill>
                              <a:srgbClr val="0000A2"/>
                            </a:solidFill>
                            <a:latin typeface="Times New Roman" pitchFamily="18" charset="0"/>
                            <a:cs typeface="Times New Roman" pitchFamily="18" charset="0"/>
                          </a:rPr>
                          <m:t>x</m:t>
                        </m:r>
                        <m:r>
                          <m:rPr>
                            <m:nor/>
                          </m:rPr>
                          <a:rPr lang="en-US" sz="2200" b="0" i="0" smtClean="0">
                            <a:solidFill>
                              <a:srgbClr val="0000A2"/>
                            </a:solidFill>
                            <a:latin typeface="Times New Roman" pitchFamily="18" charset="0"/>
                            <a:cs typeface="Times New Roman" pitchFamily="18" charset="0"/>
                          </a:rPr>
                          <m:t> − 3</m:t>
                        </m:r>
                      </m:e>
                    </m:d>
                    <m:r>
                      <m:rPr>
                        <m:nor/>
                      </m:rPr>
                      <a:rPr lang="en-US" sz="2200" i="0" smtClean="0">
                        <a:solidFill>
                          <a:srgbClr val="0000A2"/>
                        </a:solidFill>
                        <a:latin typeface="Times New Roman" pitchFamily="18" charset="0"/>
                        <a:cs typeface="Times New Roman" pitchFamily="18" charset="0"/>
                      </a:rPr>
                      <m:t> </m:t>
                    </m:r>
                  </m:oMath>
                </a14:m>
                <a:endParaRPr kumimoji="0" lang="en-US" sz="2200" b="0" i="0" u="none" strike="noStrike" cap="none" normalizeH="0" baseline="0" dirty="0">
                  <a:ln>
                    <a:noFill/>
                  </a:ln>
                  <a:solidFill>
                    <a:srgbClr val="0000A2"/>
                  </a:solidFill>
                  <a:effectLst/>
                  <a:latin typeface="Times New Roman" pitchFamily="18" charset="0"/>
                  <a:cs typeface="Times New Roman" pitchFamily="18" charset="0"/>
                </a:endParaRPr>
              </a:p>
            </p:txBody>
          </p:sp>
        </mc:Choice>
        <mc:Fallback>
          <p:sp>
            <p:nvSpPr>
              <p:cNvPr id="13" name="Rectangle 12"/>
              <p:cNvSpPr>
                <a:spLocks noRot="1" noChangeAspect="1" noMove="1" noResize="1" noEditPoints="1" noAdjustHandles="1" noChangeArrowheads="1" noChangeShapeType="1" noTextEdit="1"/>
              </p:cNvSpPr>
              <p:nvPr/>
            </p:nvSpPr>
            <p:spPr bwMode="auto">
              <a:xfrm>
                <a:off x="609600" y="1504950"/>
                <a:ext cx="7274379" cy="1964192"/>
              </a:xfrm>
              <a:prstGeom prst="rect">
                <a:avLst/>
              </a:prstGeom>
              <a:blipFill>
                <a:blip r:embed="rId6"/>
                <a:stretch>
                  <a:fillRect l="-1090"/>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sp>
        <p:nvSpPr>
          <p:cNvPr id="2" name="Rectangle 1">
            <a:extLst>
              <a:ext uri="{FF2B5EF4-FFF2-40B4-BE49-F238E27FC236}">
                <a16:creationId xmlns:a16="http://schemas.microsoft.com/office/drawing/2014/main" id="{2A70AF4A-382F-4568-99F9-428DEF9E1ACD}"/>
              </a:ext>
            </a:extLst>
          </p:cNvPr>
          <p:cNvSpPr/>
          <p:nvPr/>
        </p:nvSpPr>
        <p:spPr>
          <a:xfrm>
            <a:off x="4419600" y="3406170"/>
            <a:ext cx="4572000" cy="1569660"/>
          </a:xfrm>
          <a:prstGeom prst="rect">
            <a:avLst/>
          </a:prstGeom>
        </p:spPr>
        <p:txBody>
          <a:bodyPr>
            <a:spAutoFit/>
          </a:bodyPr>
          <a:lstStyle/>
          <a:p>
            <a:r>
              <a:rPr lang="en-US" sz="2400" dirty="0">
                <a:solidFill>
                  <a:schemeClr val="accent5">
                    <a:lumMod val="50000"/>
                  </a:schemeClr>
                </a:solidFill>
                <a:latin typeface="Times New Roman" pitchFamily="18" charset="0"/>
                <a:cs typeface="Times New Roman" pitchFamily="18" charset="0"/>
              </a:rPr>
              <a:t>+ </a:t>
            </a:r>
            <a:r>
              <a:rPr lang="en-US" sz="2400" dirty="0" err="1">
                <a:solidFill>
                  <a:schemeClr val="accent5">
                    <a:lumMod val="50000"/>
                  </a:schemeClr>
                </a:solidFill>
                <a:latin typeface="Times New Roman" pitchFamily="18" charset="0"/>
                <a:cs typeface="Times New Roman" pitchFamily="18" charset="0"/>
              </a:rPr>
              <a:t>Nhóm</a:t>
            </a:r>
            <a:r>
              <a:rPr lang="en-US" sz="2400" dirty="0">
                <a:solidFill>
                  <a:schemeClr val="accent5">
                    <a:lumMod val="50000"/>
                  </a:schemeClr>
                </a:solidFill>
                <a:latin typeface="Times New Roman" pitchFamily="18" charset="0"/>
                <a:cs typeface="Times New Roman" pitchFamily="18" charset="0"/>
              </a:rPr>
              <a:t> 1, 2: </a:t>
            </a:r>
            <a:r>
              <a:rPr lang="en-US" sz="2400" dirty="0" err="1">
                <a:solidFill>
                  <a:schemeClr val="accent5">
                    <a:lumMod val="50000"/>
                  </a:schemeClr>
                </a:solidFill>
                <a:latin typeface="Times New Roman" pitchFamily="18" charset="0"/>
                <a:cs typeface="Times New Roman" pitchFamily="18" charset="0"/>
              </a:rPr>
              <a:t>Làm</a:t>
            </a:r>
            <a:r>
              <a:rPr lang="en-US" sz="2400" dirty="0">
                <a:solidFill>
                  <a:schemeClr val="accent5">
                    <a:lumMod val="50000"/>
                  </a:schemeClr>
                </a:solidFill>
                <a:latin typeface="Times New Roman" pitchFamily="18" charset="0"/>
                <a:cs typeface="Times New Roman" pitchFamily="18" charset="0"/>
              </a:rPr>
              <a:t> </a:t>
            </a:r>
            <a:r>
              <a:rPr lang="en-US" sz="2400" dirty="0" err="1">
                <a:solidFill>
                  <a:schemeClr val="accent5">
                    <a:lumMod val="50000"/>
                  </a:schemeClr>
                </a:solidFill>
                <a:latin typeface="Times New Roman" pitchFamily="18" charset="0"/>
                <a:cs typeface="Times New Roman" pitchFamily="18" charset="0"/>
              </a:rPr>
              <a:t>câu</a:t>
            </a:r>
            <a:r>
              <a:rPr lang="en-US" sz="2400" dirty="0">
                <a:solidFill>
                  <a:schemeClr val="accent5">
                    <a:lumMod val="50000"/>
                  </a:schemeClr>
                </a:solidFill>
                <a:latin typeface="Times New Roman" pitchFamily="18" charset="0"/>
                <a:cs typeface="Times New Roman" pitchFamily="18" charset="0"/>
              </a:rPr>
              <a:t> 1a+2d;</a:t>
            </a:r>
          </a:p>
          <a:p>
            <a:r>
              <a:rPr lang="en-US" sz="2400" dirty="0">
                <a:solidFill>
                  <a:srgbClr val="FF4FA7"/>
                </a:solidFill>
                <a:latin typeface="Times New Roman" pitchFamily="18" charset="0"/>
                <a:cs typeface="Times New Roman" pitchFamily="18" charset="0"/>
              </a:rPr>
              <a:t>+ </a:t>
            </a:r>
            <a:r>
              <a:rPr lang="en-US" sz="2400" dirty="0" err="1">
                <a:solidFill>
                  <a:srgbClr val="FF4FA7"/>
                </a:solidFill>
                <a:latin typeface="Times New Roman" pitchFamily="18" charset="0"/>
                <a:cs typeface="Times New Roman" pitchFamily="18" charset="0"/>
              </a:rPr>
              <a:t>Nhóm</a:t>
            </a:r>
            <a:r>
              <a:rPr lang="en-US" sz="2400" dirty="0">
                <a:solidFill>
                  <a:srgbClr val="FF4FA7"/>
                </a:solidFill>
                <a:latin typeface="Times New Roman" pitchFamily="18" charset="0"/>
                <a:cs typeface="Times New Roman" pitchFamily="18" charset="0"/>
              </a:rPr>
              <a:t> 3, 4: </a:t>
            </a:r>
            <a:r>
              <a:rPr lang="en-US" sz="2400" dirty="0" err="1">
                <a:solidFill>
                  <a:srgbClr val="FF4FA7"/>
                </a:solidFill>
                <a:latin typeface="Times New Roman" pitchFamily="18" charset="0"/>
                <a:cs typeface="Times New Roman" pitchFamily="18" charset="0"/>
              </a:rPr>
              <a:t>Làm</a:t>
            </a:r>
            <a:r>
              <a:rPr lang="en-US" sz="2400" dirty="0">
                <a:solidFill>
                  <a:srgbClr val="FF4FA7"/>
                </a:solidFill>
                <a:latin typeface="Times New Roman" pitchFamily="18" charset="0"/>
                <a:cs typeface="Times New Roman" pitchFamily="18" charset="0"/>
              </a:rPr>
              <a:t> </a:t>
            </a:r>
            <a:r>
              <a:rPr lang="en-US" sz="2400" dirty="0" err="1">
                <a:solidFill>
                  <a:srgbClr val="FF4FA7"/>
                </a:solidFill>
                <a:latin typeface="Times New Roman" pitchFamily="18" charset="0"/>
                <a:cs typeface="Times New Roman" pitchFamily="18" charset="0"/>
              </a:rPr>
              <a:t>câu</a:t>
            </a:r>
            <a:r>
              <a:rPr lang="en-US" sz="2400" dirty="0">
                <a:solidFill>
                  <a:srgbClr val="FF4FA7"/>
                </a:solidFill>
                <a:latin typeface="Times New Roman" pitchFamily="18" charset="0"/>
                <a:cs typeface="Times New Roman" pitchFamily="18" charset="0"/>
              </a:rPr>
              <a:t> 1b+2c; </a:t>
            </a:r>
          </a:p>
          <a:p>
            <a:r>
              <a:rPr lang="en-US" sz="2400" dirty="0">
                <a:solidFill>
                  <a:schemeClr val="accent2">
                    <a:lumMod val="75000"/>
                  </a:schemeClr>
                </a:solidFill>
                <a:latin typeface="Times New Roman" pitchFamily="18" charset="0"/>
                <a:cs typeface="Times New Roman" pitchFamily="18" charset="0"/>
              </a:rPr>
              <a:t>+ </a:t>
            </a:r>
            <a:r>
              <a:rPr lang="en-US" sz="2400" dirty="0" err="1">
                <a:solidFill>
                  <a:schemeClr val="accent2">
                    <a:lumMod val="75000"/>
                  </a:schemeClr>
                </a:solidFill>
                <a:latin typeface="Times New Roman" pitchFamily="18" charset="0"/>
                <a:cs typeface="Times New Roman" pitchFamily="18" charset="0"/>
              </a:rPr>
              <a:t>Nhóm</a:t>
            </a:r>
            <a:r>
              <a:rPr lang="en-US" sz="2400" dirty="0">
                <a:solidFill>
                  <a:schemeClr val="accent2">
                    <a:lumMod val="75000"/>
                  </a:schemeClr>
                </a:solidFill>
                <a:latin typeface="Times New Roman" pitchFamily="18" charset="0"/>
                <a:cs typeface="Times New Roman" pitchFamily="18" charset="0"/>
              </a:rPr>
              <a:t> 5, 6: </a:t>
            </a:r>
            <a:r>
              <a:rPr lang="en-US" sz="2400" dirty="0" err="1">
                <a:solidFill>
                  <a:schemeClr val="accent2">
                    <a:lumMod val="75000"/>
                  </a:schemeClr>
                </a:solidFill>
                <a:latin typeface="Times New Roman" pitchFamily="18" charset="0"/>
                <a:cs typeface="Times New Roman" pitchFamily="18" charset="0"/>
              </a:rPr>
              <a:t>Làm</a:t>
            </a:r>
            <a:r>
              <a:rPr lang="en-US" sz="2400" dirty="0">
                <a:solidFill>
                  <a:schemeClr val="accent2">
                    <a:lumMod val="75000"/>
                  </a:schemeClr>
                </a:solidFill>
                <a:latin typeface="Times New Roman" pitchFamily="18" charset="0"/>
                <a:cs typeface="Times New Roman" pitchFamily="18" charset="0"/>
              </a:rPr>
              <a:t> </a:t>
            </a:r>
            <a:r>
              <a:rPr lang="en-US" sz="2400" dirty="0" err="1">
                <a:solidFill>
                  <a:schemeClr val="accent2">
                    <a:lumMod val="75000"/>
                  </a:schemeClr>
                </a:solidFill>
                <a:latin typeface="Times New Roman" pitchFamily="18" charset="0"/>
                <a:cs typeface="Times New Roman" pitchFamily="18" charset="0"/>
              </a:rPr>
              <a:t>câu</a:t>
            </a:r>
            <a:r>
              <a:rPr lang="en-US" sz="2400" dirty="0">
                <a:solidFill>
                  <a:schemeClr val="accent2">
                    <a:lumMod val="75000"/>
                  </a:schemeClr>
                </a:solidFill>
                <a:latin typeface="Times New Roman" pitchFamily="18" charset="0"/>
                <a:cs typeface="Times New Roman" pitchFamily="18" charset="0"/>
              </a:rPr>
              <a:t> 1c+2b; </a:t>
            </a:r>
          </a:p>
          <a:p>
            <a:r>
              <a:rPr lang="en-US" sz="2400" dirty="0">
                <a:solidFill>
                  <a:schemeClr val="accent4">
                    <a:lumMod val="50000"/>
                  </a:schemeClr>
                </a:solidFill>
                <a:latin typeface="Times New Roman" pitchFamily="18" charset="0"/>
                <a:cs typeface="Times New Roman" pitchFamily="18" charset="0"/>
              </a:rPr>
              <a:t>+ </a:t>
            </a:r>
            <a:r>
              <a:rPr lang="en-US" sz="2400" dirty="0" err="1">
                <a:solidFill>
                  <a:schemeClr val="accent4">
                    <a:lumMod val="50000"/>
                  </a:schemeClr>
                </a:solidFill>
                <a:latin typeface="Times New Roman" pitchFamily="18" charset="0"/>
                <a:cs typeface="Times New Roman" pitchFamily="18" charset="0"/>
              </a:rPr>
              <a:t>Nhóm</a:t>
            </a:r>
            <a:r>
              <a:rPr lang="en-US" sz="2400" dirty="0">
                <a:solidFill>
                  <a:schemeClr val="accent4">
                    <a:lumMod val="50000"/>
                  </a:schemeClr>
                </a:solidFill>
                <a:latin typeface="Times New Roman" pitchFamily="18" charset="0"/>
                <a:cs typeface="Times New Roman" pitchFamily="18" charset="0"/>
              </a:rPr>
              <a:t> 7, 8: </a:t>
            </a:r>
            <a:r>
              <a:rPr lang="en-US" sz="2400" dirty="0" err="1">
                <a:solidFill>
                  <a:schemeClr val="accent4">
                    <a:lumMod val="50000"/>
                  </a:schemeClr>
                </a:solidFill>
                <a:latin typeface="Times New Roman" pitchFamily="18" charset="0"/>
                <a:cs typeface="Times New Roman" pitchFamily="18" charset="0"/>
              </a:rPr>
              <a:t>Làm</a:t>
            </a:r>
            <a:r>
              <a:rPr lang="en-US" sz="2400" dirty="0">
                <a:solidFill>
                  <a:schemeClr val="accent4">
                    <a:lumMod val="50000"/>
                  </a:schemeClr>
                </a:solidFill>
                <a:latin typeface="Times New Roman" pitchFamily="18" charset="0"/>
                <a:cs typeface="Times New Roman" pitchFamily="18" charset="0"/>
              </a:rPr>
              <a:t> </a:t>
            </a:r>
            <a:r>
              <a:rPr lang="en-US" sz="2400" dirty="0" err="1">
                <a:solidFill>
                  <a:schemeClr val="accent4">
                    <a:lumMod val="50000"/>
                  </a:schemeClr>
                </a:solidFill>
                <a:latin typeface="Times New Roman" pitchFamily="18" charset="0"/>
                <a:cs typeface="Times New Roman" pitchFamily="18" charset="0"/>
              </a:rPr>
              <a:t>câu</a:t>
            </a:r>
            <a:r>
              <a:rPr lang="en-US" sz="2400" dirty="0">
                <a:solidFill>
                  <a:schemeClr val="accent4">
                    <a:lumMod val="50000"/>
                  </a:schemeClr>
                </a:solidFill>
                <a:latin typeface="Times New Roman" pitchFamily="18" charset="0"/>
                <a:cs typeface="Times New Roman" pitchFamily="18" charset="0"/>
              </a:rPr>
              <a:t> 1d+2a. </a:t>
            </a:r>
          </a:p>
        </p:txBody>
      </p:sp>
      <p:pic>
        <p:nvPicPr>
          <p:cNvPr id="17" name="Hẹn giờ đếm ngược 5 phút 5 Minutes Countdown Timer">
            <a:hlinkClick r:id="" action="ppaction://media"/>
            <a:extLst>
              <a:ext uri="{FF2B5EF4-FFF2-40B4-BE49-F238E27FC236}">
                <a16:creationId xmlns:a16="http://schemas.microsoft.com/office/drawing/2014/main" id="{A30457B4-EF44-4072-B5C9-E7AEAB4D9973}"/>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2057400" y="3799535"/>
            <a:ext cx="1387485" cy="981689"/>
          </a:xfrm>
          <a:prstGeom prst="rect">
            <a:avLst/>
          </a:prstGeom>
        </p:spPr>
      </p:pic>
    </p:spTree>
    <p:extLst>
      <p:ext uri="{BB962C8B-B14F-4D97-AF65-F5344CB8AC3E}">
        <p14:creationId xmlns:p14="http://schemas.microsoft.com/office/powerpoint/2010/main" val="16778229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ox(in)">
                                      <p:cBhvr>
                                        <p:cTn id="7" dur="20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300002"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17"/>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17"/>
                                        </p:tgtEl>
                                      </p:cBhvr>
                                    </p:cmd>
                                  </p:childTnLst>
                                </p:cTn>
                              </p:par>
                            </p:childTnLst>
                          </p:cTn>
                        </p:par>
                      </p:childTnLst>
                    </p:cTn>
                  </p:par>
                </p:childTnLst>
              </p:cTn>
              <p:nextCondLst>
                <p:cond evt="onClick" delay="0">
                  <p:tgtEl>
                    <p:spTgt spid="17"/>
                  </p:tgtEl>
                </p:cond>
              </p:nextCondLst>
            </p:seq>
            <p:video>
              <p:cMediaNode vol="80000">
                <p:cTn id="17" fill="hold" display="0">
                  <p:stCondLst>
                    <p:cond delay="indefinite"/>
                  </p:stCondLst>
                </p:cTn>
                <p:tgtEl>
                  <p:spTgt spid="17"/>
                </p:tgtEl>
              </p:cMediaNode>
            </p:vide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a:spLocks noChangeArrowheads="1"/>
          </p:cNvSpPr>
          <p:nvPr/>
        </p:nvSpPr>
        <p:spPr bwMode="auto">
          <a:xfrm>
            <a:off x="0" y="8953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6" name="Rectangle 15"/>
          <p:cNvSpPr>
            <a:spLocks noChangeArrowheads="1"/>
          </p:cNvSpPr>
          <p:nvPr/>
        </p:nvSpPr>
        <p:spPr bwMode="auto">
          <a:xfrm>
            <a:off x="0" y="1352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8" name="Rectangle 17"/>
          <p:cNvSpPr>
            <a:spLocks noChangeArrowheads="1"/>
          </p:cNvSpPr>
          <p:nvPr/>
        </p:nvSpPr>
        <p:spPr bwMode="auto">
          <a:xfrm>
            <a:off x="0" y="22574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9" name="Rectangle 18"/>
          <p:cNvSpPr>
            <a:spLocks noChangeArrowheads="1"/>
          </p:cNvSpPr>
          <p:nvPr/>
        </p:nvSpPr>
        <p:spPr bwMode="auto">
          <a:xfrm>
            <a:off x="0" y="27813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21" name="Rectangle 20"/>
          <p:cNvSpPr>
            <a:spLocks noChangeArrowheads="1"/>
          </p:cNvSpPr>
          <p:nvPr/>
        </p:nvSpPr>
        <p:spPr bwMode="auto">
          <a:xfrm>
            <a:off x="0" y="37052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2" name="Rectangle 21"/>
          <p:cNvSpPr>
            <a:spLocks noChangeArrowheads="1"/>
          </p:cNvSpPr>
          <p:nvPr/>
        </p:nvSpPr>
        <p:spPr bwMode="auto">
          <a:xfrm>
            <a:off x="0" y="42576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24" name="Rectangle 23"/>
          <p:cNvSpPr>
            <a:spLocks noChangeArrowheads="1"/>
          </p:cNvSpPr>
          <p:nvPr/>
        </p:nvSpPr>
        <p:spPr bwMode="auto">
          <a:xfrm>
            <a:off x="0" y="566737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5" name="Rectangle 24"/>
          <p:cNvSpPr>
            <a:spLocks noChangeArrowheads="1"/>
          </p:cNvSpPr>
          <p:nvPr/>
        </p:nvSpPr>
        <p:spPr bwMode="auto">
          <a:xfrm>
            <a:off x="0" y="66579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mc:AlternateContent xmlns:mc="http://schemas.openxmlformats.org/markup-compatibility/2006" xmlns:a14="http://schemas.microsoft.com/office/drawing/2010/main">
        <mc:Choice Requires="a14">
          <p:sp>
            <p:nvSpPr>
              <p:cNvPr id="11" name="Rectangle 10"/>
              <p:cNvSpPr>
                <a:spLocks noChangeArrowheads="1"/>
              </p:cNvSpPr>
              <p:nvPr/>
            </p:nvSpPr>
            <p:spPr bwMode="auto">
              <a:xfrm>
                <a:off x="762000" y="659333"/>
                <a:ext cx="2819400" cy="3697487"/>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algn="just" defTabSz="914400" rtl="0" eaLnBrk="0" fontAlgn="base" latinLnBrk="0" hangingPunct="0">
                  <a:lnSpc>
                    <a:spcPct val="100000"/>
                  </a:lnSpc>
                  <a:spcBef>
                    <a:spcPct val="0"/>
                  </a:spcBef>
                  <a:spcAft>
                    <a:spcPct val="0"/>
                  </a:spcAft>
                  <a:buClrTx/>
                  <a:buSzTx/>
                  <a:tabLst>
                    <a:tab pos="3306763" algn="l"/>
                  </a:tabLst>
                </a:pPr>
                <a:r>
                  <a:rPr kumimoji="0" lang="en-US" sz="3000" b="0" u="none" strike="noStrike" cap="none" normalizeH="0" baseline="0">
                    <a:ln>
                      <a:noFill/>
                    </a:ln>
                    <a:solidFill>
                      <a:srgbClr val="0000A2"/>
                    </a:solidFill>
                    <a:effectLst/>
                    <a:latin typeface="Times New Roman" pitchFamily="18" charset="0"/>
                    <a:cs typeface="Times New Roman" pitchFamily="18" charset="0"/>
                  </a:rPr>
                  <a:t>a) </a:t>
                </a:r>
                <a14:m>
                  <m:oMath xmlns:m="http://schemas.openxmlformats.org/officeDocument/2006/math">
                    <m:f>
                      <m:fPr>
                        <m:ctrlPr>
                          <a:rPr kumimoji="0" lang="en-US" sz="3000" b="0" i="1" u="none" strike="noStrike" cap="none" normalizeH="0" baseline="0" smtClean="0">
                            <a:ln>
                              <a:noFill/>
                            </a:ln>
                            <a:solidFill>
                              <a:srgbClr val="0000A2"/>
                            </a:solidFill>
                            <a:effectLst/>
                            <a:latin typeface="Cambria Math" panose="02040503050406030204" pitchFamily="18" charset="0"/>
                            <a:cs typeface="Times New Roman" pitchFamily="18" charset="0"/>
                          </a:rPr>
                        </m:ctrlPr>
                      </m:fPr>
                      <m:num>
                        <m:r>
                          <m:rPr>
                            <m:nor/>
                          </m:rPr>
                          <a:rPr kumimoji="0" lang="en-US" sz="3000" b="0" i="0" u="none" strike="noStrike" cap="none" normalizeH="0" baseline="0" smtClean="0">
                            <a:ln>
                              <a:noFill/>
                            </a:ln>
                            <a:solidFill>
                              <a:srgbClr val="0000A2"/>
                            </a:solidFill>
                            <a:effectLst/>
                            <a:latin typeface="Times New Roman" pitchFamily="18" charset="0"/>
                            <a:cs typeface="Times New Roman" pitchFamily="18" charset="0"/>
                          </a:rPr>
                          <m:t>3</m:t>
                        </m:r>
                        <m:r>
                          <m:rPr>
                            <m:nor/>
                          </m:rPr>
                          <a:rPr kumimoji="0" lang="en-US" sz="3000" b="0" i="0" u="none" strike="noStrike" cap="none" normalizeH="0" baseline="0" smtClean="0">
                            <a:ln>
                              <a:noFill/>
                            </a:ln>
                            <a:solidFill>
                              <a:srgbClr val="0000A2"/>
                            </a:solidFill>
                            <a:effectLst/>
                            <a:latin typeface="Times New Roman" pitchFamily="18" charset="0"/>
                            <a:cs typeface="Times New Roman" pitchFamily="18" charset="0"/>
                          </a:rPr>
                          <m:t>x</m:t>
                        </m:r>
                        <m:r>
                          <m:rPr>
                            <m:nor/>
                          </m:rPr>
                          <a:rPr kumimoji="0" lang="en-US" sz="3000" b="0" i="0" u="none" strike="noStrike" cap="none" normalizeH="0" baseline="0" smtClean="0">
                            <a:ln>
                              <a:noFill/>
                            </a:ln>
                            <a:solidFill>
                              <a:srgbClr val="0000A2"/>
                            </a:solidFill>
                            <a:effectLst/>
                            <a:latin typeface="Times New Roman" pitchFamily="18" charset="0"/>
                            <a:cs typeface="Times New Roman" pitchFamily="18" charset="0"/>
                          </a:rPr>
                          <m:t> + 6</m:t>
                        </m:r>
                      </m:num>
                      <m:den>
                        <m:r>
                          <m:rPr>
                            <m:nor/>
                          </m:rPr>
                          <a:rPr kumimoji="0" lang="en-US" sz="3000" b="0" i="0" u="none" strike="noStrike" cap="none" normalizeH="0" baseline="0" smtClean="0">
                            <a:ln>
                              <a:noFill/>
                            </a:ln>
                            <a:solidFill>
                              <a:srgbClr val="0000A2"/>
                            </a:solidFill>
                            <a:effectLst/>
                            <a:latin typeface="Times New Roman" pitchFamily="18" charset="0"/>
                            <a:cs typeface="Times New Roman" pitchFamily="18" charset="0"/>
                          </a:rPr>
                          <m:t>4</m:t>
                        </m:r>
                        <m:r>
                          <m:rPr>
                            <m:nor/>
                          </m:rPr>
                          <a:rPr kumimoji="0" lang="en-US" sz="3000" b="0" i="0" u="none" strike="noStrike" cap="none" normalizeH="0" baseline="0" smtClean="0">
                            <a:ln>
                              <a:noFill/>
                            </a:ln>
                            <a:solidFill>
                              <a:srgbClr val="0000A2"/>
                            </a:solidFill>
                            <a:effectLst/>
                            <a:latin typeface="Times New Roman" pitchFamily="18" charset="0"/>
                            <a:cs typeface="Times New Roman" pitchFamily="18" charset="0"/>
                          </a:rPr>
                          <m:t>x</m:t>
                        </m:r>
                        <m:r>
                          <m:rPr>
                            <m:nor/>
                          </m:rPr>
                          <a:rPr kumimoji="0" lang="en-US" sz="3000" b="0" i="0" u="none" strike="noStrike" cap="none" normalizeH="0" baseline="0" smtClean="0">
                            <a:ln>
                              <a:noFill/>
                            </a:ln>
                            <a:solidFill>
                              <a:srgbClr val="0000A2"/>
                            </a:solidFill>
                            <a:effectLst/>
                            <a:latin typeface="Times New Roman" pitchFamily="18" charset="0"/>
                            <a:cs typeface="Times New Roman" pitchFamily="18" charset="0"/>
                          </a:rPr>
                          <m:t> − 8</m:t>
                        </m:r>
                      </m:den>
                    </m:f>
                    <m:r>
                      <m:rPr>
                        <m:nor/>
                      </m:rPr>
                      <a:rPr kumimoji="0" lang="en-US" sz="3000" b="0" i="0" u="none" strike="noStrike" cap="none" normalizeH="0" baseline="0" smtClean="0">
                        <a:ln>
                          <a:noFill/>
                        </a:ln>
                        <a:solidFill>
                          <a:srgbClr val="0000A2"/>
                        </a:solidFill>
                        <a:effectLst/>
                        <a:latin typeface="Times New Roman" pitchFamily="18" charset="0"/>
                        <a:cs typeface="Times New Roman" pitchFamily="18" charset="0"/>
                      </a:rPr>
                      <m:t>.</m:t>
                    </m:r>
                    <m:f>
                      <m:fPr>
                        <m:ctrlPr>
                          <a:rPr kumimoji="0" lang="en-US" sz="3000" b="0" i="1" u="none" strike="noStrike" cap="none" normalizeH="0" baseline="0" smtClean="0">
                            <a:ln>
                              <a:noFill/>
                            </a:ln>
                            <a:solidFill>
                              <a:srgbClr val="0000A2"/>
                            </a:solidFill>
                            <a:effectLst/>
                            <a:latin typeface="Cambria Math" panose="02040503050406030204" pitchFamily="18" charset="0"/>
                            <a:cs typeface="Times New Roman" pitchFamily="18" charset="0"/>
                          </a:rPr>
                        </m:ctrlPr>
                      </m:fPr>
                      <m:num>
                        <m:r>
                          <m:rPr>
                            <m:nor/>
                          </m:rPr>
                          <a:rPr kumimoji="0" lang="en-US" sz="3000" b="0" i="0" u="none" strike="noStrike" cap="none" normalizeH="0" baseline="0" smtClean="0">
                            <a:ln>
                              <a:noFill/>
                            </a:ln>
                            <a:solidFill>
                              <a:srgbClr val="0000A2"/>
                            </a:solidFill>
                            <a:effectLst/>
                            <a:latin typeface="Times New Roman" pitchFamily="18" charset="0"/>
                            <a:cs typeface="Times New Roman" pitchFamily="18" charset="0"/>
                          </a:rPr>
                          <m:t>2</m:t>
                        </m:r>
                        <m:r>
                          <m:rPr>
                            <m:nor/>
                          </m:rPr>
                          <a:rPr kumimoji="0" lang="en-US" sz="3000" b="0" i="0" u="none" strike="noStrike" cap="none" normalizeH="0" baseline="0" smtClean="0">
                            <a:ln>
                              <a:noFill/>
                            </a:ln>
                            <a:solidFill>
                              <a:srgbClr val="0000A2"/>
                            </a:solidFill>
                            <a:effectLst/>
                            <a:latin typeface="Times New Roman" pitchFamily="18" charset="0"/>
                            <a:cs typeface="Times New Roman" pitchFamily="18" charset="0"/>
                          </a:rPr>
                          <m:t>x</m:t>
                        </m:r>
                        <m:r>
                          <m:rPr>
                            <m:nor/>
                          </m:rPr>
                          <a:rPr kumimoji="0" lang="en-US" sz="3000" b="0" i="0" u="none" strike="noStrike" cap="none" normalizeH="0" baseline="0" smtClean="0">
                            <a:ln>
                              <a:noFill/>
                            </a:ln>
                            <a:solidFill>
                              <a:srgbClr val="0000A2"/>
                            </a:solidFill>
                            <a:effectLst/>
                            <a:latin typeface="Times New Roman" pitchFamily="18" charset="0"/>
                            <a:cs typeface="Times New Roman" pitchFamily="18" charset="0"/>
                          </a:rPr>
                          <m:t> − 4</m:t>
                        </m:r>
                      </m:num>
                      <m:den>
                        <m:r>
                          <m:rPr>
                            <m:nor/>
                          </m:rPr>
                          <a:rPr kumimoji="0" lang="en-US" sz="3000" b="0" i="0" u="none" strike="noStrike" cap="none" normalizeH="0" baseline="0" smtClean="0">
                            <a:ln>
                              <a:noFill/>
                            </a:ln>
                            <a:solidFill>
                              <a:srgbClr val="0000A2"/>
                            </a:solidFill>
                            <a:effectLst/>
                            <a:latin typeface="Times New Roman" pitchFamily="18" charset="0"/>
                            <a:cs typeface="Times New Roman" pitchFamily="18" charset="0"/>
                          </a:rPr>
                          <m:t>x</m:t>
                        </m:r>
                        <m:r>
                          <m:rPr>
                            <m:nor/>
                          </m:rPr>
                          <a:rPr kumimoji="0" lang="en-US" sz="3000" b="0" i="0" u="none" strike="noStrike" cap="none" normalizeH="0" baseline="0" smtClean="0">
                            <a:ln>
                              <a:noFill/>
                            </a:ln>
                            <a:solidFill>
                              <a:srgbClr val="0000A2"/>
                            </a:solidFill>
                            <a:effectLst/>
                            <a:latin typeface="Times New Roman" pitchFamily="18" charset="0"/>
                            <a:cs typeface="Times New Roman" pitchFamily="18" charset="0"/>
                          </a:rPr>
                          <m:t> + 2</m:t>
                        </m:r>
                      </m:den>
                    </m:f>
                  </m:oMath>
                </a14:m>
                <a:endParaRPr kumimoji="0" lang="en-US" sz="3000" b="0" i="1" u="none" strike="noStrike" cap="none" normalizeH="0" baseline="0">
                  <a:ln>
                    <a:noFill/>
                  </a:ln>
                  <a:solidFill>
                    <a:srgbClr val="0000A2"/>
                  </a:solidFill>
                  <a:effectLst/>
                  <a:latin typeface="Cambria Math"/>
                  <a:cs typeface="Times New Roman" pitchFamily="18" charset="0"/>
                </a:endParaRPr>
              </a:p>
              <a:p>
                <a:pPr marR="0" lvl="0" algn="just" defTabSz="914400" rtl="0" eaLnBrk="0" fontAlgn="base" latinLnBrk="0" hangingPunct="0">
                  <a:lnSpc>
                    <a:spcPct val="100000"/>
                  </a:lnSpc>
                  <a:spcBef>
                    <a:spcPct val="0"/>
                  </a:spcBef>
                  <a:spcAft>
                    <a:spcPct val="0"/>
                  </a:spcAft>
                  <a:buClrTx/>
                  <a:buSzTx/>
                  <a:tabLst>
                    <a:tab pos="3306763" algn="l"/>
                  </a:tabLst>
                </a:pPr>
                <a14:m>
                  <m:oMathPara xmlns:m="http://schemas.openxmlformats.org/officeDocument/2006/math">
                    <m:oMathParaPr>
                      <m:jc m:val="left"/>
                    </m:oMathParaPr>
                    <m:oMath xmlns:m="http://schemas.openxmlformats.org/officeDocument/2006/math">
                      <m:r>
                        <a:rPr kumimoji="0" lang="en-US" sz="3000" b="0" i="1" u="none" strike="noStrike" cap="none" normalizeH="0" baseline="0" smtClean="0">
                          <a:ln>
                            <a:noFill/>
                          </a:ln>
                          <a:solidFill>
                            <a:srgbClr val="0000A2"/>
                          </a:solidFill>
                          <a:effectLst/>
                          <a:latin typeface="Cambria Math"/>
                          <a:cs typeface="Times New Roman" pitchFamily="18" charset="0"/>
                        </a:rPr>
                        <m:t>=</m:t>
                      </m:r>
                      <m:f>
                        <m:fPr>
                          <m:ctrlPr>
                            <a:rPr kumimoji="0" lang="en-US" sz="3000" b="0" i="1" u="none" strike="noStrike" cap="none" normalizeH="0" baseline="0" smtClean="0">
                              <a:ln>
                                <a:noFill/>
                              </a:ln>
                              <a:solidFill>
                                <a:srgbClr val="0000A2"/>
                              </a:solidFill>
                              <a:effectLst/>
                              <a:latin typeface="Cambria Math" panose="02040503050406030204" pitchFamily="18" charset="0"/>
                              <a:cs typeface="Times New Roman" pitchFamily="18" charset="0"/>
                            </a:rPr>
                          </m:ctrlPr>
                        </m:fPr>
                        <m:num>
                          <m:d>
                            <m:dPr>
                              <m:ctrlPr>
                                <a:rPr kumimoji="0" lang="en-US" sz="3000" b="0" i="1" u="none" strike="noStrike" cap="none" normalizeH="0" baseline="0" smtClean="0">
                                  <a:ln>
                                    <a:noFill/>
                                  </a:ln>
                                  <a:solidFill>
                                    <a:srgbClr val="0000A2"/>
                                  </a:solidFill>
                                  <a:effectLst/>
                                  <a:latin typeface="Cambria Math" panose="02040503050406030204" pitchFamily="18" charset="0"/>
                                  <a:cs typeface="Times New Roman" pitchFamily="18" charset="0"/>
                                </a:rPr>
                              </m:ctrlPr>
                            </m:dPr>
                            <m:e>
                              <m:r>
                                <m:rPr>
                                  <m:nor/>
                                </m:rPr>
                                <a:rPr lang="en-US" sz="3000" i="0">
                                  <a:solidFill>
                                    <a:srgbClr val="0000A2"/>
                                  </a:solidFill>
                                  <a:latin typeface="Times New Roman" pitchFamily="18" charset="0"/>
                                  <a:cs typeface="Times New Roman" pitchFamily="18" charset="0"/>
                                </a:rPr>
                                <m:t>3</m:t>
                              </m:r>
                              <m:r>
                                <m:rPr>
                                  <m:nor/>
                                </m:rPr>
                                <a:rPr lang="en-US" sz="3000" i="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i="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i="0">
                                  <a:solidFill>
                                    <a:srgbClr val="0000A2"/>
                                  </a:solidFill>
                                  <a:latin typeface="Times New Roman" pitchFamily="18" charset="0"/>
                                  <a:cs typeface="Times New Roman" pitchFamily="18" charset="0"/>
                                </a:rPr>
                                <m:t>6</m:t>
                              </m:r>
                            </m:e>
                          </m:d>
                          <m:r>
                            <m:rPr>
                              <m:nor/>
                            </m:rPr>
                            <a:rPr kumimoji="0" lang="en-US" sz="3000" b="0" i="0" u="none" strike="noStrike" cap="none" normalizeH="0" baseline="0" smtClean="0">
                              <a:ln>
                                <a:noFill/>
                              </a:ln>
                              <a:solidFill>
                                <a:srgbClr val="0000A2"/>
                              </a:solidFill>
                              <a:effectLst/>
                              <a:latin typeface="Times New Roman" pitchFamily="18" charset="0"/>
                              <a:cs typeface="Times New Roman" pitchFamily="18" charset="0"/>
                            </a:rPr>
                            <m:t>.</m:t>
                          </m:r>
                          <m:d>
                            <m:dPr>
                              <m:ctrlPr>
                                <a:rPr kumimoji="0" lang="en-US" sz="3000" b="0" i="1" u="none" strike="noStrike" cap="none" normalizeH="0" baseline="0" smtClean="0">
                                  <a:ln>
                                    <a:noFill/>
                                  </a:ln>
                                  <a:solidFill>
                                    <a:srgbClr val="0000A2"/>
                                  </a:solidFill>
                                  <a:effectLst/>
                                  <a:latin typeface="Cambria Math" panose="02040503050406030204" pitchFamily="18" charset="0"/>
                                  <a:cs typeface="Times New Roman" pitchFamily="18" charset="0"/>
                                </a:rPr>
                              </m:ctrlPr>
                            </m:dPr>
                            <m:e>
                              <m:r>
                                <m:rPr>
                                  <m:nor/>
                                </m:rPr>
                                <a:rPr kumimoji="0" lang="en-US" sz="3000" b="0" i="0" u="none" strike="noStrike" cap="none" normalizeH="0" baseline="0" smtClean="0">
                                  <a:ln>
                                    <a:noFill/>
                                  </a:ln>
                                  <a:solidFill>
                                    <a:srgbClr val="0000A2"/>
                                  </a:solidFill>
                                  <a:effectLst/>
                                  <a:latin typeface="Times New Roman" pitchFamily="18" charset="0"/>
                                  <a:cs typeface="Times New Roman" pitchFamily="18" charset="0"/>
                                </a:rPr>
                                <m:t>2</m:t>
                              </m:r>
                              <m:r>
                                <m:rPr>
                                  <m:nor/>
                                </m:rPr>
                                <a:rPr kumimoji="0" lang="en-US" sz="3000" b="0" i="0" u="none" strike="noStrike" cap="none" normalizeH="0" baseline="0" smtClean="0">
                                  <a:ln>
                                    <a:noFill/>
                                  </a:ln>
                                  <a:solidFill>
                                    <a:srgbClr val="0000A2"/>
                                  </a:solidFill>
                                  <a:effectLst/>
                                  <a:latin typeface="Times New Roman" pitchFamily="18" charset="0"/>
                                  <a:cs typeface="Times New Roman" pitchFamily="18" charset="0"/>
                                </a:rPr>
                                <m:t>x</m:t>
                              </m:r>
                              <m:r>
                                <m:rPr>
                                  <m:nor/>
                                </m:rPr>
                                <a:rPr kumimoji="0" lang="en-US" sz="3000" b="0" i="0" u="none" strike="noStrike" cap="none" normalizeH="0" baseline="0" smtClean="0">
                                  <a:ln>
                                    <a:noFill/>
                                  </a:ln>
                                  <a:solidFill>
                                    <a:srgbClr val="0000A2"/>
                                  </a:solidFill>
                                  <a:effectLst/>
                                  <a:latin typeface="Times New Roman" pitchFamily="18" charset="0"/>
                                  <a:cs typeface="Times New Roman" pitchFamily="18" charset="0"/>
                                </a:rPr>
                                <m:t> − 4</m:t>
                              </m:r>
                            </m:e>
                          </m:d>
                        </m:num>
                        <m:den>
                          <m:d>
                            <m:dPr>
                              <m:ctrlPr>
                                <a:rPr kumimoji="0" lang="en-US" sz="3000" b="0" i="1" u="none" strike="noStrike" cap="none" normalizeH="0" baseline="0" smtClean="0">
                                  <a:ln>
                                    <a:noFill/>
                                  </a:ln>
                                  <a:solidFill>
                                    <a:srgbClr val="0000A2"/>
                                  </a:solidFill>
                                  <a:effectLst/>
                                  <a:latin typeface="Cambria Math" panose="02040503050406030204" pitchFamily="18" charset="0"/>
                                  <a:cs typeface="Times New Roman" pitchFamily="18" charset="0"/>
                                </a:rPr>
                              </m:ctrlPr>
                            </m:dPr>
                            <m:e>
                              <m:r>
                                <m:rPr>
                                  <m:nor/>
                                </m:rPr>
                                <a:rPr lang="en-US" sz="3000" i="0">
                                  <a:solidFill>
                                    <a:srgbClr val="0000A2"/>
                                  </a:solidFill>
                                  <a:latin typeface="Times New Roman" pitchFamily="18" charset="0"/>
                                  <a:cs typeface="Times New Roman" pitchFamily="18" charset="0"/>
                                </a:rPr>
                                <m:t>4</m:t>
                              </m:r>
                              <m:r>
                                <m:rPr>
                                  <m:nor/>
                                </m:rPr>
                                <a:rPr lang="en-US" sz="3000" i="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i="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i="0">
                                  <a:solidFill>
                                    <a:srgbClr val="0000A2"/>
                                  </a:solidFill>
                                  <a:latin typeface="Times New Roman" pitchFamily="18" charset="0"/>
                                  <a:cs typeface="Times New Roman" pitchFamily="18" charset="0"/>
                                </a:rPr>
                                <m:t>8</m:t>
                              </m:r>
                            </m:e>
                          </m:d>
                          <m:r>
                            <m:rPr>
                              <m:nor/>
                            </m:rPr>
                            <a:rPr kumimoji="0" lang="en-US" sz="3000" b="0" i="0" u="none" strike="noStrike" cap="none" normalizeH="0" baseline="0" smtClean="0">
                              <a:ln>
                                <a:noFill/>
                              </a:ln>
                              <a:solidFill>
                                <a:srgbClr val="0000A2"/>
                              </a:solidFill>
                              <a:effectLst/>
                              <a:latin typeface="Times New Roman" pitchFamily="18" charset="0"/>
                              <a:cs typeface="Times New Roman" pitchFamily="18" charset="0"/>
                            </a:rPr>
                            <m:t>.</m:t>
                          </m:r>
                          <m:d>
                            <m:dPr>
                              <m:ctrlPr>
                                <a:rPr kumimoji="0" lang="en-US" sz="3000" b="0" i="1" u="none" strike="noStrike" cap="none" normalizeH="0" baseline="0" smtClean="0">
                                  <a:ln>
                                    <a:noFill/>
                                  </a:ln>
                                  <a:solidFill>
                                    <a:srgbClr val="0000A2"/>
                                  </a:solidFill>
                                  <a:effectLst/>
                                  <a:latin typeface="Cambria Math" panose="02040503050406030204" pitchFamily="18" charset="0"/>
                                  <a:cs typeface="Times New Roman" pitchFamily="18" charset="0"/>
                                </a:rPr>
                              </m:ctrlPr>
                            </m:dPr>
                            <m:e>
                              <m:r>
                                <m:rPr>
                                  <m:nor/>
                                </m:rPr>
                                <a:rPr kumimoji="0" lang="en-US" sz="3000" b="0" i="0" u="none" strike="noStrike" cap="none" normalizeH="0" baseline="0" smtClean="0">
                                  <a:ln>
                                    <a:noFill/>
                                  </a:ln>
                                  <a:solidFill>
                                    <a:srgbClr val="0000A2"/>
                                  </a:solidFill>
                                  <a:effectLst/>
                                  <a:latin typeface="Times New Roman" pitchFamily="18" charset="0"/>
                                  <a:cs typeface="Times New Roman" pitchFamily="18" charset="0"/>
                                </a:rPr>
                                <m:t>x</m:t>
                              </m:r>
                              <m:r>
                                <m:rPr>
                                  <m:nor/>
                                </m:rPr>
                                <a:rPr kumimoji="0" lang="en-US" sz="3000" b="0" i="0" u="none" strike="noStrike" cap="none" normalizeH="0" baseline="0" smtClean="0">
                                  <a:ln>
                                    <a:noFill/>
                                  </a:ln>
                                  <a:solidFill>
                                    <a:srgbClr val="0000A2"/>
                                  </a:solidFill>
                                  <a:effectLst/>
                                  <a:latin typeface="Times New Roman" pitchFamily="18" charset="0"/>
                                  <a:cs typeface="Times New Roman" pitchFamily="18" charset="0"/>
                                </a:rPr>
                                <m:t> + 2</m:t>
                              </m:r>
                            </m:e>
                          </m:d>
                        </m:den>
                      </m:f>
                    </m:oMath>
                  </m:oMathPara>
                </a14:m>
                <a:endParaRPr kumimoji="0" lang="en-US" sz="3000" b="0" i="1" u="none" strike="noStrike" cap="none" normalizeH="0" baseline="0">
                  <a:ln>
                    <a:noFill/>
                  </a:ln>
                  <a:solidFill>
                    <a:srgbClr val="0000A2"/>
                  </a:solidFill>
                  <a:effectLst/>
                  <a:latin typeface="Cambria Math"/>
                  <a:cs typeface="Times New Roman" pitchFamily="18" charset="0"/>
                </a:endParaRPr>
              </a:p>
              <a:p>
                <a:pPr marR="0" lvl="0" algn="just" defTabSz="914400" rtl="0" eaLnBrk="0" fontAlgn="base" latinLnBrk="0" hangingPunct="0">
                  <a:lnSpc>
                    <a:spcPct val="100000"/>
                  </a:lnSpc>
                  <a:spcBef>
                    <a:spcPct val="0"/>
                  </a:spcBef>
                  <a:spcAft>
                    <a:spcPct val="0"/>
                  </a:spcAft>
                  <a:buClrTx/>
                  <a:buSzTx/>
                  <a:tabLst>
                    <a:tab pos="3306763" algn="l"/>
                  </a:tabLst>
                </a:pPr>
                <a14:m>
                  <m:oMathPara xmlns:m="http://schemas.openxmlformats.org/officeDocument/2006/math">
                    <m:oMathParaPr>
                      <m:jc m:val="left"/>
                    </m:oMathParaPr>
                    <m:oMath xmlns:m="http://schemas.openxmlformats.org/officeDocument/2006/math">
                      <m:r>
                        <a:rPr kumimoji="0" lang="en-US" sz="3000" b="0" i="1" u="none" strike="noStrike" cap="none" normalizeH="0" baseline="0" smtClean="0">
                          <a:ln>
                            <a:noFill/>
                          </a:ln>
                          <a:solidFill>
                            <a:srgbClr val="0000A2"/>
                          </a:solidFill>
                          <a:effectLst/>
                          <a:latin typeface="Cambria Math"/>
                          <a:cs typeface="Times New Roman" pitchFamily="18" charset="0"/>
                        </a:rPr>
                        <m:t>=</m:t>
                      </m:r>
                      <m:f>
                        <m:fPr>
                          <m:ctrlPr>
                            <a:rPr kumimoji="0" lang="en-US" sz="3000" b="0" i="1" u="none" strike="noStrike" cap="none" normalizeH="0" baseline="0" smtClean="0">
                              <a:ln>
                                <a:noFill/>
                              </a:ln>
                              <a:solidFill>
                                <a:srgbClr val="0000A2"/>
                              </a:solidFill>
                              <a:effectLst/>
                              <a:latin typeface="Cambria Math" panose="02040503050406030204" pitchFamily="18" charset="0"/>
                              <a:cs typeface="Times New Roman" pitchFamily="18" charset="0"/>
                            </a:rPr>
                          </m:ctrlPr>
                        </m:fPr>
                        <m:num>
                          <m:r>
                            <m:rPr>
                              <m:nor/>
                            </m:rPr>
                            <a:rPr kumimoji="0" lang="en-US" sz="3000" b="0" i="0" u="none" strike="noStrike" cap="none" normalizeH="0" baseline="0" smtClean="0">
                              <a:ln>
                                <a:noFill/>
                              </a:ln>
                              <a:solidFill>
                                <a:srgbClr val="0000A2"/>
                              </a:solidFill>
                              <a:effectLst/>
                              <a:latin typeface="Times New Roman" pitchFamily="18" charset="0"/>
                              <a:cs typeface="Times New Roman" pitchFamily="18" charset="0"/>
                            </a:rPr>
                            <m:t>3</m:t>
                          </m:r>
                          <m:d>
                            <m:dPr>
                              <m:ctrlPr>
                                <a:rPr kumimoji="0" lang="en-US" sz="3000" b="0" i="1" u="none" strike="noStrike" cap="none" normalizeH="0" baseline="0" smtClean="0">
                                  <a:ln>
                                    <a:noFill/>
                                  </a:ln>
                                  <a:solidFill>
                                    <a:srgbClr val="0000A2"/>
                                  </a:solidFill>
                                  <a:effectLst/>
                                  <a:latin typeface="Cambria Math" panose="02040503050406030204" pitchFamily="18" charset="0"/>
                                  <a:cs typeface="Times New Roman" pitchFamily="18" charset="0"/>
                                </a:rPr>
                              </m:ctrlPr>
                            </m:dPr>
                            <m:e>
                              <m:r>
                                <m:rPr>
                                  <m:nor/>
                                </m:rPr>
                                <a:rPr kumimoji="0" lang="en-US" sz="3000" b="0" i="0" u="none" strike="noStrike" cap="none" normalizeH="0" baseline="0" smtClean="0">
                                  <a:ln>
                                    <a:noFill/>
                                  </a:ln>
                                  <a:solidFill>
                                    <a:srgbClr val="0000A2"/>
                                  </a:solidFill>
                                  <a:effectLst/>
                                  <a:latin typeface="Times New Roman" pitchFamily="18" charset="0"/>
                                  <a:cs typeface="Times New Roman" pitchFamily="18" charset="0"/>
                                </a:rPr>
                                <m:t>x</m:t>
                              </m:r>
                              <m:r>
                                <m:rPr>
                                  <m:nor/>
                                </m:rPr>
                                <a:rPr kumimoji="0" lang="en-US" sz="3000" b="0" i="0" u="none" strike="noStrike" cap="none" normalizeH="0" baseline="0" smtClean="0">
                                  <a:ln>
                                    <a:noFill/>
                                  </a:ln>
                                  <a:solidFill>
                                    <a:srgbClr val="0000A2"/>
                                  </a:solidFill>
                                  <a:effectLst/>
                                  <a:latin typeface="Times New Roman" pitchFamily="18" charset="0"/>
                                  <a:cs typeface="Times New Roman" pitchFamily="18" charset="0"/>
                                </a:rPr>
                                <m:t> + 2</m:t>
                              </m:r>
                            </m:e>
                          </m:d>
                          <m:r>
                            <m:rPr>
                              <m:nor/>
                            </m:rPr>
                            <a:rPr kumimoji="0" lang="en-US" sz="3000" b="0" i="0" u="none" strike="noStrike" cap="none" normalizeH="0" baseline="0" smtClean="0">
                              <a:ln>
                                <a:noFill/>
                              </a:ln>
                              <a:solidFill>
                                <a:srgbClr val="0000A2"/>
                              </a:solidFill>
                              <a:effectLst/>
                              <a:latin typeface="Times New Roman" pitchFamily="18" charset="0"/>
                              <a:cs typeface="Times New Roman" pitchFamily="18" charset="0"/>
                            </a:rPr>
                            <m:t>.2</m:t>
                          </m:r>
                          <m:d>
                            <m:dPr>
                              <m:ctrlPr>
                                <a:rPr kumimoji="0" lang="en-US" sz="3000" b="0" i="1" u="none" strike="noStrike" cap="none" normalizeH="0" baseline="0" smtClean="0">
                                  <a:ln>
                                    <a:noFill/>
                                  </a:ln>
                                  <a:solidFill>
                                    <a:srgbClr val="0000A2"/>
                                  </a:solidFill>
                                  <a:effectLst/>
                                  <a:latin typeface="Cambria Math" panose="02040503050406030204" pitchFamily="18" charset="0"/>
                                  <a:cs typeface="Times New Roman" pitchFamily="18" charset="0"/>
                                </a:rPr>
                              </m:ctrlPr>
                            </m:dPr>
                            <m:e>
                              <m:r>
                                <m:rPr>
                                  <m:nor/>
                                </m:rPr>
                                <a:rPr kumimoji="0" lang="en-US" sz="3000" b="0" i="0" u="none" strike="noStrike" cap="none" normalizeH="0" baseline="0" smtClean="0">
                                  <a:ln>
                                    <a:noFill/>
                                  </a:ln>
                                  <a:solidFill>
                                    <a:srgbClr val="0000A2"/>
                                  </a:solidFill>
                                  <a:effectLst/>
                                  <a:latin typeface="Times New Roman" pitchFamily="18" charset="0"/>
                                  <a:cs typeface="Times New Roman" pitchFamily="18" charset="0"/>
                                </a:rPr>
                                <m:t>x</m:t>
                              </m:r>
                              <m:r>
                                <m:rPr>
                                  <m:nor/>
                                </m:rPr>
                                <a:rPr kumimoji="0" lang="en-US" sz="3000" b="0" i="0" u="none" strike="noStrike" cap="none" normalizeH="0" baseline="0" smtClean="0">
                                  <a:ln>
                                    <a:noFill/>
                                  </a:ln>
                                  <a:solidFill>
                                    <a:srgbClr val="0000A2"/>
                                  </a:solidFill>
                                  <a:effectLst/>
                                  <a:latin typeface="Times New Roman" pitchFamily="18" charset="0"/>
                                  <a:cs typeface="Times New Roman" pitchFamily="18" charset="0"/>
                                </a:rPr>
                                <m:t> − 2</m:t>
                              </m:r>
                            </m:e>
                          </m:d>
                        </m:num>
                        <m:den>
                          <m:r>
                            <m:rPr>
                              <m:nor/>
                            </m:rPr>
                            <a:rPr kumimoji="0" lang="en-US" sz="3000" b="0" i="0" u="none" strike="noStrike" cap="none" normalizeH="0" baseline="0" smtClean="0">
                              <a:ln>
                                <a:noFill/>
                              </a:ln>
                              <a:solidFill>
                                <a:srgbClr val="0000A2"/>
                              </a:solidFill>
                              <a:effectLst/>
                              <a:latin typeface="Times New Roman" pitchFamily="18" charset="0"/>
                              <a:cs typeface="Times New Roman" pitchFamily="18" charset="0"/>
                            </a:rPr>
                            <m:t>4</m:t>
                          </m:r>
                          <m:d>
                            <m:dPr>
                              <m:ctrlPr>
                                <a:rPr kumimoji="0" lang="en-US" sz="3000" b="0" i="1" u="none" strike="noStrike" cap="none" normalizeH="0" baseline="0" smtClean="0">
                                  <a:ln>
                                    <a:noFill/>
                                  </a:ln>
                                  <a:solidFill>
                                    <a:srgbClr val="0000A2"/>
                                  </a:solidFill>
                                  <a:effectLst/>
                                  <a:latin typeface="Cambria Math" panose="02040503050406030204" pitchFamily="18" charset="0"/>
                                  <a:cs typeface="Times New Roman" pitchFamily="18" charset="0"/>
                                </a:rPr>
                              </m:ctrlPr>
                            </m:dPr>
                            <m:e>
                              <m:r>
                                <m:rPr>
                                  <m:nor/>
                                </m:rPr>
                                <a:rPr kumimoji="0" lang="en-US" sz="3000" b="0" i="0" u="none" strike="noStrike" cap="none" normalizeH="0" baseline="0" smtClean="0">
                                  <a:ln>
                                    <a:noFill/>
                                  </a:ln>
                                  <a:solidFill>
                                    <a:srgbClr val="0000A2"/>
                                  </a:solidFill>
                                  <a:effectLst/>
                                  <a:latin typeface="Times New Roman" pitchFamily="18" charset="0"/>
                                  <a:cs typeface="Times New Roman" pitchFamily="18" charset="0"/>
                                </a:rPr>
                                <m:t>x</m:t>
                              </m:r>
                              <m:r>
                                <m:rPr>
                                  <m:nor/>
                                </m:rPr>
                                <a:rPr kumimoji="0" lang="en-US" sz="3000" b="0" i="0" u="none" strike="noStrike" cap="none" normalizeH="0" baseline="0" smtClean="0">
                                  <a:ln>
                                    <a:noFill/>
                                  </a:ln>
                                  <a:solidFill>
                                    <a:srgbClr val="0000A2"/>
                                  </a:solidFill>
                                  <a:effectLst/>
                                  <a:latin typeface="Times New Roman" pitchFamily="18" charset="0"/>
                                  <a:cs typeface="Times New Roman" pitchFamily="18" charset="0"/>
                                </a:rPr>
                                <m:t> − 2</m:t>
                              </m:r>
                            </m:e>
                          </m:d>
                          <m:r>
                            <m:rPr>
                              <m:nor/>
                            </m:rPr>
                            <a:rPr kumimoji="0" lang="en-US" sz="3000" b="0" i="0" u="none" strike="noStrike" cap="none" normalizeH="0" baseline="0" smtClean="0">
                              <a:ln>
                                <a:noFill/>
                              </a:ln>
                              <a:solidFill>
                                <a:srgbClr val="0000A2"/>
                              </a:solidFill>
                              <a:effectLst/>
                              <a:latin typeface="Times New Roman" pitchFamily="18" charset="0"/>
                              <a:cs typeface="Times New Roman" pitchFamily="18" charset="0"/>
                            </a:rPr>
                            <m:t>.</m:t>
                          </m:r>
                          <m:d>
                            <m:dPr>
                              <m:ctrlPr>
                                <a:rPr kumimoji="0" lang="en-US" sz="3000" b="0" i="1" u="none" strike="noStrike" cap="none" normalizeH="0" baseline="0" smtClean="0">
                                  <a:ln>
                                    <a:noFill/>
                                  </a:ln>
                                  <a:solidFill>
                                    <a:srgbClr val="0000A2"/>
                                  </a:solidFill>
                                  <a:effectLst/>
                                  <a:latin typeface="Cambria Math" panose="02040503050406030204" pitchFamily="18" charset="0"/>
                                  <a:cs typeface="Times New Roman" pitchFamily="18" charset="0"/>
                                </a:rPr>
                              </m:ctrlPr>
                            </m:dPr>
                            <m:e>
                              <m:r>
                                <m:rPr>
                                  <m:nor/>
                                </m:rPr>
                                <a:rPr kumimoji="0" lang="en-US" sz="3000" b="0" i="0" u="none" strike="noStrike" cap="none" normalizeH="0" baseline="0" smtClean="0">
                                  <a:ln>
                                    <a:noFill/>
                                  </a:ln>
                                  <a:solidFill>
                                    <a:srgbClr val="0000A2"/>
                                  </a:solidFill>
                                  <a:effectLst/>
                                  <a:latin typeface="Times New Roman" pitchFamily="18" charset="0"/>
                                  <a:cs typeface="Times New Roman" pitchFamily="18" charset="0"/>
                                </a:rPr>
                                <m:t>x</m:t>
                              </m:r>
                              <m:r>
                                <m:rPr>
                                  <m:nor/>
                                </m:rPr>
                                <a:rPr kumimoji="0" lang="en-US" sz="3000" b="0" i="0" u="none" strike="noStrike" cap="none" normalizeH="0" baseline="0" smtClean="0">
                                  <a:ln>
                                    <a:noFill/>
                                  </a:ln>
                                  <a:solidFill>
                                    <a:srgbClr val="0000A2"/>
                                  </a:solidFill>
                                  <a:effectLst/>
                                  <a:latin typeface="Times New Roman" pitchFamily="18" charset="0"/>
                                  <a:cs typeface="Times New Roman" pitchFamily="18" charset="0"/>
                                </a:rPr>
                                <m:t> + 2</m:t>
                              </m:r>
                            </m:e>
                          </m:d>
                        </m:den>
                      </m:f>
                    </m:oMath>
                  </m:oMathPara>
                </a14:m>
                <a:endParaRPr kumimoji="0" lang="en-US" sz="3000" b="0" i="1" u="none" strike="noStrike" cap="none" normalizeH="0" baseline="0">
                  <a:ln>
                    <a:noFill/>
                  </a:ln>
                  <a:solidFill>
                    <a:srgbClr val="0000A2"/>
                  </a:solidFill>
                  <a:effectLst/>
                  <a:latin typeface="Cambria Math"/>
                  <a:cs typeface="Times New Roman" pitchFamily="18" charset="0"/>
                </a:endParaRPr>
              </a:p>
              <a:p>
                <a:pPr marR="0" lvl="0" algn="just" defTabSz="914400" rtl="0" eaLnBrk="0" fontAlgn="base" latinLnBrk="0" hangingPunct="0">
                  <a:lnSpc>
                    <a:spcPct val="100000"/>
                  </a:lnSpc>
                  <a:spcBef>
                    <a:spcPct val="0"/>
                  </a:spcBef>
                  <a:spcAft>
                    <a:spcPct val="0"/>
                  </a:spcAft>
                  <a:buClrTx/>
                  <a:buSzTx/>
                  <a:tabLst>
                    <a:tab pos="3306763" algn="l"/>
                  </a:tabLst>
                </a:pPr>
                <a14:m>
                  <m:oMathPara xmlns:m="http://schemas.openxmlformats.org/officeDocument/2006/math">
                    <m:oMathParaPr>
                      <m:jc m:val="left"/>
                    </m:oMathParaPr>
                    <m:oMath xmlns:m="http://schemas.openxmlformats.org/officeDocument/2006/math">
                      <m:r>
                        <a:rPr kumimoji="0" lang="en-US" sz="3000" b="0" i="1" u="none" strike="noStrike" cap="none" normalizeH="0" baseline="0" smtClean="0">
                          <a:ln>
                            <a:noFill/>
                          </a:ln>
                          <a:solidFill>
                            <a:srgbClr val="0000A2"/>
                          </a:solidFill>
                          <a:effectLst/>
                          <a:latin typeface="Cambria Math"/>
                          <a:cs typeface="Times New Roman" pitchFamily="18" charset="0"/>
                        </a:rPr>
                        <m:t>=</m:t>
                      </m:r>
                      <m:f>
                        <m:fPr>
                          <m:ctrlPr>
                            <a:rPr kumimoji="0" lang="en-US" sz="3000" b="0" i="1" u="none" strike="noStrike" cap="none" normalizeH="0" baseline="0" smtClean="0">
                              <a:ln>
                                <a:noFill/>
                              </a:ln>
                              <a:solidFill>
                                <a:srgbClr val="0000A2"/>
                              </a:solidFill>
                              <a:effectLst/>
                              <a:latin typeface="Cambria Math" panose="02040503050406030204" pitchFamily="18" charset="0"/>
                              <a:cs typeface="Times New Roman" pitchFamily="18" charset="0"/>
                            </a:rPr>
                          </m:ctrlPr>
                        </m:fPr>
                        <m:num>
                          <m:r>
                            <m:rPr>
                              <m:nor/>
                            </m:rPr>
                            <a:rPr kumimoji="0" lang="en-US" sz="3000" b="0" i="0" u="none" strike="noStrike" cap="none" normalizeH="0" baseline="0" smtClean="0">
                              <a:ln>
                                <a:noFill/>
                              </a:ln>
                              <a:solidFill>
                                <a:srgbClr val="0000A2"/>
                              </a:solidFill>
                              <a:effectLst/>
                              <a:latin typeface="Times New Roman" pitchFamily="18" charset="0"/>
                              <a:cs typeface="Times New Roman" pitchFamily="18" charset="0"/>
                            </a:rPr>
                            <m:t>3</m:t>
                          </m:r>
                        </m:num>
                        <m:den>
                          <m:r>
                            <m:rPr>
                              <m:nor/>
                            </m:rPr>
                            <a:rPr kumimoji="0" lang="en-US" sz="3000" b="0" i="0" u="none" strike="noStrike" cap="none" normalizeH="0" baseline="0" smtClean="0">
                              <a:ln>
                                <a:noFill/>
                              </a:ln>
                              <a:solidFill>
                                <a:srgbClr val="0000A2"/>
                              </a:solidFill>
                              <a:effectLst/>
                              <a:latin typeface="Times New Roman" pitchFamily="18" charset="0"/>
                              <a:cs typeface="Times New Roman" pitchFamily="18" charset="0"/>
                            </a:rPr>
                            <m:t>2</m:t>
                          </m:r>
                        </m:den>
                      </m:f>
                    </m:oMath>
                  </m:oMathPara>
                </a14:m>
                <a:endParaRPr kumimoji="0" lang="en-US" sz="3000" b="0" i="0" u="none" strike="noStrike" cap="none" normalizeH="0" baseline="0">
                  <a:ln>
                    <a:noFill/>
                  </a:ln>
                  <a:solidFill>
                    <a:srgbClr val="0000A2"/>
                  </a:solidFill>
                  <a:effectLst/>
                  <a:latin typeface="Times New Roman" pitchFamily="18" charset="0"/>
                  <a:cs typeface="Times New Roman" pitchFamily="18" charset="0"/>
                </a:endParaRPr>
              </a:p>
            </p:txBody>
          </p:sp>
        </mc:Choice>
        <mc:Fallback xmlns="">
          <p:sp>
            <p:nvSpPr>
              <p:cNvPr id="11" name="Rectangle 10"/>
              <p:cNvSpPr>
                <a:spLocks noRot="1" noChangeAspect="1" noMove="1" noResize="1" noEditPoints="1" noAdjustHandles="1" noChangeArrowheads="1" noChangeShapeType="1" noTextEdit="1"/>
              </p:cNvSpPr>
              <p:nvPr/>
            </p:nvSpPr>
            <p:spPr bwMode="auto">
              <a:xfrm>
                <a:off x="762000" y="659333"/>
                <a:ext cx="2819400" cy="3697487"/>
              </a:xfrm>
              <a:prstGeom prst="rect">
                <a:avLst/>
              </a:prstGeom>
              <a:blipFill>
                <a:blip r:embed="rId3"/>
                <a:stretch>
                  <a:fillRect l="-4968" r="-12095"/>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12" name="TextBox 11"/>
              <p:cNvSpPr txBox="1"/>
              <p:nvPr/>
            </p:nvSpPr>
            <p:spPr>
              <a:xfrm>
                <a:off x="4953000" y="514350"/>
                <a:ext cx="3429000" cy="4155112"/>
              </a:xfrm>
              <a:prstGeom prst="rect">
                <a:avLst/>
              </a:prstGeom>
              <a:noFill/>
            </p:spPr>
            <p:txBody>
              <a:bodyPr wrap="square" rtlCol="0">
                <a:spAutoFit/>
              </a:bodyPr>
              <a:lstStyle/>
              <a:p>
                <a:pPr lvl="0" algn="just" eaLnBrk="0" fontAlgn="base" hangingPunct="0">
                  <a:spcBef>
                    <a:spcPct val="0"/>
                  </a:spcBef>
                  <a:spcAft>
                    <a:spcPct val="0"/>
                  </a:spcAft>
                  <a:tabLst>
                    <a:tab pos="3306763" algn="l"/>
                  </a:tabLst>
                </a:pPr>
                <a:r>
                  <a:rPr lang="en-US" sz="3000">
                    <a:solidFill>
                      <a:srgbClr val="0000A2"/>
                    </a:solidFill>
                    <a:latin typeface="Times New Roman" pitchFamily="18" charset="0"/>
                    <a:ea typeface="Times New Roman" pitchFamily="18" charset="0"/>
                    <a:cs typeface="Times New Roman" pitchFamily="18" charset="0"/>
                  </a:rPr>
                  <a:t>b) </a:t>
                </a:r>
                <a14:m>
                  <m:oMath xmlns:m="http://schemas.openxmlformats.org/officeDocument/2006/math">
                    <m:f>
                      <m:fPr>
                        <m:ctrlPr>
                          <a:rPr lang="en-US" sz="3000" i="1">
                            <a:solidFill>
                              <a:srgbClr val="0000A2"/>
                            </a:solidFill>
                            <a:latin typeface="Cambria Math" panose="02040503050406030204" pitchFamily="18" charset="0"/>
                            <a:cs typeface="Times New Roman" pitchFamily="18" charset="0"/>
                          </a:rPr>
                        </m:ctrlPr>
                      </m:fPr>
                      <m:num>
                        <m:sSup>
                          <m:sSupPr>
                            <m:ctrlPr>
                              <a:rPr lang="en-US" sz="3000" i="1">
                                <a:solidFill>
                                  <a:srgbClr val="0000A2"/>
                                </a:solidFill>
                                <a:latin typeface="Cambria Math" panose="02040503050406030204" pitchFamily="18" charset="0"/>
                                <a:cs typeface="Times New Roman" pitchFamily="18" charset="0"/>
                              </a:rPr>
                            </m:ctrlPr>
                          </m:sSupPr>
                          <m:e>
                            <m:r>
                              <m:rPr>
                                <m:nor/>
                              </m:rPr>
                              <a:rPr lang="en-US" sz="3000">
                                <a:solidFill>
                                  <a:srgbClr val="0000A2"/>
                                </a:solidFill>
                                <a:latin typeface="Times New Roman" pitchFamily="18" charset="0"/>
                                <a:cs typeface="Times New Roman" pitchFamily="18" charset="0"/>
                              </a:rPr>
                              <m:t>x</m:t>
                            </m:r>
                          </m:e>
                          <m:sup>
                            <m:r>
                              <a:rPr lang="en-US" sz="3000" b="0" i="1" smtClean="0">
                                <a:solidFill>
                                  <a:srgbClr val="0000A2"/>
                                </a:solidFill>
                                <a:latin typeface="Cambria Math" panose="02040503050406030204" pitchFamily="18" charset="0"/>
                                <a:cs typeface="Times New Roman" pitchFamily="18" charset="0"/>
                              </a:rPr>
                              <m:t>2</m:t>
                            </m:r>
                          </m:sup>
                        </m:sSup>
                        <m:r>
                          <a:rPr lang="en-US" sz="3000" b="0" i="1" smtClean="0">
                            <a:solidFill>
                              <a:srgbClr val="0000A2"/>
                            </a:solidFill>
                            <a:latin typeface="Cambria Math" panose="02040503050406030204"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36</m:t>
                        </m:r>
                      </m:num>
                      <m:den>
                        <m:r>
                          <m:rPr>
                            <m:nor/>
                          </m:rPr>
                          <a:rPr lang="en-US" sz="3000">
                            <a:solidFill>
                              <a:srgbClr val="0000A2"/>
                            </a:solidFill>
                            <a:latin typeface="Times New Roman" pitchFamily="18" charset="0"/>
                            <a:cs typeface="Times New Roman" pitchFamily="18" charset="0"/>
                          </a:rPr>
                          <m:t>2</m:t>
                        </m:r>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10</m:t>
                        </m:r>
                      </m:den>
                    </m:f>
                    <m:r>
                      <m:rPr>
                        <m:nor/>
                      </m:rPr>
                      <a:rPr lang="en-US" sz="3000">
                        <a:solidFill>
                          <a:srgbClr val="0000A2"/>
                        </a:solidFill>
                        <a:latin typeface="Times New Roman" pitchFamily="18" charset="0"/>
                        <a:cs typeface="Times New Roman" pitchFamily="18" charset="0"/>
                      </a:rPr>
                      <m:t>.</m:t>
                    </m:r>
                    <m:f>
                      <m:fPr>
                        <m:ctrlPr>
                          <a:rPr lang="en-US" sz="3000" i="1">
                            <a:solidFill>
                              <a:srgbClr val="0000A2"/>
                            </a:solidFill>
                            <a:latin typeface="Cambria Math" panose="02040503050406030204" pitchFamily="18" charset="0"/>
                            <a:cs typeface="Times New Roman" pitchFamily="18" charset="0"/>
                          </a:rPr>
                        </m:ctrlPr>
                      </m:fPr>
                      <m:num>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5</m:t>
                        </m:r>
                      </m:num>
                      <m:den>
                        <m:r>
                          <m:rPr>
                            <m:nor/>
                          </m:rPr>
                          <a:rPr lang="en-US" sz="3000">
                            <a:solidFill>
                              <a:srgbClr val="0000A2"/>
                            </a:solidFill>
                            <a:latin typeface="Times New Roman" pitchFamily="18" charset="0"/>
                            <a:cs typeface="Times New Roman" pitchFamily="18" charset="0"/>
                          </a:rPr>
                          <m:t>6</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x</m:t>
                        </m:r>
                      </m:den>
                    </m:f>
                  </m:oMath>
                </a14:m>
                <a:endParaRPr lang="en-US" sz="3000" i="1">
                  <a:solidFill>
                    <a:srgbClr val="0000A2"/>
                  </a:solidFill>
                  <a:latin typeface="Cambria Math"/>
                  <a:cs typeface="Times New Roman" pitchFamily="18" charset="0"/>
                </a:endParaRPr>
              </a:p>
              <a:p>
                <a:pPr lvl="0" algn="just" eaLnBrk="0" fontAlgn="base" hangingPunct="0">
                  <a:spcBef>
                    <a:spcPct val="0"/>
                  </a:spcBef>
                  <a:spcAft>
                    <a:spcPct val="0"/>
                  </a:spcAft>
                  <a:tabLst>
                    <a:tab pos="3306763" algn="l"/>
                  </a:tabLst>
                </a:pPr>
                <a14:m>
                  <m:oMathPara xmlns:m="http://schemas.openxmlformats.org/officeDocument/2006/math">
                    <m:oMathParaPr>
                      <m:jc m:val="left"/>
                    </m:oMathParaPr>
                    <m:oMath xmlns:m="http://schemas.openxmlformats.org/officeDocument/2006/math">
                      <m:r>
                        <a:rPr lang="en-US" sz="3000" b="0" i="1" smtClean="0">
                          <a:solidFill>
                            <a:srgbClr val="0000A2"/>
                          </a:solidFill>
                          <a:latin typeface="Cambria Math"/>
                          <a:cs typeface="Times New Roman" pitchFamily="18" charset="0"/>
                        </a:rPr>
                        <m:t>=</m:t>
                      </m:r>
                      <m:f>
                        <m:fPr>
                          <m:ctrlPr>
                            <a:rPr lang="en-US" sz="3000" i="1">
                              <a:solidFill>
                                <a:srgbClr val="0000A2"/>
                              </a:solidFill>
                              <a:latin typeface="Cambria Math" panose="02040503050406030204" pitchFamily="18" charset="0"/>
                              <a:cs typeface="Times New Roman" pitchFamily="18" charset="0"/>
                            </a:rPr>
                          </m:ctrlPr>
                        </m:fPr>
                        <m:num>
                          <m:d>
                            <m:dPr>
                              <m:ctrlPr>
                                <a:rPr lang="en-US" sz="3000" i="1">
                                  <a:solidFill>
                                    <a:srgbClr val="0000A2"/>
                                  </a:solidFill>
                                  <a:latin typeface="Cambria Math" panose="02040503050406030204" pitchFamily="18" charset="0"/>
                                  <a:cs typeface="Times New Roman" pitchFamily="18" charset="0"/>
                                </a:rPr>
                              </m:ctrlPr>
                            </m:dPr>
                            <m:e>
                              <m:sSup>
                                <m:sSupPr>
                                  <m:ctrlPr>
                                    <a:rPr lang="en-US" sz="3000" i="1">
                                      <a:solidFill>
                                        <a:srgbClr val="0000A2"/>
                                      </a:solidFill>
                                      <a:latin typeface="Cambria Math" panose="02040503050406030204" pitchFamily="18" charset="0"/>
                                      <a:cs typeface="Times New Roman" pitchFamily="18" charset="0"/>
                                    </a:rPr>
                                  </m:ctrlPr>
                                </m:sSupPr>
                                <m:e>
                                  <m:r>
                                    <m:rPr>
                                      <m:nor/>
                                    </m:rPr>
                                    <a:rPr lang="en-US" sz="3000">
                                      <a:solidFill>
                                        <a:srgbClr val="0000A2"/>
                                      </a:solidFill>
                                      <a:latin typeface="Times New Roman" pitchFamily="18" charset="0"/>
                                      <a:cs typeface="Times New Roman" pitchFamily="18" charset="0"/>
                                    </a:rPr>
                                    <m:t>x</m:t>
                                  </m:r>
                                </m:e>
                                <m:sup>
                                  <m:r>
                                    <a:rPr lang="en-US" sz="3000" b="0" i="1" smtClean="0">
                                      <a:solidFill>
                                        <a:srgbClr val="0000A2"/>
                                      </a:solidFill>
                                      <a:latin typeface="Cambria Math" panose="02040503050406030204" pitchFamily="18" charset="0"/>
                                      <a:cs typeface="Times New Roman" pitchFamily="18" charset="0"/>
                                    </a:rPr>
                                    <m:t>2</m:t>
                                  </m:r>
                                </m:sup>
                              </m:sSup>
                              <m:r>
                                <a:rPr lang="en-US" sz="3000" b="0" i="1" smtClean="0">
                                  <a:solidFill>
                                    <a:srgbClr val="0000A2"/>
                                  </a:solidFill>
                                  <a:latin typeface="Cambria Math" panose="02040503050406030204"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36</m:t>
                              </m:r>
                            </m:e>
                          </m:d>
                          <m:r>
                            <m:rPr>
                              <m:nor/>
                            </m:rPr>
                            <a:rPr lang="en-US" sz="3000">
                              <a:solidFill>
                                <a:srgbClr val="0000A2"/>
                              </a:solidFill>
                              <a:latin typeface="Times New Roman" pitchFamily="18" charset="0"/>
                              <a:cs typeface="Times New Roman" pitchFamily="18" charset="0"/>
                            </a:rPr>
                            <m:t>.</m:t>
                          </m:r>
                          <m:d>
                            <m:dPr>
                              <m:ctrlPr>
                                <a:rPr lang="en-US" sz="3000" i="1">
                                  <a:solidFill>
                                    <a:srgbClr val="0000A2"/>
                                  </a:solidFill>
                                  <a:latin typeface="Cambria Math" panose="02040503050406030204" pitchFamily="18" charset="0"/>
                                  <a:cs typeface="Times New Roman" pitchFamily="18" charset="0"/>
                                </a:rPr>
                              </m:ctrlPr>
                            </m:dPr>
                            <m:e>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5</m:t>
                              </m:r>
                            </m:e>
                          </m:d>
                        </m:num>
                        <m:den>
                          <m:d>
                            <m:dPr>
                              <m:ctrlPr>
                                <a:rPr lang="en-US" sz="3000" i="1">
                                  <a:solidFill>
                                    <a:srgbClr val="0000A2"/>
                                  </a:solidFill>
                                  <a:latin typeface="Cambria Math" panose="02040503050406030204" pitchFamily="18" charset="0"/>
                                  <a:cs typeface="Times New Roman" pitchFamily="18" charset="0"/>
                                </a:rPr>
                              </m:ctrlPr>
                            </m:dPr>
                            <m:e>
                              <m:r>
                                <m:rPr>
                                  <m:nor/>
                                </m:rPr>
                                <a:rPr lang="en-US" sz="3000">
                                  <a:solidFill>
                                    <a:srgbClr val="0000A2"/>
                                  </a:solidFill>
                                  <a:latin typeface="Times New Roman" pitchFamily="18" charset="0"/>
                                  <a:cs typeface="Times New Roman" pitchFamily="18" charset="0"/>
                                </a:rPr>
                                <m:t>2</m:t>
                              </m:r>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10</m:t>
                              </m:r>
                            </m:e>
                          </m:d>
                          <m:r>
                            <m:rPr>
                              <m:nor/>
                            </m:rPr>
                            <a:rPr lang="en-US" sz="3000">
                              <a:solidFill>
                                <a:srgbClr val="0000A2"/>
                              </a:solidFill>
                              <a:latin typeface="Times New Roman" pitchFamily="18" charset="0"/>
                              <a:cs typeface="Times New Roman" pitchFamily="18" charset="0"/>
                            </a:rPr>
                            <m:t>.</m:t>
                          </m:r>
                          <m:d>
                            <m:dPr>
                              <m:ctrlPr>
                                <a:rPr lang="en-US" sz="3000" i="1">
                                  <a:solidFill>
                                    <a:srgbClr val="0000A2"/>
                                  </a:solidFill>
                                  <a:latin typeface="Cambria Math" panose="02040503050406030204" pitchFamily="18" charset="0"/>
                                  <a:cs typeface="Times New Roman" pitchFamily="18" charset="0"/>
                                </a:rPr>
                              </m:ctrlPr>
                            </m:dPr>
                            <m:e>
                              <m:r>
                                <m:rPr>
                                  <m:nor/>
                                </m:rPr>
                                <a:rPr lang="en-US" sz="3000">
                                  <a:solidFill>
                                    <a:srgbClr val="0000A2"/>
                                  </a:solidFill>
                                  <a:latin typeface="Times New Roman" pitchFamily="18" charset="0"/>
                                  <a:cs typeface="Times New Roman" pitchFamily="18" charset="0"/>
                                </a:rPr>
                                <m:t>6</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x</m:t>
                              </m:r>
                            </m:e>
                          </m:d>
                        </m:den>
                      </m:f>
                    </m:oMath>
                  </m:oMathPara>
                </a14:m>
                <a:endParaRPr lang="en-US" sz="3000" i="1">
                  <a:solidFill>
                    <a:srgbClr val="0000A2"/>
                  </a:solidFill>
                  <a:latin typeface="Times New Roman" pitchFamily="18" charset="0"/>
                  <a:cs typeface="Times New Roman" pitchFamily="18" charset="0"/>
                </a:endParaRPr>
              </a:p>
              <a:p>
                <a:pPr lvl="0" algn="just" eaLnBrk="0" fontAlgn="base" hangingPunct="0">
                  <a:spcBef>
                    <a:spcPct val="0"/>
                  </a:spcBef>
                  <a:spcAft>
                    <a:spcPct val="0"/>
                  </a:spcAft>
                  <a:tabLst>
                    <a:tab pos="3306763" algn="l"/>
                  </a:tabLst>
                </a:pPr>
                <a14:m>
                  <m:oMathPara xmlns:m="http://schemas.openxmlformats.org/officeDocument/2006/math">
                    <m:oMathParaPr>
                      <m:jc m:val="left"/>
                    </m:oMathParaPr>
                    <m:oMath xmlns:m="http://schemas.openxmlformats.org/officeDocument/2006/math">
                      <m:r>
                        <a:rPr lang="en-US" sz="3000" b="0" i="1" smtClean="0">
                          <a:solidFill>
                            <a:srgbClr val="0000A2"/>
                          </a:solidFill>
                          <a:latin typeface="Cambria Math"/>
                          <a:cs typeface="Times New Roman" pitchFamily="18" charset="0"/>
                        </a:rPr>
                        <m:t>=</m:t>
                      </m:r>
                      <m:f>
                        <m:fPr>
                          <m:ctrlPr>
                            <a:rPr lang="en-US" sz="3000" i="1">
                              <a:solidFill>
                                <a:srgbClr val="0000A2"/>
                              </a:solidFill>
                              <a:latin typeface="Cambria Math" panose="02040503050406030204" pitchFamily="18" charset="0"/>
                              <a:cs typeface="Times New Roman" pitchFamily="18" charset="0"/>
                            </a:rPr>
                          </m:ctrlPr>
                        </m:fPr>
                        <m:num>
                          <m:d>
                            <m:dPr>
                              <m:ctrlPr>
                                <a:rPr lang="en-US" sz="3000" i="1">
                                  <a:solidFill>
                                    <a:srgbClr val="0000A2"/>
                                  </a:solidFill>
                                  <a:latin typeface="Cambria Math" panose="02040503050406030204" pitchFamily="18" charset="0"/>
                                  <a:cs typeface="Times New Roman" pitchFamily="18" charset="0"/>
                                </a:rPr>
                              </m:ctrlPr>
                            </m:dPr>
                            <m:e>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6</m:t>
                              </m:r>
                            </m:e>
                          </m:d>
                          <m:d>
                            <m:dPr>
                              <m:ctrlPr>
                                <a:rPr lang="en-US" sz="3000" i="1">
                                  <a:solidFill>
                                    <a:srgbClr val="0000A2"/>
                                  </a:solidFill>
                                  <a:latin typeface="Cambria Math" panose="02040503050406030204" pitchFamily="18" charset="0"/>
                                  <a:cs typeface="Times New Roman" pitchFamily="18" charset="0"/>
                                </a:rPr>
                              </m:ctrlPr>
                            </m:dPr>
                            <m:e>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6</m:t>
                              </m:r>
                            </m:e>
                          </m:d>
                          <m:r>
                            <m:rPr>
                              <m:nor/>
                            </m:rPr>
                            <a:rPr lang="en-US" sz="3000">
                              <a:solidFill>
                                <a:srgbClr val="0000A2"/>
                              </a:solidFill>
                              <a:latin typeface="Times New Roman" pitchFamily="18" charset="0"/>
                              <a:cs typeface="Times New Roman" pitchFamily="18" charset="0"/>
                            </a:rPr>
                            <m:t>.</m:t>
                          </m:r>
                          <m:d>
                            <m:dPr>
                              <m:ctrlPr>
                                <a:rPr lang="en-US" sz="3000" i="1">
                                  <a:solidFill>
                                    <a:srgbClr val="0000A2"/>
                                  </a:solidFill>
                                  <a:latin typeface="Cambria Math" panose="02040503050406030204" pitchFamily="18" charset="0"/>
                                  <a:cs typeface="Times New Roman" pitchFamily="18" charset="0"/>
                                </a:rPr>
                              </m:ctrlPr>
                            </m:dPr>
                            <m:e>
                              <m:r>
                                <a:rPr lang="en-US" sz="3000" b="0" i="1" smtClean="0">
                                  <a:solidFill>
                                    <a:srgbClr val="0000A2"/>
                                  </a:solidFill>
                                  <a:latin typeface="Cambria Math" panose="02040503050406030204"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5</m:t>
                              </m:r>
                            </m:e>
                          </m:d>
                        </m:num>
                        <m:den>
                          <m:r>
                            <m:rPr>
                              <m:nor/>
                            </m:rPr>
                            <a:rPr lang="en-US" sz="3000">
                              <a:solidFill>
                                <a:srgbClr val="0000A2"/>
                              </a:solidFill>
                              <a:latin typeface="Times New Roman" pitchFamily="18" charset="0"/>
                              <a:cs typeface="Times New Roman" pitchFamily="18" charset="0"/>
                            </a:rPr>
                            <m:t>2</m:t>
                          </m:r>
                          <m:d>
                            <m:dPr>
                              <m:ctrlPr>
                                <a:rPr lang="en-US" sz="3000" i="1">
                                  <a:solidFill>
                                    <a:srgbClr val="0000A2"/>
                                  </a:solidFill>
                                  <a:latin typeface="Cambria Math" panose="02040503050406030204" pitchFamily="18" charset="0"/>
                                  <a:cs typeface="Times New Roman" pitchFamily="18" charset="0"/>
                                </a:rPr>
                              </m:ctrlPr>
                            </m:dPr>
                            <m:e>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5</m:t>
                              </m:r>
                            </m:e>
                          </m:d>
                          <m:r>
                            <m:rPr>
                              <m:nor/>
                            </m:rPr>
                            <a:rPr lang="en-US" sz="3000">
                              <a:solidFill>
                                <a:srgbClr val="0000A2"/>
                              </a:solidFill>
                              <a:latin typeface="Times New Roman" pitchFamily="18" charset="0"/>
                              <a:cs typeface="Times New Roman" pitchFamily="18" charset="0"/>
                            </a:rPr>
                            <m:t>.</m:t>
                          </m:r>
                          <m:d>
                            <m:dPr>
                              <m:ctrlPr>
                                <a:rPr lang="en-US" sz="3000" i="1">
                                  <a:solidFill>
                                    <a:srgbClr val="0000A2"/>
                                  </a:solidFill>
                                  <a:latin typeface="Cambria Math" panose="02040503050406030204" pitchFamily="18" charset="0"/>
                                  <a:cs typeface="Times New Roman" pitchFamily="18" charset="0"/>
                                </a:rPr>
                              </m:ctrlPr>
                            </m:dPr>
                            <m:e>
                              <m:r>
                                <m:rPr>
                                  <m:nor/>
                                </m:rPr>
                                <a:rPr lang="en-US" sz="3000">
                                  <a:solidFill>
                                    <a:srgbClr val="0000A2"/>
                                  </a:solidFill>
                                  <a:latin typeface="Times New Roman" pitchFamily="18" charset="0"/>
                                  <a:cs typeface="Times New Roman" pitchFamily="18" charset="0"/>
                                </a:rPr>
                                <m:t>−1</m:t>
                              </m:r>
                            </m:e>
                          </m:d>
                          <m:d>
                            <m:dPr>
                              <m:ctrlPr>
                                <a:rPr lang="en-US" sz="3000" i="1">
                                  <a:solidFill>
                                    <a:srgbClr val="0000A2"/>
                                  </a:solidFill>
                                  <a:latin typeface="Cambria Math" panose="02040503050406030204" pitchFamily="18" charset="0"/>
                                  <a:cs typeface="Times New Roman" pitchFamily="18" charset="0"/>
                                </a:rPr>
                              </m:ctrlPr>
                            </m:dPr>
                            <m:e>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6</m:t>
                              </m:r>
                            </m:e>
                          </m:d>
                        </m:den>
                      </m:f>
                    </m:oMath>
                  </m:oMathPara>
                </a14:m>
                <a:endParaRPr lang="en-US" sz="3000" i="1">
                  <a:solidFill>
                    <a:srgbClr val="0000A2"/>
                  </a:solidFill>
                  <a:latin typeface="Cambria Math"/>
                  <a:cs typeface="Times New Roman" pitchFamily="18" charset="0"/>
                </a:endParaRPr>
              </a:p>
              <a:p>
                <a:pPr lvl="0" algn="just" eaLnBrk="0" fontAlgn="base" hangingPunct="0">
                  <a:spcBef>
                    <a:spcPct val="0"/>
                  </a:spcBef>
                  <a:spcAft>
                    <a:spcPct val="0"/>
                  </a:spcAft>
                  <a:tabLst>
                    <a:tab pos="3306763" algn="l"/>
                  </a:tabLst>
                </a:pPr>
                <a14:m>
                  <m:oMathPara xmlns:m="http://schemas.openxmlformats.org/officeDocument/2006/math">
                    <m:oMathParaPr>
                      <m:jc m:val="left"/>
                    </m:oMathParaPr>
                    <m:oMath xmlns:m="http://schemas.openxmlformats.org/officeDocument/2006/math">
                      <m:r>
                        <a:rPr lang="en-US" sz="3000" b="0" i="1" smtClean="0">
                          <a:solidFill>
                            <a:srgbClr val="0000A2"/>
                          </a:solidFill>
                          <a:latin typeface="Cambria Math"/>
                          <a:cs typeface="Times New Roman" pitchFamily="18" charset="0"/>
                        </a:rPr>
                        <m:t>=</m:t>
                      </m:r>
                      <m:f>
                        <m:fPr>
                          <m:ctrlPr>
                            <a:rPr lang="en-US" sz="3000" i="1">
                              <a:solidFill>
                                <a:srgbClr val="0000A2"/>
                              </a:solidFill>
                              <a:latin typeface="Cambria Math" panose="02040503050406030204" pitchFamily="18" charset="0"/>
                              <a:cs typeface="Times New Roman" pitchFamily="18" charset="0"/>
                            </a:rPr>
                          </m:ctrlPr>
                        </m:fPr>
                        <m:num>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6</m:t>
                          </m:r>
                        </m:num>
                        <m:den>
                          <m:r>
                            <m:rPr>
                              <m:nor/>
                            </m:rPr>
                            <a:rPr lang="en-US" sz="3000">
                              <a:solidFill>
                                <a:srgbClr val="0000A2"/>
                              </a:solidFill>
                              <a:latin typeface="Times New Roman" pitchFamily="18" charset="0"/>
                              <a:cs typeface="Times New Roman" pitchFamily="18" charset="0"/>
                            </a:rPr>
                            <m:t>2</m:t>
                          </m:r>
                        </m:den>
                      </m:f>
                    </m:oMath>
                  </m:oMathPara>
                </a14:m>
                <a:endParaRPr lang="en-US" sz="3000">
                  <a:solidFill>
                    <a:srgbClr val="0000A2"/>
                  </a:solidFill>
                  <a:latin typeface="Times New Roman" pitchFamily="18" charset="0"/>
                  <a:cs typeface="Times New Roman" pitchFamily="18" charset="0"/>
                </a:endParaRPr>
              </a:p>
              <a:p>
                <a:endParaRPr lang="en-US" sz="3000">
                  <a:solidFill>
                    <a:srgbClr val="0000A2"/>
                  </a:solidFill>
                  <a:latin typeface="Times New Roman" pitchFamily="18" charset="0"/>
                  <a:cs typeface="Times New Roman" pitchFamily="18" charset="0"/>
                </a:endParaRPr>
              </a:p>
            </p:txBody>
          </p:sp>
        </mc:Choice>
        <mc:Fallback xmlns="">
          <p:sp>
            <p:nvSpPr>
              <p:cNvPr id="12" name="TextBox 11"/>
              <p:cNvSpPr txBox="1">
                <a:spLocks noRot="1" noChangeAspect="1" noMove="1" noResize="1" noEditPoints="1" noAdjustHandles="1" noChangeArrowheads="1" noChangeShapeType="1" noTextEdit="1"/>
              </p:cNvSpPr>
              <p:nvPr/>
            </p:nvSpPr>
            <p:spPr>
              <a:xfrm>
                <a:off x="4953000" y="514350"/>
                <a:ext cx="3429000" cy="4155112"/>
              </a:xfrm>
              <a:prstGeom prst="rect">
                <a:avLst/>
              </a:prstGeom>
              <a:blipFill>
                <a:blip r:embed="rId4"/>
                <a:stretch>
                  <a:fillRect l="-4270" r="-15836"/>
                </a:stretch>
              </a:blipFill>
            </p:spPr>
            <p:txBody>
              <a:bodyPr/>
              <a:lstStyle/>
              <a:p>
                <a:r>
                  <a:rPr lang="vi-VN">
                    <a:noFill/>
                  </a:rPr>
                  <a:t> </a:t>
                </a:r>
              </a:p>
            </p:txBody>
          </p:sp>
        </mc:Fallback>
      </mc:AlternateContent>
      <p:sp>
        <p:nvSpPr>
          <p:cNvPr id="13" name="TextBox 12"/>
          <p:cNvSpPr txBox="1"/>
          <p:nvPr/>
        </p:nvSpPr>
        <p:spPr>
          <a:xfrm>
            <a:off x="762000" y="-19050"/>
            <a:ext cx="2514600" cy="553998"/>
          </a:xfrm>
          <a:prstGeom prst="rect">
            <a:avLst/>
          </a:prstGeom>
          <a:noFill/>
        </p:spPr>
        <p:txBody>
          <a:bodyPr wrap="square" rtlCol="0">
            <a:spAutoFit/>
          </a:bodyPr>
          <a:lstStyle/>
          <a:p>
            <a:pPr lvl="0" algn="just" eaLnBrk="0" fontAlgn="base" hangingPunct="0">
              <a:spcBef>
                <a:spcPct val="0"/>
              </a:spcBef>
              <a:spcAft>
                <a:spcPct val="0"/>
              </a:spcAft>
              <a:tabLst>
                <a:tab pos="3306763" algn="l"/>
              </a:tabLst>
            </a:pPr>
            <a:r>
              <a:rPr lang="fr-FR" sz="3000" b="1" u="sng">
                <a:solidFill>
                  <a:srgbClr val="C00000"/>
                </a:solidFill>
                <a:latin typeface="Times New Roman" pitchFamily="18" charset="0"/>
                <a:ea typeface="Times New Roman" pitchFamily="18" charset="0"/>
                <a:cs typeface="Times New Roman" pitchFamily="18" charset="0"/>
              </a:rPr>
              <a:t>Đáp án Bài 1: </a:t>
            </a:r>
          </a:p>
        </p:txBody>
      </p:sp>
      <p:cxnSp>
        <p:nvCxnSpPr>
          <p:cNvPr id="17" name="Straight Connector 16"/>
          <p:cNvCxnSpPr/>
          <p:nvPr/>
        </p:nvCxnSpPr>
        <p:spPr>
          <a:xfrm>
            <a:off x="4343400" y="0"/>
            <a:ext cx="0" cy="5143500"/>
          </a:xfrm>
          <a:prstGeom prst="line">
            <a:avLst/>
          </a:prstGeom>
          <a:ln w="25400" cmpd="sng">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672102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up)">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Box 2"/>
              <p:cNvSpPr txBox="1"/>
              <p:nvPr/>
            </p:nvSpPr>
            <p:spPr>
              <a:xfrm>
                <a:off x="228600" y="606163"/>
                <a:ext cx="4490112" cy="3060453"/>
              </a:xfrm>
              <a:prstGeom prst="rect">
                <a:avLst/>
              </a:prstGeom>
              <a:noFill/>
            </p:spPr>
            <p:txBody>
              <a:bodyPr wrap="square" rtlCol="0">
                <a:spAutoFit/>
              </a:bodyPr>
              <a:lstStyle/>
              <a:p>
                <a:r>
                  <a:rPr lang="en-US" sz="2700">
                    <a:solidFill>
                      <a:srgbClr val="0000A2"/>
                    </a:solidFill>
                    <a:latin typeface="Times New Roman" pitchFamily="18" charset="0"/>
                    <a:ea typeface="Times New Roman" pitchFamily="18" charset="0"/>
                    <a:cs typeface="Times New Roman" pitchFamily="18" charset="0"/>
                  </a:rPr>
                  <a:t>c) </a:t>
                </a:r>
                <a14:m>
                  <m:oMath xmlns:m="http://schemas.openxmlformats.org/officeDocument/2006/math">
                    <m:f>
                      <m:fPr>
                        <m:ctrlPr>
                          <a:rPr lang="en-US" sz="2700" i="1">
                            <a:solidFill>
                              <a:srgbClr val="0000A2"/>
                            </a:solidFill>
                            <a:latin typeface="Cambria Math" panose="02040503050406030204" pitchFamily="18" charset="0"/>
                            <a:cs typeface="Times New Roman" pitchFamily="18" charset="0"/>
                          </a:rPr>
                        </m:ctrlPr>
                      </m:fPr>
                      <m:num>
                        <m:r>
                          <m:rPr>
                            <m:nor/>
                          </m:rPr>
                          <a:rPr lang="en-US" sz="2700">
                            <a:solidFill>
                              <a:srgbClr val="0000A2"/>
                            </a:solidFill>
                            <a:latin typeface="Times New Roman" pitchFamily="18" charset="0"/>
                            <a:cs typeface="Times New Roman" pitchFamily="18" charset="0"/>
                          </a:rPr>
                          <m:t>1</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sSup>
                          <m:sSupPr>
                            <m:ctrlPr>
                              <a:rPr lang="en-US" sz="2700" i="1">
                                <a:solidFill>
                                  <a:srgbClr val="0000A2"/>
                                </a:solidFill>
                                <a:latin typeface="Cambria Math" panose="02040503050406030204" pitchFamily="18" charset="0"/>
                                <a:cs typeface="Times New Roman" pitchFamily="18" charset="0"/>
                              </a:rPr>
                            </m:ctrlPr>
                          </m:sSupPr>
                          <m:e>
                            <m:r>
                              <m:rPr>
                                <m:nor/>
                              </m:rPr>
                              <a:rPr lang="en-US" sz="2700">
                                <a:solidFill>
                                  <a:srgbClr val="0000A2"/>
                                </a:solidFill>
                                <a:latin typeface="Times New Roman" pitchFamily="18" charset="0"/>
                                <a:cs typeface="Times New Roman" pitchFamily="18" charset="0"/>
                              </a:rPr>
                              <m:t>y</m:t>
                            </m:r>
                          </m:e>
                          <m:sup>
                            <m:r>
                              <a:rPr lang="en-US" sz="2700" b="0" i="1" smtClean="0">
                                <a:solidFill>
                                  <a:srgbClr val="0000A2"/>
                                </a:solidFill>
                                <a:latin typeface="Cambria Math" panose="02040503050406030204" pitchFamily="18" charset="0"/>
                                <a:cs typeface="Times New Roman" pitchFamily="18" charset="0"/>
                              </a:rPr>
                              <m:t>3</m:t>
                            </m:r>
                          </m:sup>
                        </m:sSup>
                      </m:num>
                      <m:den>
                        <m:r>
                          <m:rPr>
                            <m:nor/>
                          </m:rPr>
                          <a:rPr lang="en-US" sz="2700">
                            <a:solidFill>
                              <a:srgbClr val="0000A2"/>
                            </a:solidFill>
                            <a:latin typeface="Times New Roman" pitchFamily="18" charset="0"/>
                            <a:cs typeface="Times New Roman" pitchFamily="18" charset="0"/>
                          </a:rPr>
                          <m:t>y</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1</m:t>
                        </m:r>
                      </m:den>
                    </m:f>
                    <m:r>
                      <m:rPr>
                        <m:nor/>
                      </m:rPr>
                      <a:rPr lang="en-US" sz="2700">
                        <a:solidFill>
                          <a:srgbClr val="0000A2"/>
                        </a:solidFill>
                        <a:latin typeface="Times New Roman" pitchFamily="18" charset="0"/>
                        <a:cs typeface="Times New Roman" pitchFamily="18" charset="0"/>
                      </a:rPr>
                      <m:t>.</m:t>
                    </m:r>
                    <m:f>
                      <m:fPr>
                        <m:ctrlPr>
                          <a:rPr lang="en-US" sz="2700" i="1">
                            <a:solidFill>
                              <a:srgbClr val="0000A2"/>
                            </a:solidFill>
                            <a:latin typeface="Cambria Math" panose="02040503050406030204" pitchFamily="18" charset="0"/>
                            <a:cs typeface="Times New Roman" pitchFamily="18" charset="0"/>
                          </a:rPr>
                        </m:ctrlPr>
                      </m:fPr>
                      <m:num>
                        <m:r>
                          <m:rPr>
                            <m:nor/>
                          </m:rPr>
                          <a:rPr lang="en-US" sz="2700">
                            <a:solidFill>
                              <a:srgbClr val="0000A2"/>
                            </a:solidFill>
                            <a:latin typeface="Times New Roman" pitchFamily="18" charset="0"/>
                            <a:cs typeface="Times New Roman" pitchFamily="18" charset="0"/>
                          </a:rPr>
                          <m:t>5</m:t>
                        </m:r>
                        <m:r>
                          <m:rPr>
                            <m:nor/>
                          </m:rPr>
                          <a:rPr lang="en-US" sz="2700">
                            <a:solidFill>
                              <a:srgbClr val="0000A2"/>
                            </a:solidFill>
                            <a:latin typeface="Times New Roman" pitchFamily="18" charset="0"/>
                            <a:cs typeface="Times New Roman" pitchFamily="18" charset="0"/>
                          </a:rPr>
                          <m:t>y</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5</m:t>
                        </m:r>
                      </m:num>
                      <m:den>
                        <m:sSup>
                          <m:sSupPr>
                            <m:ctrlPr>
                              <a:rPr lang="en-US" sz="2700" i="1">
                                <a:solidFill>
                                  <a:srgbClr val="0000A2"/>
                                </a:solidFill>
                                <a:latin typeface="Cambria Math" panose="02040503050406030204" pitchFamily="18" charset="0"/>
                                <a:cs typeface="Times New Roman" pitchFamily="18" charset="0"/>
                              </a:rPr>
                            </m:ctrlPr>
                          </m:sSupPr>
                          <m:e>
                            <m:r>
                              <m:rPr>
                                <m:nor/>
                              </m:rPr>
                              <a:rPr lang="en-US" sz="2700">
                                <a:solidFill>
                                  <a:srgbClr val="0000A2"/>
                                </a:solidFill>
                                <a:latin typeface="Times New Roman" pitchFamily="18" charset="0"/>
                                <a:cs typeface="Times New Roman" pitchFamily="18" charset="0"/>
                              </a:rPr>
                              <m:t>y</m:t>
                            </m:r>
                          </m:e>
                          <m:sup>
                            <m:r>
                              <a:rPr lang="en-US" sz="2700" b="0" i="1" smtClean="0">
                                <a:solidFill>
                                  <a:srgbClr val="0000A2"/>
                                </a:solidFill>
                                <a:latin typeface="Cambria Math" panose="02040503050406030204" pitchFamily="18" charset="0"/>
                                <a:cs typeface="Times New Roman" pitchFamily="18" charset="0"/>
                              </a:rPr>
                              <m:t>2</m:t>
                            </m:r>
                          </m:sup>
                        </m:sSup>
                        <m:r>
                          <m:rPr>
                            <m:nor/>
                          </m:rPr>
                          <a:rPr lang="en-US" sz="2700" b="0" i="0" smtClean="0">
                            <a:solidFill>
                              <a:srgbClr val="0000A2"/>
                            </a:solidFill>
                            <a:latin typeface="Cambria Math" panose="02040503050406030204"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y</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1</m:t>
                        </m:r>
                      </m:den>
                    </m:f>
                  </m:oMath>
                </a14:m>
                <a:endParaRPr lang="en-US" sz="2700" i="1">
                  <a:solidFill>
                    <a:srgbClr val="0000A2"/>
                  </a:solidFill>
                  <a:latin typeface="Cambria Math"/>
                  <a:cs typeface="Times New Roman" pitchFamily="18" charset="0"/>
                </a:endParaRPr>
              </a:p>
              <a:p>
                <a:pPr/>
                <a14:m>
                  <m:oMathPara xmlns:m="http://schemas.openxmlformats.org/officeDocument/2006/math">
                    <m:oMathParaPr>
                      <m:jc m:val="left"/>
                    </m:oMathParaPr>
                    <m:oMath xmlns:m="http://schemas.openxmlformats.org/officeDocument/2006/math">
                      <m:r>
                        <a:rPr lang="en-US" sz="2700" b="0" i="1" smtClean="0">
                          <a:solidFill>
                            <a:srgbClr val="0000A2"/>
                          </a:solidFill>
                          <a:latin typeface="Cambria Math"/>
                          <a:cs typeface="Times New Roman" pitchFamily="18" charset="0"/>
                        </a:rPr>
                        <m:t>=</m:t>
                      </m:r>
                      <m:f>
                        <m:fPr>
                          <m:ctrlPr>
                            <a:rPr lang="en-US" sz="2700" b="0" i="1" smtClean="0">
                              <a:solidFill>
                                <a:srgbClr val="0000A2"/>
                              </a:solidFill>
                              <a:latin typeface="Cambria Math" panose="02040503050406030204" pitchFamily="18" charset="0"/>
                              <a:cs typeface="Times New Roman" pitchFamily="18" charset="0"/>
                            </a:rPr>
                          </m:ctrlPr>
                        </m:fPr>
                        <m:num>
                          <m:d>
                            <m:dPr>
                              <m:ctrlPr>
                                <a:rPr lang="en-US" sz="2700" b="0" i="1" smtClean="0">
                                  <a:solidFill>
                                    <a:srgbClr val="0000A2"/>
                                  </a:solidFill>
                                  <a:latin typeface="Cambria Math" panose="02040503050406030204" pitchFamily="18" charset="0"/>
                                  <a:cs typeface="Times New Roman" pitchFamily="18" charset="0"/>
                                </a:rPr>
                              </m:ctrlPr>
                            </m:dPr>
                            <m:e>
                              <m:r>
                                <m:rPr>
                                  <m:nor/>
                                </m:rPr>
                                <a:rPr lang="en-US" sz="2700">
                                  <a:solidFill>
                                    <a:srgbClr val="0000A2"/>
                                  </a:solidFill>
                                  <a:latin typeface="Times New Roman" pitchFamily="18" charset="0"/>
                                  <a:cs typeface="Times New Roman" pitchFamily="18" charset="0"/>
                                </a:rPr>
                                <m:t>1</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m:t>
                              </m:r>
                              <m:sSup>
                                <m:sSupPr>
                                  <m:ctrlPr>
                                    <a:rPr lang="en-US" sz="2700" i="1">
                                      <a:solidFill>
                                        <a:srgbClr val="0000A2"/>
                                      </a:solidFill>
                                      <a:latin typeface="Cambria Math" panose="02040503050406030204" pitchFamily="18" charset="0"/>
                                      <a:cs typeface="Times New Roman" pitchFamily="18" charset="0"/>
                                    </a:rPr>
                                  </m:ctrlPr>
                                </m:sSupPr>
                                <m:e>
                                  <m:r>
                                    <m:rPr>
                                      <m:nor/>
                                    </m:rPr>
                                    <a:rPr lang="en-US" sz="2700" b="0" i="0" smtClean="0">
                                      <a:solidFill>
                                        <a:srgbClr val="0000A2"/>
                                      </a:solidFill>
                                      <a:latin typeface="Cambria Math" panose="02040503050406030204"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y</m:t>
                                  </m:r>
                                </m:e>
                                <m:sup>
                                  <m:r>
                                    <a:rPr lang="en-US" sz="2700" b="0" i="1" smtClean="0">
                                      <a:solidFill>
                                        <a:srgbClr val="0000A2"/>
                                      </a:solidFill>
                                      <a:latin typeface="Cambria Math" panose="02040503050406030204" pitchFamily="18" charset="0"/>
                                      <a:cs typeface="Times New Roman" pitchFamily="18" charset="0"/>
                                    </a:rPr>
                                    <m:t>3</m:t>
                                  </m:r>
                                </m:sup>
                              </m:sSup>
                            </m:e>
                          </m:d>
                          <m:r>
                            <m:rPr>
                              <m:nor/>
                            </m:rPr>
                            <a:rPr lang="en-US" sz="2700" b="0" i="0" smtClean="0">
                              <a:solidFill>
                                <a:srgbClr val="0000A2"/>
                              </a:solidFill>
                              <a:latin typeface="Times New Roman" pitchFamily="18" charset="0"/>
                              <a:cs typeface="Times New Roman" pitchFamily="18" charset="0"/>
                            </a:rPr>
                            <m:t>.</m:t>
                          </m:r>
                          <m:d>
                            <m:dPr>
                              <m:ctrlPr>
                                <a:rPr lang="en-US" sz="2700" b="0" i="1" smtClean="0">
                                  <a:solidFill>
                                    <a:srgbClr val="0000A2"/>
                                  </a:solidFill>
                                  <a:latin typeface="Cambria Math" panose="02040503050406030204" pitchFamily="18" charset="0"/>
                                  <a:cs typeface="Times New Roman" pitchFamily="18" charset="0"/>
                                </a:rPr>
                              </m:ctrlPr>
                            </m:dPr>
                            <m:e>
                              <m:r>
                                <m:rPr>
                                  <m:nor/>
                                </m:rPr>
                                <a:rPr lang="en-US" sz="2700">
                                  <a:solidFill>
                                    <a:srgbClr val="0000A2"/>
                                  </a:solidFill>
                                  <a:latin typeface="Times New Roman" pitchFamily="18" charset="0"/>
                                  <a:cs typeface="Times New Roman" pitchFamily="18" charset="0"/>
                                </a:rPr>
                                <m:t>5</m:t>
                              </m:r>
                              <m:r>
                                <m:rPr>
                                  <m:nor/>
                                </m:rPr>
                                <a:rPr lang="en-US" sz="2700">
                                  <a:solidFill>
                                    <a:srgbClr val="0000A2"/>
                                  </a:solidFill>
                                  <a:latin typeface="Times New Roman" pitchFamily="18" charset="0"/>
                                  <a:cs typeface="Times New Roman" pitchFamily="18" charset="0"/>
                                </a:rPr>
                                <m:t>y</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5</m:t>
                              </m:r>
                            </m:e>
                          </m:d>
                        </m:num>
                        <m:den>
                          <m:d>
                            <m:dPr>
                              <m:ctrlPr>
                                <a:rPr lang="en-US" sz="2700" b="0" i="1" smtClean="0">
                                  <a:solidFill>
                                    <a:srgbClr val="0000A2"/>
                                  </a:solidFill>
                                  <a:latin typeface="Cambria Math" panose="02040503050406030204" pitchFamily="18" charset="0"/>
                                  <a:cs typeface="Times New Roman" pitchFamily="18" charset="0"/>
                                </a:rPr>
                              </m:ctrlPr>
                            </m:dPr>
                            <m:e>
                              <m:r>
                                <m:rPr>
                                  <m:nor/>
                                </m:rPr>
                                <a:rPr lang="en-US" sz="2700">
                                  <a:solidFill>
                                    <a:srgbClr val="0000A2"/>
                                  </a:solidFill>
                                  <a:latin typeface="Times New Roman" pitchFamily="18" charset="0"/>
                                  <a:cs typeface="Times New Roman" pitchFamily="18" charset="0"/>
                                </a:rPr>
                                <m:t>y</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1</m:t>
                              </m:r>
                            </m:e>
                          </m:d>
                          <m:r>
                            <m:rPr>
                              <m:nor/>
                            </m:rPr>
                            <a:rPr lang="en-US" sz="2700" b="0" i="0" smtClean="0">
                              <a:solidFill>
                                <a:srgbClr val="0000A2"/>
                              </a:solidFill>
                              <a:latin typeface="Times New Roman" pitchFamily="18" charset="0"/>
                              <a:cs typeface="Times New Roman" pitchFamily="18" charset="0"/>
                            </a:rPr>
                            <m:t>.</m:t>
                          </m:r>
                          <m:d>
                            <m:dPr>
                              <m:ctrlPr>
                                <a:rPr lang="en-US" sz="2700" b="0" i="1" smtClean="0">
                                  <a:solidFill>
                                    <a:srgbClr val="0000A2"/>
                                  </a:solidFill>
                                  <a:latin typeface="Cambria Math" panose="02040503050406030204" pitchFamily="18" charset="0"/>
                                  <a:cs typeface="Times New Roman" pitchFamily="18" charset="0"/>
                                </a:rPr>
                              </m:ctrlPr>
                            </m:dPr>
                            <m:e>
                              <m:sSup>
                                <m:sSupPr>
                                  <m:ctrlPr>
                                    <a:rPr lang="en-US" sz="2700" i="1">
                                      <a:solidFill>
                                        <a:srgbClr val="0000A2"/>
                                      </a:solidFill>
                                      <a:latin typeface="Cambria Math" panose="02040503050406030204" pitchFamily="18" charset="0"/>
                                      <a:cs typeface="Times New Roman" pitchFamily="18" charset="0"/>
                                    </a:rPr>
                                  </m:ctrlPr>
                                </m:sSupPr>
                                <m:e>
                                  <m:r>
                                    <m:rPr>
                                      <m:nor/>
                                    </m:rPr>
                                    <a:rPr lang="en-US" sz="2700">
                                      <a:solidFill>
                                        <a:srgbClr val="0000A2"/>
                                      </a:solidFill>
                                      <a:latin typeface="Times New Roman" pitchFamily="18" charset="0"/>
                                      <a:cs typeface="Times New Roman" pitchFamily="18" charset="0"/>
                                    </a:rPr>
                                    <m:t>y</m:t>
                                  </m:r>
                                </m:e>
                                <m:sup>
                                  <m:r>
                                    <a:rPr lang="en-US" sz="2700" b="0" i="1" smtClean="0">
                                      <a:solidFill>
                                        <a:srgbClr val="0000A2"/>
                                      </a:solidFill>
                                      <a:latin typeface="Cambria Math" panose="02040503050406030204" pitchFamily="18" charset="0"/>
                                      <a:cs typeface="Times New Roman" pitchFamily="18" charset="0"/>
                                    </a:rPr>
                                    <m:t>2</m:t>
                                  </m:r>
                                </m:sup>
                              </m:sSup>
                              <m:r>
                                <a:rPr lang="en-US" sz="2700" b="0" i="1" smtClean="0">
                                  <a:solidFill>
                                    <a:srgbClr val="0000A2"/>
                                  </a:solidFill>
                                  <a:latin typeface="Cambria Math" panose="02040503050406030204"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y</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1</m:t>
                              </m:r>
                            </m:e>
                          </m:d>
                        </m:den>
                      </m:f>
                    </m:oMath>
                  </m:oMathPara>
                </a14:m>
                <a:endParaRPr lang="en-US" sz="2700" b="0" i="1">
                  <a:solidFill>
                    <a:srgbClr val="0000A2"/>
                  </a:solidFill>
                  <a:latin typeface="Cambria Math"/>
                  <a:cs typeface="Times New Roman" pitchFamily="18" charset="0"/>
                </a:endParaRPr>
              </a:p>
              <a:p>
                <a:pPr/>
                <a14:m>
                  <m:oMathPara xmlns:m="http://schemas.openxmlformats.org/officeDocument/2006/math">
                    <m:oMathParaPr>
                      <m:jc m:val="left"/>
                    </m:oMathParaPr>
                    <m:oMath xmlns:m="http://schemas.openxmlformats.org/officeDocument/2006/math">
                      <m:r>
                        <a:rPr lang="en-US" sz="2700" b="0" i="1" smtClean="0">
                          <a:solidFill>
                            <a:srgbClr val="0000A2"/>
                          </a:solidFill>
                          <a:latin typeface="Cambria Math"/>
                          <a:cs typeface="Times New Roman" pitchFamily="18" charset="0"/>
                        </a:rPr>
                        <m:t>=</m:t>
                      </m:r>
                      <m:f>
                        <m:fPr>
                          <m:ctrlPr>
                            <a:rPr lang="en-US" sz="2700" i="1">
                              <a:solidFill>
                                <a:srgbClr val="0000A2"/>
                              </a:solidFill>
                              <a:latin typeface="Cambria Math" panose="02040503050406030204" pitchFamily="18" charset="0"/>
                              <a:cs typeface="Times New Roman" pitchFamily="18" charset="0"/>
                            </a:rPr>
                          </m:ctrlPr>
                        </m:fPr>
                        <m:num>
                          <m:d>
                            <m:dPr>
                              <m:ctrlPr>
                                <a:rPr lang="en-US" sz="2700" i="1">
                                  <a:solidFill>
                                    <a:srgbClr val="0000A2"/>
                                  </a:solidFill>
                                  <a:latin typeface="Cambria Math" panose="02040503050406030204" pitchFamily="18" charset="0"/>
                                  <a:cs typeface="Times New Roman" pitchFamily="18" charset="0"/>
                                </a:rPr>
                              </m:ctrlPr>
                            </m:dPr>
                            <m:e>
                              <m:r>
                                <m:rPr>
                                  <m:nor/>
                                </m:rPr>
                                <a:rPr lang="en-US" sz="2700">
                                  <a:solidFill>
                                    <a:srgbClr val="0000A2"/>
                                  </a:solidFill>
                                  <a:latin typeface="Times New Roman" pitchFamily="18" charset="0"/>
                                  <a:cs typeface="Times New Roman" pitchFamily="18" charset="0"/>
                                </a:rPr>
                                <m:t>1</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r>
                                <m:rPr>
                                  <m:nor/>
                                </m:rPr>
                                <a:rPr lang="en-US" sz="2700" b="0" i="0" smtClean="0">
                                  <a:solidFill>
                                    <a:srgbClr val="0000A2"/>
                                  </a:solidFill>
                                  <a:latin typeface="Times New Roman" pitchFamily="18" charset="0"/>
                                  <a:cs typeface="Times New Roman" pitchFamily="18" charset="0"/>
                                </a:rPr>
                                <m:t>y</m:t>
                              </m:r>
                            </m:e>
                          </m:d>
                          <m:d>
                            <m:dPr>
                              <m:ctrlPr>
                                <a:rPr lang="en-US" sz="2700" i="1" smtClean="0">
                                  <a:solidFill>
                                    <a:srgbClr val="0000A2"/>
                                  </a:solidFill>
                                  <a:latin typeface="Cambria Math" panose="02040503050406030204" pitchFamily="18" charset="0"/>
                                  <a:cs typeface="Times New Roman" pitchFamily="18" charset="0"/>
                                </a:rPr>
                              </m:ctrlPr>
                            </m:dPr>
                            <m:e>
                              <m:r>
                                <m:rPr>
                                  <m:nor/>
                                </m:rPr>
                                <a:rPr lang="en-US" sz="2700" b="0" i="0" smtClean="0">
                                  <a:solidFill>
                                    <a:srgbClr val="0000A2"/>
                                  </a:solidFill>
                                  <a:latin typeface="Times New Roman" pitchFamily="18" charset="0"/>
                                  <a:cs typeface="Times New Roman" pitchFamily="18" charset="0"/>
                                </a:rPr>
                                <m:t>1 + </m:t>
                              </m:r>
                              <m:r>
                                <m:rPr>
                                  <m:nor/>
                                </m:rPr>
                                <a:rPr lang="en-US" sz="2700" b="0" i="0" smtClean="0">
                                  <a:solidFill>
                                    <a:srgbClr val="0000A2"/>
                                  </a:solidFill>
                                  <a:latin typeface="Times New Roman" pitchFamily="18" charset="0"/>
                                  <a:cs typeface="Times New Roman" pitchFamily="18" charset="0"/>
                                </a:rPr>
                                <m:t>y</m:t>
                              </m:r>
                              <m:r>
                                <m:rPr>
                                  <m:nor/>
                                </m:rPr>
                                <a:rPr lang="en-US" sz="2700" b="0" i="0" smtClean="0">
                                  <a:solidFill>
                                    <a:srgbClr val="0000A2"/>
                                  </a:solidFill>
                                  <a:latin typeface="Times New Roman" pitchFamily="18" charset="0"/>
                                  <a:cs typeface="Times New Roman" pitchFamily="18" charset="0"/>
                                </a:rPr>
                                <m:t> + </m:t>
                              </m:r>
                              <m:sSup>
                                <m:sSupPr>
                                  <m:ctrlPr>
                                    <a:rPr lang="en-US" sz="2700" b="0" i="1" smtClean="0">
                                      <a:solidFill>
                                        <a:srgbClr val="0000A2"/>
                                      </a:solidFill>
                                      <a:latin typeface="Cambria Math" panose="02040503050406030204" pitchFamily="18" charset="0"/>
                                      <a:cs typeface="Times New Roman" pitchFamily="18" charset="0"/>
                                    </a:rPr>
                                  </m:ctrlPr>
                                </m:sSupPr>
                                <m:e>
                                  <m:r>
                                    <m:rPr>
                                      <m:nor/>
                                    </m:rPr>
                                    <a:rPr lang="en-US" sz="2700" b="0" i="0" smtClean="0">
                                      <a:solidFill>
                                        <a:srgbClr val="0000A2"/>
                                      </a:solidFill>
                                      <a:latin typeface="Times New Roman" pitchFamily="18" charset="0"/>
                                      <a:cs typeface="Times New Roman" pitchFamily="18" charset="0"/>
                                    </a:rPr>
                                    <m:t>y</m:t>
                                  </m:r>
                                </m:e>
                                <m:sup>
                                  <m:r>
                                    <a:rPr lang="en-US" sz="2700" b="0" i="1" smtClean="0">
                                      <a:solidFill>
                                        <a:srgbClr val="0000A2"/>
                                      </a:solidFill>
                                      <a:latin typeface="Cambria Math" panose="02040503050406030204" pitchFamily="18" charset="0"/>
                                      <a:cs typeface="Times New Roman" pitchFamily="18" charset="0"/>
                                    </a:rPr>
                                    <m:t>2</m:t>
                                  </m:r>
                                </m:sup>
                              </m:sSup>
                            </m:e>
                          </m:d>
                          <m:r>
                            <m:rPr>
                              <m:nor/>
                            </m:rPr>
                            <a:rPr lang="en-US" sz="2700" i="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5</m:t>
                          </m:r>
                          <m:d>
                            <m:dPr>
                              <m:ctrlPr>
                                <a:rPr lang="en-US" sz="2700" i="1">
                                  <a:solidFill>
                                    <a:srgbClr val="0000A2"/>
                                  </a:solidFill>
                                  <a:latin typeface="Cambria Math" panose="02040503050406030204" pitchFamily="18" charset="0"/>
                                  <a:cs typeface="Times New Roman" pitchFamily="18" charset="0"/>
                                </a:rPr>
                              </m:ctrlPr>
                            </m:dPr>
                            <m:e>
                              <m:r>
                                <m:rPr>
                                  <m:nor/>
                                </m:rPr>
                                <a:rPr lang="en-US" sz="2700">
                                  <a:solidFill>
                                    <a:srgbClr val="0000A2"/>
                                  </a:solidFill>
                                  <a:latin typeface="Times New Roman" pitchFamily="18" charset="0"/>
                                  <a:cs typeface="Times New Roman" pitchFamily="18" charset="0"/>
                                </a:rPr>
                                <m:t>y</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1</m:t>
                              </m:r>
                            </m:e>
                          </m:d>
                        </m:num>
                        <m:den>
                          <m:d>
                            <m:dPr>
                              <m:ctrlPr>
                                <a:rPr lang="en-US" sz="2700" i="1">
                                  <a:solidFill>
                                    <a:srgbClr val="0000A2"/>
                                  </a:solidFill>
                                  <a:latin typeface="Cambria Math" panose="02040503050406030204" pitchFamily="18" charset="0"/>
                                  <a:cs typeface="Times New Roman" pitchFamily="18" charset="0"/>
                                </a:rPr>
                              </m:ctrlPr>
                            </m:dPr>
                            <m:e>
                              <m:r>
                                <m:rPr>
                                  <m:nor/>
                                </m:rPr>
                                <a:rPr lang="en-US" sz="2700">
                                  <a:solidFill>
                                    <a:srgbClr val="0000A2"/>
                                  </a:solidFill>
                                  <a:latin typeface="Times New Roman" pitchFamily="18" charset="0"/>
                                  <a:cs typeface="Times New Roman" pitchFamily="18" charset="0"/>
                                </a:rPr>
                                <m:t>y</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1</m:t>
                              </m:r>
                            </m:e>
                          </m:d>
                          <m:r>
                            <m:rPr>
                              <m:nor/>
                            </m:rPr>
                            <a:rPr lang="en-US" sz="2700" i="0">
                              <a:solidFill>
                                <a:srgbClr val="0000A2"/>
                              </a:solidFill>
                              <a:latin typeface="Times New Roman" pitchFamily="18" charset="0"/>
                              <a:cs typeface="Times New Roman" pitchFamily="18" charset="0"/>
                            </a:rPr>
                            <m:t>.</m:t>
                          </m:r>
                          <m:d>
                            <m:dPr>
                              <m:ctrlPr>
                                <a:rPr lang="en-US" sz="2700" i="1">
                                  <a:solidFill>
                                    <a:srgbClr val="0000A2"/>
                                  </a:solidFill>
                                  <a:latin typeface="Cambria Math" panose="02040503050406030204" pitchFamily="18" charset="0"/>
                                  <a:cs typeface="Times New Roman" pitchFamily="18" charset="0"/>
                                </a:rPr>
                              </m:ctrlPr>
                            </m:dPr>
                            <m:e>
                              <m:sSup>
                                <m:sSupPr>
                                  <m:ctrlPr>
                                    <a:rPr lang="en-US" sz="2700" i="1">
                                      <a:solidFill>
                                        <a:srgbClr val="0000A2"/>
                                      </a:solidFill>
                                      <a:latin typeface="Cambria Math" panose="02040503050406030204" pitchFamily="18" charset="0"/>
                                      <a:cs typeface="Times New Roman" pitchFamily="18" charset="0"/>
                                    </a:rPr>
                                  </m:ctrlPr>
                                </m:sSupPr>
                                <m:e>
                                  <m:r>
                                    <m:rPr>
                                      <m:nor/>
                                    </m:rPr>
                                    <a:rPr lang="en-US" sz="2700">
                                      <a:solidFill>
                                        <a:srgbClr val="0000A2"/>
                                      </a:solidFill>
                                      <a:latin typeface="Times New Roman" pitchFamily="18" charset="0"/>
                                      <a:cs typeface="Times New Roman" pitchFamily="18" charset="0"/>
                                    </a:rPr>
                                    <m:t>y</m:t>
                                  </m:r>
                                </m:e>
                                <m:sup>
                                  <m:r>
                                    <a:rPr lang="en-US" sz="2700" b="0" i="1" smtClean="0">
                                      <a:solidFill>
                                        <a:srgbClr val="0000A2"/>
                                      </a:solidFill>
                                      <a:latin typeface="Cambria Math" panose="02040503050406030204" pitchFamily="18" charset="0"/>
                                      <a:cs typeface="Times New Roman" pitchFamily="18" charset="0"/>
                                    </a:rPr>
                                    <m:t>2</m:t>
                                  </m:r>
                                </m:sup>
                              </m:sSup>
                              <m:r>
                                <a:rPr lang="en-US" sz="2700" b="0" i="1" smtClean="0">
                                  <a:solidFill>
                                    <a:srgbClr val="0000A2"/>
                                  </a:solidFill>
                                  <a:latin typeface="Cambria Math" panose="02040503050406030204"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y</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1</m:t>
                              </m:r>
                            </m:e>
                          </m:d>
                        </m:den>
                      </m:f>
                    </m:oMath>
                  </m:oMathPara>
                </a14:m>
                <a:endParaRPr lang="en-US" sz="2700" i="1">
                  <a:solidFill>
                    <a:srgbClr val="0000A2"/>
                  </a:solidFill>
                  <a:latin typeface="Cambria Math"/>
                  <a:cs typeface="Times New Roman" pitchFamily="18" charset="0"/>
                </a:endParaRPr>
              </a:p>
              <a:p>
                <a:pPr/>
                <a14:m>
                  <m:oMathPara xmlns:m="http://schemas.openxmlformats.org/officeDocument/2006/math">
                    <m:oMathParaPr>
                      <m:jc m:val="left"/>
                    </m:oMathParaPr>
                    <m:oMath xmlns:m="http://schemas.openxmlformats.org/officeDocument/2006/math">
                      <m:r>
                        <a:rPr lang="en-US" sz="2700" b="0" i="1" smtClean="0">
                          <a:solidFill>
                            <a:srgbClr val="0000A2"/>
                          </a:solidFill>
                          <a:latin typeface="Cambria Math"/>
                          <a:cs typeface="Times New Roman" pitchFamily="18" charset="0"/>
                        </a:rPr>
                        <m:t>=</m:t>
                      </m:r>
                      <m:r>
                        <m:rPr>
                          <m:nor/>
                        </m:rPr>
                        <a:rPr lang="en-US" sz="2700" b="0" i="0" smtClean="0">
                          <a:solidFill>
                            <a:srgbClr val="0000A2"/>
                          </a:solidFill>
                          <a:latin typeface="Times New Roman" pitchFamily="18" charset="0"/>
                          <a:cs typeface="Times New Roman" pitchFamily="18" charset="0"/>
                        </a:rPr>
                        <m:t>5</m:t>
                      </m:r>
                      <m:d>
                        <m:dPr>
                          <m:ctrlPr>
                            <a:rPr lang="en-US" sz="2700" b="0" i="1" smtClean="0">
                              <a:solidFill>
                                <a:srgbClr val="0000A2"/>
                              </a:solidFill>
                              <a:latin typeface="Cambria Math" panose="02040503050406030204" pitchFamily="18" charset="0"/>
                              <a:cs typeface="Times New Roman" pitchFamily="18" charset="0"/>
                            </a:rPr>
                          </m:ctrlPr>
                        </m:dPr>
                        <m:e>
                          <m:r>
                            <m:rPr>
                              <m:nor/>
                            </m:rPr>
                            <a:rPr lang="en-US" sz="2700" b="0" i="0" smtClean="0">
                              <a:solidFill>
                                <a:srgbClr val="0000A2"/>
                              </a:solidFill>
                              <a:latin typeface="Times New Roman" pitchFamily="18" charset="0"/>
                              <a:cs typeface="Times New Roman" pitchFamily="18" charset="0"/>
                            </a:rPr>
                            <m:t>1 − </m:t>
                          </m:r>
                          <m:r>
                            <m:rPr>
                              <m:nor/>
                            </m:rPr>
                            <a:rPr lang="en-US" sz="2700" b="0" i="0" smtClean="0">
                              <a:solidFill>
                                <a:srgbClr val="0000A2"/>
                              </a:solidFill>
                              <a:latin typeface="Times New Roman" pitchFamily="18" charset="0"/>
                              <a:cs typeface="Times New Roman" pitchFamily="18" charset="0"/>
                            </a:rPr>
                            <m:t>y</m:t>
                          </m:r>
                        </m:e>
                      </m:d>
                    </m:oMath>
                  </m:oMathPara>
                </a14:m>
                <a:endParaRPr lang="en-US" sz="2700">
                  <a:solidFill>
                    <a:srgbClr val="0000A2"/>
                  </a:solidFill>
                  <a:latin typeface="Times New Roman" pitchFamily="18" charset="0"/>
                  <a:cs typeface="Times New Roman" pitchFamily="18" charset="0"/>
                </a:endParaRPr>
              </a:p>
            </p:txBody>
          </p:sp>
        </mc:Choice>
        <mc:Fallback xmlns="">
          <p:sp>
            <p:nvSpPr>
              <p:cNvPr id="3" name="TextBox 2"/>
              <p:cNvSpPr txBox="1">
                <a:spLocks noRot="1" noChangeAspect="1" noMove="1" noResize="1" noEditPoints="1" noAdjustHandles="1" noChangeArrowheads="1" noChangeShapeType="1" noTextEdit="1"/>
              </p:cNvSpPr>
              <p:nvPr/>
            </p:nvSpPr>
            <p:spPr>
              <a:xfrm>
                <a:off x="228600" y="606163"/>
                <a:ext cx="4490112" cy="3060453"/>
              </a:xfrm>
              <a:prstGeom prst="rect">
                <a:avLst/>
              </a:prstGeom>
              <a:blipFill>
                <a:blip r:embed="rId2"/>
                <a:stretch>
                  <a:fillRect l="-2582"/>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4" name="TextBox 3"/>
              <p:cNvSpPr txBox="1"/>
              <p:nvPr/>
            </p:nvSpPr>
            <p:spPr>
              <a:xfrm>
                <a:off x="5181600" y="574413"/>
                <a:ext cx="3962400" cy="3198376"/>
              </a:xfrm>
              <a:prstGeom prst="rect">
                <a:avLst/>
              </a:prstGeom>
              <a:noFill/>
            </p:spPr>
            <p:txBody>
              <a:bodyPr wrap="square" rtlCol="0">
                <a:spAutoFit/>
              </a:bodyPr>
              <a:lstStyle/>
              <a:p>
                <a:r>
                  <a:rPr lang="en-US" sz="2700">
                    <a:solidFill>
                      <a:srgbClr val="0000A2"/>
                    </a:solidFill>
                    <a:latin typeface="Times New Roman" pitchFamily="18" charset="0"/>
                    <a:cs typeface="Times New Roman" pitchFamily="18" charset="0"/>
                  </a:rPr>
                  <a:t>d</a:t>
                </a:r>
                <a:r>
                  <a:rPr lang="en-US" sz="2700">
                    <a:solidFill>
                      <a:srgbClr val="0000A2"/>
                    </a:solidFill>
                    <a:latin typeface="Times New Roman" pitchFamily="18" charset="0"/>
                    <a:ea typeface="Times New Roman" pitchFamily="18" charset="0"/>
                    <a:cs typeface="Times New Roman" pitchFamily="18" charset="0"/>
                  </a:rPr>
                  <a:t>) </a:t>
                </a:r>
                <a14:m>
                  <m:oMath xmlns:m="http://schemas.openxmlformats.org/officeDocument/2006/math">
                    <m:f>
                      <m:fPr>
                        <m:ctrlPr>
                          <a:rPr lang="en-US" sz="2700" i="1">
                            <a:solidFill>
                              <a:srgbClr val="0000A2"/>
                            </a:solidFill>
                            <a:latin typeface="Cambria Math" panose="02040503050406030204" pitchFamily="18" charset="0"/>
                            <a:cs typeface="Times New Roman" pitchFamily="18" charset="0"/>
                          </a:rPr>
                        </m:ctrlPr>
                      </m:fPr>
                      <m:num>
                        <m:r>
                          <m:rPr>
                            <m:nor/>
                          </m:rPr>
                          <a:rPr lang="en-US" sz="2700">
                            <a:solidFill>
                              <a:srgbClr val="0000A2"/>
                            </a:solidFill>
                            <a:latin typeface="Times New Roman" pitchFamily="18" charset="0"/>
                            <a:cs typeface="Times New Roman" pitchFamily="18" charset="0"/>
                          </a:rPr>
                          <m:t>x</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2</m:t>
                        </m:r>
                        <m:r>
                          <m:rPr>
                            <m:nor/>
                          </m:rPr>
                          <a:rPr lang="en-US" sz="2700">
                            <a:solidFill>
                              <a:srgbClr val="0000A2"/>
                            </a:solidFill>
                            <a:latin typeface="Times New Roman" pitchFamily="18" charset="0"/>
                            <a:cs typeface="Times New Roman" pitchFamily="18" charset="0"/>
                          </a:rPr>
                          <m:t>y</m:t>
                        </m:r>
                      </m:num>
                      <m:den>
                        <m:r>
                          <m:rPr>
                            <m:nor/>
                          </m:rPr>
                          <a:rPr lang="en-US" sz="2700">
                            <a:solidFill>
                              <a:srgbClr val="0000A2"/>
                            </a:solidFill>
                            <a:latin typeface="Times New Roman" pitchFamily="18" charset="0"/>
                            <a:cs typeface="Times New Roman" pitchFamily="18" charset="0"/>
                          </a:rPr>
                          <m:t>4</m:t>
                        </m:r>
                        <m:sSup>
                          <m:sSupPr>
                            <m:ctrlPr>
                              <a:rPr lang="en-US" sz="2700" i="1">
                                <a:solidFill>
                                  <a:srgbClr val="0000A2"/>
                                </a:solidFill>
                                <a:latin typeface="Cambria Math" panose="02040503050406030204" pitchFamily="18" charset="0"/>
                                <a:cs typeface="Times New Roman" pitchFamily="18" charset="0"/>
                              </a:rPr>
                            </m:ctrlPr>
                          </m:sSupPr>
                          <m:e>
                            <m:r>
                              <m:rPr>
                                <m:nor/>
                              </m:rPr>
                              <a:rPr lang="en-US" sz="2700">
                                <a:solidFill>
                                  <a:srgbClr val="0000A2"/>
                                </a:solidFill>
                                <a:latin typeface="Times New Roman" pitchFamily="18" charset="0"/>
                                <a:cs typeface="Times New Roman" pitchFamily="18" charset="0"/>
                              </a:rPr>
                              <m:t>x</m:t>
                            </m:r>
                          </m:e>
                          <m:sup>
                            <m:r>
                              <a:rPr lang="en-US" sz="2700" b="0" i="1" smtClean="0">
                                <a:solidFill>
                                  <a:srgbClr val="0000A2"/>
                                </a:solidFill>
                                <a:latin typeface="Cambria Math" panose="02040503050406030204" pitchFamily="18" charset="0"/>
                                <a:cs typeface="Times New Roman" pitchFamily="18" charset="0"/>
                              </a:rPr>
                              <m:t>2</m:t>
                            </m:r>
                          </m:sup>
                        </m:sSup>
                        <m:r>
                          <a:rPr lang="en-US" sz="2700" b="0" i="1" smtClean="0">
                            <a:solidFill>
                              <a:srgbClr val="0000A2"/>
                            </a:solidFill>
                            <a:latin typeface="Cambria Math" panose="02040503050406030204"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4</m:t>
                        </m:r>
                        <m:r>
                          <m:rPr>
                            <m:nor/>
                          </m:rPr>
                          <a:rPr lang="en-US" sz="2700">
                            <a:solidFill>
                              <a:srgbClr val="0000A2"/>
                            </a:solidFill>
                            <a:latin typeface="Times New Roman" pitchFamily="18" charset="0"/>
                            <a:cs typeface="Times New Roman" pitchFamily="18" charset="0"/>
                          </a:rPr>
                          <m:t>xy</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sSup>
                          <m:sSupPr>
                            <m:ctrlPr>
                              <a:rPr lang="en-US" sz="2700" i="1">
                                <a:solidFill>
                                  <a:srgbClr val="0000A2"/>
                                </a:solidFill>
                                <a:latin typeface="Cambria Math" panose="02040503050406030204" pitchFamily="18" charset="0"/>
                                <a:cs typeface="Times New Roman" pitchFamily="18" charset="0"/>
                              </a:rPr>
                            </m:ctrlPr>
                          </m:sSupPr>
                          <m:e>
                            <m:r>
                              <m:rPr>
                                <m:nor/>
                              </m:rPr>
                              <a:rPr lang="en-US" sz="2700">
                                <a:solidFill>
                                  <a:srgbClr val="0000A2"/>
                                </a:solidFill>
                                <a:latin typeface="Times New Roman" pitchFamily="18" charset="0"/>
                                <a:cs typeface="Times New Roman" pitchFamily="18" charset="0"/>
                              </a:rPr>
                              <m:t>y</m:t>
                            </m:r>
                          </m:e>
                          <m:sup>
                            <m:r>
                              <a:rPr lang="en-US" sz="2700" b="0" i="1" smtClean="0">
                                <a:solidFill>
                                  <a:srgbClr val="0000A2"/>
                                </a:solidFill>
                                <a:latin typeface="Cambria Math" panose="02040503050406030204" pitchFamily="18" charset="0"/>
                                <a:cs typeface="Times New Roman" pitchFamily="18" charset="0"/>
                              </a:rPr>
                              <m:t>2</m:t>
                            </m:r>
                          </m:sup>
                        </m:sSup>
                      </m:den>
                    </m:f>
                    <m:r>
                      <m:rPr>
                        <m:nor/>
                      </m:rPr>
                      <a:rPr lang="en-US" sz="2700">
                        <a:solidFill>
                          <a:srgbClr val="0000A2"/>
                        </a:solidFill>
                        <a:latin typeface="Times New Roman" pitchFamily="18" charset="0"/>
                        <a:cs typeface="Times New Roman" pitchFamily="18" charset="0"/>
                      </a:rPr>
                      <m:t>.</m:t>
                    </m:r>
                    <m:d>
                      <m:dPr>
                        <m:ctrlPr>
                          <a:rPr lang="en-US" sz="2700" i="1">
                            <a:solidFill>
                              <a:srgbClr val="0000A2"/>
                            </a:solidFill>
                            <a:latin typeface="Cambria Math" panose="02040503050406030204" pitchFamily="18" charset="0"/>
                            <a:cs typeface="Times New Roman" pitchFamily="18" charset="0"/>
                          </a:rPr>
                        </m:ctrlPr>
                      </m:dPr>
                      <m:e>
                        <m:r>
                          <m:rPr>
                            <m:nor/>
                          </m:rPr>
                          <a:rPr lang="en-US" sz="2700">
                            <a:solidFill>
                              <a:srgbClr val="0000A2"/>
                            </a:solidFill>
                            <a:latin typeface="Times New Roman" pitchFamily="18" charset="0"/>
                            <a:cs typeface="Times New Roman" pitchFamily="18" charset="0"/>
                          </a:rPr>
                          <m:t>2</m:t>
                        </m:r>
                        <m:r>
                          <m:rPr>
                            <m:nor/>
                          </m:rPr>
                          <a:rPr lang="en-US" sz="2700">
                            <a:solidFill>
                              <a:srgbClr val="0000A2"/>
                            </a:solidFill>
                            <a:latin typeface="Times New Roman" pitchFamily="18" charset="0"/>
                            <a:cs typeface="Times New Roman" pitchFamily="18" charset="0"/>
                          </a:rPr>
                          <m:t>x</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y</m:t>
                        </m:r>
                      </m:e>
                    </m:d>
                  </m:oMath>
                </a14:m>
                <a:endParaRPr lang="en-US" sz="2700" i="1">
                  <a:solidFill>
                    <a:srgbClr val="0000A2"/>
                  </a:solidFill>
                  <a:latin typeface="Times New Roman" pitchFamily="18" charset="0"/>
                  <a:cs typeface="Times New Roman" pitchFamily="18" charset="0"/>
                </a:endParaRPr>
              </a:p>
              <a:p>
                <a14:m>
                  <m:oMath xmlns:m="http://schemas.openxmlformats.org/officeDocument/2006/math">
                    <m:r>
                      <a:rPr lang="en-US" sz="2700" b="0" i="1" smtClean="0">
                        <a:solidFill>
                          <a:srgbClr val="0000A2"/>
                        </a:solidFill>
                        <a:latin typeface="Cambria Math"/>
                        <a:cs typeface="Times New Roman" pitchFamily="18" charset="0"/>
                      </a:rPr>
                      <m:t>=</m:t>
                    </m:r>
                  </m:oMath>
                </a14:m>
                <a:r>
                  <a:rPr lang="en-US" sz="2700">
                    <a:solidFill>
                      <a:srgbClr val="0000A2"/>
                    </a:solidFill>
                    <a:latin typeface="Times New Roman" pitchFamily="18" charset="0"/>
                    <a:cs typeface="Times New Roman" pitchFamily="18" charset="0"/>
                  </a:rPr>
                  <a:t> </a:t>
                </a:r>
                <a14:m>
                  <m:oMath xmlns:m="http://schemas.openxmlformats.org/officeDocument/2006/math">
                    <m:f>
                      <m:fPr>
                        <m:ctrlPr>
                          <a:rPr lang="en-US" sz="2700" i="1">
                            <a:solidFill>
                              <a:srgbClr val="0000A2"/>
                            </a:solidFill>
                            <a:latin typeface="Cambria Math" panose="02040503050406030204" pitchFamily="18" charset="0"/>
                            <a:cs typeface="Times New Roman" pitchFamily="18" charset="0"/>
                          </a:rPr>
                        </m:ctrlPr>
                      </m:fPr>
                      <m:num>
                        <m:d>
                          <m:dPr>
                            <m:ctrlPr>
                              <a:rPr lang="en-US" sz="2700" i="1" smtClean="0">
                                <a:solidFill>
                                  <a:srgbClr val="0000A2"/>
                                </a:solidFill>
                                <a:latin typeface="Cambria Math" panose="02040503050406030204" pitchFamily="18" charset="0"/>
                                <a:cs typeface="Times New Roman" pitchFamily="18" charset="0"/>
                              </a:rPr>
                            </m:ctrlPr>
                          </m:dPr>
                          <m:e>
                            <m:r>
                              <m:rPr>
                                <m:nor/>
                              </m:rPr>
                              <a:rPr lang="en-US" sz="2700">
                                <a:solidFill>
                                  <a:srgbClr val="0000A2"/>
                                </a:solidFill>
                                <a:latin typeface="Times New Roman" pitchFamily="18" charset="0"/>
                                <a:cs typeface="Times New Roman" pitchFamily="18" charset="0"/>
                              </a:rPr>
                              <m:t>x</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2</m:t>
                            </m:r>
                            <m:r>
                              <m:rPr>
                                <m:nor/>
                              </m:rPr>
                              <a:rPr lang="en-US" sz="2700">
                                <a:solidFill>
                                  <a:srgbClr val="0000A2"/>
                                </a:solidFill>
                                <a:latin typeface="Times New Roman" pitchFamily="18" charset="0"/>
                                <a:cs typeface="Times New Roman" pitchFamily="18" charset="0"/>
                              </a:rPr>
                              <m:t>y</m:t>
                            </m:r>
                          </m:e>
                        </m:d>
                        <m:r>
                          <a:rPr lang="en-US" sz="2700" b="0" i="1" smtClean="0">
                            <a:solidFill>
                              <a:srgbClr val="0000A2"/>
                            </a:solidFill>
                            <a:latin typeface="Cambria Math"/>
                            <a:cs typeface="Times New Roman" pitchFamily="18" charset="0"/>
                          </a:rPr>
                          <m:t>.</m:t>
                        </m:r>
                        <m:d>
                          <m:dPr>
                            <m:ctrlPr>
                              <a:rPr lang="en-US" sz="2700" i="1">
                                <a:solidFill>
                                  <a:srgbClr val="0000A2"/>
                                </a:solidFill>
                                <a:latin typeface="Cambria Math" panose="02040503050406030204" pitchFamily="18" charset="0"/>
                                <a:cs typeface="Times New Roman" pitchFamily="18" charset="0"/>
                              </a:rPr>
                            </m:ctrlPr>
                          </m:dPr>
                          <m:e>
                            <m:r>
                              <m:rPr>
                                <m:nor/>
                              </m:rPr>
                              <a:rPr lang="en-US" sz="2700">
                                <a:solidFill>
                                  <a:srgbClr val="0000A2"/>
                                </a:solidFill>
                                <a:latin typeface="Times New Roman" pitchFamily="18" charset="0"/>
                                <a:cs typeface="Times New Roman" pitchFamily="18" charset="0"/>
                              </a:rPr>
                              <m:t>2</m:t>
                            </m:r>
                            <m:r>
                              <m:rPr>
                                <m:nor/>
                              </m:rPr>
                              <a:rPr lang="en-US" sz="2700">
                                <a:solidFill>
                                  <a:srgbClr val="0000A2"/>
                                </a:solidFill>
                                <a:latin typeface="Times New Roman" pitchFamily="18" charset="0"/>
                                <a:cs typeface="Times New Roman" pitchFamily="18" charset="0"/>
                              </a:rPr>
                              <m:t>x</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y</m:t>
                            </m:r>
                          </m:e>
                        </m:d>
                      </m:num>
                      <m:den>
                        <m:r>
                          <m:rPr>
                            <m:nor/>
                          </m:rPr>
                          <a:rPr lang="en-US" sz="2700">
                            <a:solidFill>
                              <a:srgbClr val="0000A2"/>
                            </a:solidFill>
                            <a:latin typeface="Times New Roman" pitchFamily="18" charset="0"/>
                            <a:cs typeface="Times New Roman" pitchFamily="18" charset="0"/>
                          </a:rPr>
                          <m:t>4</m:t>
                        </m:r>
                        <m:sSup>
                          <m:sSupPr>
                            <m:ctrlPr>
                              <a:rPr lang="en-US" sz="2700" i="1">
                                <a:solidFill>
                                  <a:srgbClr val="0000A2"/>
                                </a:solidFill>
                                <a:latin typeface="Cambria Math" panose="02040503050406030204" pitchFamily="18" charset="0"/>
                                <a:cs typeface="Times New Roman" pitchFamily="18" charset="0"/>
                              </a:rPr>
                            </m:ctrlPr>
                          </m:sSupPr>
                          <m:e>
                            <m:r>
                              <m:rPr>
                                <m:nor/>
                              </m:rPr>
                              <a:rPr lang="en-US" sz="2700">
                                <a:solidFill>
                                  <a:srgbClr val="0000A2"/>
                                </a:solidFill>
                                <a:latin typeface="Times New Roman" pitchFamily="18" charset="0"/>
                                <a:cs typeface="Times New Roman" pitchFamily="18" charset="0"/>
                              </a:rPr>
                              <m:t>x</m:t>
                            </m:r>
                          </m:e>
                          <m:sup>
                            <m:r>
                              <a:rPr lang="en-US" sz="2700" b="0" i="1" smtClean="0">
                                <a:solidFill>
                                  <a:srgbClr val="0000A2"/>
                                </a:solidFill>
                                <a:latin typeface="Cambria Math" panose="02040503050406030204" pitchFamily="18" charset="0"/>
                                <a:cs typeface="Times New Roman" pitchFamily="18" charset="0"/>
                              </a:rPr>
                              <m:t>2</m:t>
                            </m:r>
                          </m:sup>
                        </m:sSup>
                        <m:r>
                          <a:rPr lang="en-US" sz="2700" b="0" i="1" smtClean="0">
                            <a:solidFill>
                              <a:srgbClr val="0000A2"/>
                            </a:solidFill>
                            <a:latin typeface="Cambria Math" panose="02040503050406030204"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4</m:t>
                        </m:r>
                        <m:r>
                          <m:rPr>
                            <m:nor/>
                          </m:rPr>
                          <a:rPr lang="en-US" sz="2700">
                            <a:solidFill>
                              <a:srgbClr val="0000A2"/>
                            </a:solidFill>
                            <a:latin typeface="Times New Roman" pitchFamily="18" charset="0"/>
                            <a:cs typeface="Times New Roman" pitchFamily="18" charset="0"/>
                          </a:rPr>
                          <m:t>xy</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m:t>
                        </m:r>
                        <m:r>
                          <a:rPr lang="en-US" sz="2700" b="0" i="1" smtClean="0">
                            <a:solidFill>
                              <a:srgbClr val="0000A2"/>
                            </a:solidFill>
                            <a:latin typeface="Cambria Math" panose="02040503050406030204" pitchFamily="18" charset="0"/>
                            <a:cs typeface="Times New Roman" pitchFamily="18" charset="0"/>
                          </a:rPr>
                          <m:t> </m:t>
                        </m:r>
                        <m:sSup>
                          <m:sSupPr>
                            <m:ctrlPr>
                              <a:rPr lang="en-US" sz="2700" i="1">
                                <a:solidFill>
                                  <a:srgbClr val="0000A2"/>
                                </a:solidFill>
                                <a:latin typeface="Cambria Math" panose="02040503050406030204" pitchFamily="18" charset="0"/>
                                <a:cs typeface="Times New Roman" pitchFamily="18" charset="0"/>
                              </a:rPr>
                            </m:ctrlPr>
                          </m:sSupPr>
                          <m:e>
                            <m:r>
                              <m:rPr>
                                <m:nor/>
                              </m:rPr>
                              <a:rPr lang="en-US" sz="2700">
                                <a:solidFill>
                                  <a:srgbClr val="0000A2"/>
                                </a:solidFill>
                                <a:latin typeface="Times New Roman" pitchFamily="18" charset="0"/>
                                <a:cs typeface="Times New Roman" pitchFamily="18" charset="0"/>
                              </a:rPr>
                              <m:t>y</m:t>
                            </m:r>
                          </m:e>
                          <m:sup>
                            <m:r>
                              <a:rPr lang="en-US" sz="2700" b="0" i="1" smtClean="0">
                                <a:solidFill>
                                  <a:srgbClr val="0000A2"/>
                                </a:solidFill>
                                <a:latin typeface="Cambria Math" panose="02040503050406030204" pitchFamily="18" charset="0"/>
                                <a:cs typeface="Times New Roman" pitchFamily="18" charset="0"/>
                              </a:rPr>
                              <m:t>2</m:t>
                            </m:r>
                          </m:sup>
                        </m:sSup>
                      </m:den>
                    </m:f>
                  </m:oMath>
                </a14:m>
                <a:endParaRPr lang="en-US" sz="2700" i="1">
                  <a:solidFill>
                    <a:srgbClr val="0000A2"/>
                  </a:solidFill>
                  <a:latin typeface="Cambria Math"/>
                  <a:cs typeface="Times New Roman" pitchFamily="18" charset="0"/>
                </a:endParaRPr>
              </a:p>
              <a:p>
                <a:pPr/>
                <a14:m>
                  <m:oMathPara xmlns:m="http://schemas.openxmlformats.org/officeDocument/2006/math">
                    <m:oMathParaPr>
                      <m:jc m:val="left"/>
                    </m:oMathParaPr>
                    <m:oMath xmlns:m="http://schemas.openxmlformats.org/officeDocument/2006/math">
                      <m:r>
                        <a:rPr lang="en-US" sz="2700" b="0" i="1" smtClean="0">
                          <a:solidFill>
                            <a:srgbClr val="0000A2"/>
                          </a:solidFill>
                          <a:latin typeface="Cambria Math"/>
                          <a:cs typeface="Times New Roman" pitchFamily="18" charset="0"/>
                        </a:rPr>
                        <m:t>=</m:t>
                      </m:r>
                      <m:f>
                        <m:fPr>
                          <m:ctrlPr>
                            <a:rPr lang="en-US" sz="2700" i="1">
                              <a:solidFill>
                                <a:srgbClr val="0000A2"/>
                              </a:solidFill>
                              <a:latin typeface="Cambria Math" panose="02040503050406030204" pitchFamily="18" charset="0"/>
                              <a:cs typeface="Times New Roman" pitchFamily="18" charset="0"/>
                            </a:rPr>
                          </m:ctrlPr>
                        </m:fPr>
                        <m:num>
                          <m:d>
                            <m:dPr>
                              <m:ctrlPr>
                                <a:rPr lang="en-US" sz="2700" i="1">
                                  <a:solidFill>
                                    <a:srgbClr val="0000A2"/>
                                  </a:solidFill>
                                  <a:latin typeface="Cambria Math" panose="02040503050406030204" pitchFamily="18" charset="0"/>
                                  <a:cs typeface="Times New Roman" pitchFamily="18" charset="0"/>
                                </a:rPr>
                              </m:ctrlPr>
                            </m:dPr>
                            <m:e>
                              <m:r>
                                <m:rPr>
                                  <m:nor/>
                                </m:rPr>
                                <a:rPr lang="en-US" sz="2700">
                                  <a:solidFill>
                                    <a:srgbClr val="0000A2"/>
                                  </a:solidFill>
                                  <a:latin typeface="Times New Roman" pitchFamily="18" charset="0"/>
                                  <a:cs typeface="Times New Roman" pitchFamily="18" charset="0"/>
                                </a:rPr>
                                <m:t>x</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2</m:t>
                              </m:r>
                              <m:r>
                                <m:rPr>
                                  <m:nor/>
                                </m:rPr>
                                <a:rPr lang="en-US" sz="2700">
                                  <a:solidFill>
                                    <a:srgbClr val="0000A2"/>
                                  </a:solidFill>
                                  <a:latin typeface="Times New Roman" pitchFamily="18" charset="0"/>
                                  <a:cs typeface="Times New Roman" pitchFamily="18" charset="0"/>
                                </a:rPr>
                                <m:t>y</m:t>
                              </m:r>
                            </m:e>
                          </m:d>
                          <m:r>
                            <a:rPr lang="en-US" sz="2700" i="1">
                              <a:solidFill>
                                <a:srgbClr val="0000A2"/>
                              </a:solidFill>
                              <a:latin typeface="Cambria Math"/>
                              <a:cs typeface="Times New Roman" pitchFamily="18" charset="0"/>
                            </a:rPr>
                            <m:t>.</m:t>
                          </m:r>
                          <m:d>
                            <m:dPr>
                              <m:ctrlPr>
                                <a:rPr lang="en-US" sz="2700" i="1">
                                  <a:solidFill>
                                    <a:srgbClr val="0000A2"/>
                                  </a:solidFill>
                                  <a:latin typeface="Cambria Math" panose="02040503050406030204" pitchFamily="18" charset="0"/>
                                  <a:cs typeface="Times New Roman" pitchFamily="18" charset="0"/>
                                </a:rPr>
                              </m:ctrlPr>
                            </m:dPr>
                            <m:e>
                              <m:r>
                                <m:rPr>
                                  <m:nor/>
                                </m:rPr>
                                <a:rPr lang="en-US" sz="2700">
                                  <a:solidFill>
                                    <a:srgbClr val="0000A2"/>
                                  </a:solidFill>
                                  <a:latin typeface="Times New Roman" pitchFamily="18" charset="0"/>
                                  <a:cs typeface="Times New Roman" pitchFamily="18" charset="0"/>
                                </a:rPr>
                                <m:t>2</m:t>
                              </m:r>
                              <m:r>
                                <m:rPr>
                                  <m:nor/>
                                </m:rPr>
                                <a:rPr lang="en-US" sz="2700">
                                  <a:solidFill>
                                    <a:srgbClr val="0000A2"/>
                                  </a:solidFill>
                                  <a:latin typeface="Times New Roman" pitchFamily="18" charset="0"/>
                                  <a:cs typeface="Times New Roman" pitchFamily="18" charset="0"/>
                                </a:rPr>
                                <m:t>x</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y</m:t>
                              </m:r>
                            </m:e>
                          </m:d>
                        </m:num>
                        <m:den>
                          <m:sSup>
                            <m:sSupPr>
                              <m:ctrlPr>
                                <a:rPr lang="en-US" sz="2700" i="1" smtClean="0">
                                  <a:solidFill>
                                    <a:srgbClr val="0000A2"/>
                                  </a:solidFill>
                                  <a:latin typeface="Cambria Math" panose="02040503050406030204" pitchFamily="18" charset="0"/>
                                  <a:cs typeface="Times New Roman" pitchFamily="18" charset="0"/>
                                </a:rPr>
                              </m:ctrlPr>
                            </m:sSupPr>
                            <m:e>
                              <m:d>
                                <m:dPr>
                                  <m:ctrlPr>
                                    <a:rPr lang="en-US" sz="2700" i="1" smtClean="0">
                                      <a:solidFill>
                                        <a:srgbClr val="0000A2"/>
                                      </a:solidFill>
                                      <a:latin typeface="Cambria Math" panose="02040503050406030204" pitchFamily="18" charset="0"/>
                                      <a:cs typeface="Times New Roman" pitchFamily="18" charset="0"/>
                                    </a:rPr>
                                  </m:ctrlPr>
                                </m:dPr>
                                <m:e>
                                  <m:r>
                                    <m:rPr>
                                      <m:nor/>
                                    </m:rPr>
                                    <a:rPr lang="en-US" sz="2700">
                                      <a:solidFill>
                                        <a:srgbClr val="0000A2"/>
                                      </a:solidFill>
                                      <a:latin typeface="Times New Roman" pitchFamily="18" charset="0"/>
                                      <a:cs typeface="Times New Roman" pitchFamily="18" charset="0"/>
                                    </a:rPr>
                                    <m:t>2</m:t>
                                  </m:r>
                                  <m:r>
                                    <m:rPr>
                                      <m:nor/>
                                    </m:rPr>
                                    <a:rPr lang="en-US" sz="2700">
                                      <a:solidFill>
                                        <a:srgbClr val="0000A2"/>
                                      </a:solidFill>
                                      <a:latin typeface="Times New Roman" pitchFamily="18" charset="0"/>
                                      <a:cs typeface="Times New Roman" pitchFamily="18" charset="0"/>
                                    </a:rPr>
                                    <m:t>x</m:t>
                                  </m:r>
                                  <m:r>
                                    <m:rPr>
                                      <m:nor/>
                                    </m:rPr>
                                    <a:rPr lang="en-US" sz="2700">
                                      <a:solidFill>
                                        <a:srgbClr val="0000A2"/>
                                      </a:solidFill>
                                      <a:latin typeface="Times New Roman" pitchFamily="18" charset="0"/>
                                      <a:cs typeface="Times New Roman" pitchFamily="18" charset="0"/>
                                    </a:rPr>
                                    <m:t> − </m:t>
                                  </m:r>
                                  <m:r>
                                    <m:rPr>
                                      <m:nor/>
                                    </m:rPr>
                                    <a:rPr lang="en-US" sz="2700">
                                      <a:solidFill>
                                        <a:srgbClr val="0000A2"/>
                                      </a:solidFill>
                                      <a:latin typeface="Times New Roman" pitchFamily="18" charset="0"/>
                                      <a:cs typeface="Times New Roman" pitchFamily="18" charset="0"/>
                                    </a:rPr>
                                    <m:t>y</m:t>
                                  </m:r>
                                </m:e>
                              </m:d>
                            </m:e>
                            <m:sup>
                              <m:r>
                                <a:rPr lang="en-US" sz="2700" b="0" i="1" smtClean="0">
                                  <a:solidFill>
                                    <a:srgbClr val="0000A2"/>
                                  </a:solidFill>
                                  <a:latin typeface="Cambria Math" panose="02040503050406030204" pitchFamily="18" charset="0"/>
                                  <a:cs typeface="Times New Roman" pitchFamily="18" charset="0"/>
                                </a:rPr>
                                <m:t>2</m:t>
                              </m:r>
                            </m:sup>
                          </m:sSup>
                        </m:den>
                      </m:f>
                    </m:oMath>
                  </m:oMathPara>
                </a14:m>
                <a:endParaRPr lang="en-US" sz="2700" i="1">
                  <a:solidFill>
                    <a:srgbClr val="0000A2"/>
                  </a:solidFill>
                  <a:latin typeface="Cambria Math"/>
                  <a:cs typeface="Times New Roman" pitchFamily="18" charset="0"/>
                </a:endParaRPr>
              </a:p>
              <a:p>
                <a14:m>
                  <m:oMath xmlns:m="http://schemas.openxmlformats.org/officeDocument/2006/math">
                    <m:r>
                      <a:rPr lang="en-US" sz="2700" b="0" i="1" smtClean="0">
                        <a:solidFill>
                          <a:srgbClr val="0000A2"/>
                        </a:solidFill>
                        <a:latin typeface="Cambria Math"/>
                        <a:cs typeface="Times New Roman" pitchFamily="18" charset="0"/>
                      </a:rPr>
                      <m:t>=</m:t>
                    </m:r>
                  </m:oMath>
                </a14:m>
                <a:r>
                  <a:rPr lang="en-US" sz="2700" i="1">
                    <a:solidFill>
                      <a:srgbClr val="0000A2"/>
                    </a:solidFill>
                    <a:latin typeface="Times New Roman" pitchFamily="18" charset="0"/>
                    <a:cs typeface="Times New Roman" pitchFamily="18" charset="0"/>
                  </a:rPr>
                  <a:t> </a:t>
                </a:r>
                <a14:m>
                  <m:oMath xmlns:m="http://schemas.openxmlformats.org/officeDocument/2006/math">
                    <m:f>
                      <m:fPr>
                        <m:ctrlPr>
                          <a:rPr lang="en-US" sz="2700" i="1">
                            <a:solidFill>
                              <a:srgbClr val="0000A2"/>
                            </a:solidFill>
                            <a:latin typeface="Cambria Math" panose="02040503050406030204" pitchFamily="18" charset="0"/>
                            <a:cs typeface="Times New Roman" pitchFamily="18" charset="0"/>
                          </a:rPr>
                        </m:ctrlPr>
                      </m:fPr>
                      <m:num>
                        <m:r>
                          <m:rPr>
                            <m:nor/>
                          </m:rPr>
                          <a:rPr lang="en-US" sz="2700">
                            <a:solidFill>
                              <a:srgbClr val="0000A2"/>
                            </a:solidFill>
                            <a:latin typeface="Times New Roman" pitchFamily="18" charset="0"/>
                            <a:cs typeface="Times New Roman" pitchFamily="18" charset="0"/>
                          </a:rPr>
                          <m:t>x</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2</m:t>
                        </m:r>
                        <m:r>
                          <m:rPr>
                            <m:nor/>
                          </m:rPr>
                          <a:rPr lang="en-US" sz="2700">
                            <a:solidFill>
                              <a:srgbClr val="0000A2"/>
                            </a:solidFill>
                            <a:latin typeface="Times New Roman" pitchFamily="18" charset="0"/>
                            <a:cs typeface="Times New Roman" pitchFamily="18" charset="0"/>
                          </a:rPr>
                          <m:t>y</m:t>
                        </m:r>
                      </m:num>
                      <m:den>
                        <m:r>
                          <m:rPr>
                            <m:nor/>
                          </m:rPr>
                          <a:rPr lang="en-US" sz="2700">
                            <a:solidFill>
                              <a:srgbClr val="0000A2"/>
                            </a:solidFill>
                            <a:latin typeface="Times New Roman" pitchFamily="18" charset="0"/>
                            <a:cs typeface="Times New Roman" pitchFamily="18" charset="0"/>
                          </a:rPr>
                          <m:t>2</m:t>
                        </m:r>
                        <m:r>
                          <m:rPr>
                            <m:nor/>
                          </m:rPr>
                          <a:rPr lang="en-US" sz="2700">
                            <a:solidFill>
                              <a:srgbClr val="0000A2"/>
                            </a:solidFill>
                            <a:latin typeface="Times New Roman" pitchFamily="18" charset="0"/>
                            <a:cs typeface="Times New Roman" pitchFamily="18" charset="0"/>
                          </a:rPr>
                          <m:t>x</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y</m:t>
                        </m:r>
                      </m:den>
                    </m:f>
                  </m:oMath>
                </a14:m>
                <a:endParaRPr lang="en-US" sz="2700" i="1">
                  <a:solidFill>
                    <a:srgbClr val="0000A2"/>
                  </a:solidFill>
                  <a:latin typeface="Times New Roman" pitchFamily="18" charset="0"/>
                  <a:cs typeface="Times New Roman" pitchFamily="18" charset="0"/>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5181600" y="574413"/>
                <a:ext cx="3962400" cy="3198376"/>
              </a:xfrm>
              <a:prstGeom prst="rect">
                <a:avLst/>
              </a:prstGeom>
              <a:blipFill>
                <a:blip r:embed="rId3"/>
                <a:stretch>
                  <a:fillRect l="-2923"/>
                </a:stretch>
              </a:blipFill>
            </p:spPr>
            <p:txBody>
              <a:bodyPr/>
              <a:lstStyle/>
              <a:p>
                <a:r>
                  <a:rPr lang="vi-VN">
                    <a:noFill/>
                  </a:rPr>
                  <a:t> </a:t>
                </a:r>
              </a:p>
            </p:txBody>
          </p:sp>
        </mc:Fallback>
      </mc:AlternateContent>
      <p:cxnSp>
        <p:nvCxnSpPr>
          <p:cNvPr id="5" name="Straight Connector 4"/>
          <p:cNvCxnSpPr/>
          <p:nvPr/>
        </p:nvCxnSpPr>
        <p:spPr>
          <a:xfrm>
            <a:off x="5105400" y="0"/>
            <a:ext cx="0" cy="5143500"/>
          </a:xfrm>
          <a:prstGeom prst="line">
            <a:avLst/>
          </a:prstGeom>
          <a:ln w="25400" cmpd="sng">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8314517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up)">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14" name="Rectangle 13"/>
              <p:cNvSpPr>
                <a:spLocks noChangeArrowheads="1"/>
              </p:cNvSpPr>
              <p:nvPr/>
            </p:nvSpPr>
            <p:spPr bwMode="auto">
              <a:xfrm>
                <a:off x="762000" y="532068"/>
                <a:ext cx="3048000" cy="3716082"/>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spcBef>
                    <a:spcPct val="0"/>
                  </a:spcBef>
                  <a:spcAft>
                    <a:spcPct val="0"/>
                  </a:spcAft>
                  <a:tabLst>
                    <a:tab pos="3306763" algn="l"/>
                  </a:tabLst>
                </a:pPr>
                <a:r>
                  <a:rPr lang="en-US" sz="2800">
                    <a:solidFill>
                      <a:srgbClr val="0000A2"/>
                    </a:solidFill>
                    <a:latin typeface="Times New Roman" pitchFamily="18" charset="0"/>
                    <a:ea typeface="Times New Roman" pitchFamily="18" charset="0"/>
                    <a:cs typeface="Times New Roman" pitchFamily="18" charset="0"/>
                  </a:rPr>
                  <a:t>a) </a:t>
                </a:r>
                <a14:m>
                  <m:oMath xmlns:m="http://schemas.openxmlformats.org/officeDocument/2006/math">
                    <m:f>
                      <m:fPr>
                        <m:ctrlPr>
                          <a:rPr lang="en-US" sz="2800" i="1">
                            <a:solidFill>
                              <a:srgbClr val="0000A2"/>
                            </a:solidFill>
                            <a:latin typeface="Cambria Math" panose="02040503050406030204" pitchFamily="18" charset="0"/>
                            <a:cs typeface="Times New Roman" pitchFamily="18" charset="0"/>
                          </a:rPr>
                        </m:ctrlPr>
                      </m:fPr>
                      <m:num>
                        <m:r>
                          <m:rPr>
                            <m:nor/>
                          </m:rPr>
                          <a:rPr lang="en-US" sz="2800">
                            <a:solidFill>
                              <a:srgbClr val="0000A2"/>
                            </a:solidFill>
                            <a:latin typeface="Times New Roman" pitchFamily="18" charset="0"/>
                            <a:cs typeface="Times New Roman" pitchFamily="18" charset="0"/>
                          </a:rPr>
                          <m:t>20</m:t>
                        </m:r>
                        <m:r>
                          <m:rPr>
                            <m:nor/>
                          </m:rPr>
                          <a:rPr lang="en-US" sz="2800">
                            <a:solidFill>
                              <a:srgbClr val="0000A2"/>
                            </a:solidFill>
                            <a:latin typeface="Times New Roman" pitchFamily="18" charset="0"/>
                            <a:cs typeface="Times New Roman" pitchFamily="18" charset="0"/>
                          </a:rPr>
                          <m:t>x</m:t>
                        </m:r>
                      </m:num>
                      <m:den>
                        <m:r>
                          <m:rPr>
                            <m:nor/>
                          </m:rPr>
                          <a:rPr lang="en-US" sz="2800">
                            <a:solidFill>
                              <a:srgbClr val="0000A2"/>
                            </a:solidFill>
                            <a:latin typeface="Times New Roman" pitchFamily="18" charset="0"/>
                            <a:cs typeface="Times New Roman" pitchFamily="18" charset="0"/>
                          </a:rPr>
                          <m:t>3</m:t>
                        </m:r>
                        <m:sSup>
                          <m:sSupPr>
                            <m:ctrlPr>
                              <a:rPr lang="en-US" sz="2800" i="1">
                                <a:solidFill>
                                  <a:srgbClr val="0000A2"/>
                                </a:solidFill>
                                <a:latin typeface="Cambria Math" panose="02040503050406030204" pitchFamily="18" charset="0"/>
                                <a:cs typeface="Times New Roman" pitchFamily="18" charset="0"/>
                              </a:rPr>
                            </m:ctrlPr>
                          </m:sSupPr>
                          <m:e>
                            <m:r>
                              <m:rPr>
                                <m:nor/>
                              </m:rPr>
                              <a:rPr lang="en-US" sz="2800">
                                <a:solidFill>
                                  <a:srgbClr val="0000A2"/>
                                </a:solidFill>
                                <a:latin typeface="Times New Roman" pitchFamily="18" charset="0"/>
                                <a:cs typeface="Times New Roman" pitchFamily="18" charset="0"/>
                              </a:rPr>
                              <m:t>y</m:t>
                            </m:r>
                          </m:e>
                          <m:sup>
                            <m:r>
                              <a:rPr lang="en-US" sz="2800" b="0" i="1" smtClean="0">
                                <a:solidFill>
                                  <a:srgbClr val="0000A2"/>
                                </a:solidFill>
                                <a:latin typeface="Cambria Math" panose="02040503050406030204" pitchFamily="18" charset="0"/>
                                <a:cs typeface="Times New Roman" pitchFamily="18" charset="0"/>
                              </a:rPr>
                              <m:t>2</m:t>
                            </m:r>
                          </m:sup>
                        </m:sSup>
                      </m:den>
                    </m:f>
                    <m:r>
                      <m:rPr>
                        <m:nor/>
                      </m:rPr>
                      <a:rPr lang="en-US" sz="2800">
                        <a:solidFill>
                          <a:srgbClr val="0000A2"/>
                        </a:solidFill>
                        <a:latin typeface="Times New Roman" pitchFamily="18" charset="0"/>
                        <a:cs typeface="Times New Roman" pitchFamily="18" charset="0"/>
                      </a:rPr>
                      <m:t>:</m:t>
                    </m:r>
                    <m:d>
                      <m:dPr>
                        <m:ctrlPr>
                          <a:rPr lang="en-US" sz="2800" i="1">
                            <a:solidFill>
                              <a:srgbClr val="0000A2"/>
                            </a:solidFill>
                            <a:latin typeface="Cambria Math" panose="02040503050406030204" pitchFamily="18" charset="0"/>
                            <a:cs typeface="Times New Roman" pitchFamily="18" charset="0"/>
                          </a:rPr>
                        </m:ctrlPr>
                      </m:dPr>
                      <m:e>
                        <m:r>
                          <m:rPr>
                            <m:nor/>
                          </m:rPr>
                          <a:rPr lang="en-US" sz="2800">
                            <a:solidFill>
                              <a:srgbClr val="0000A2"/>
                            </a:solidFill>
                            <a:latin typeface="Times New Roman" pitchFamily="18" charset="0"/>
                            <a:cs typeface="Times New Roman" pitchFamily="18" charset="0"/>
                          </a:rPr>
                          <m:t>−</m:t>
                        </m:r>
                        <m:f>
                          <m:fPr>
                            <m:ctrlPr>
                              <a:rPr lang="en-US" sz="2800" i="1">
                                <a:solidFill>
                                  <a:srgbClr val="0000A2"/>
                                </a:solidFill>
                                <a:latin typeface="Cambria Math" panose="02040503050406030204" pitchFamily="18" charset="0"/>
                                <a:cs typeface="Times New Roman" pitchFamily="18" charset="0"/>
                              </a:rPr>
                            </m:ctrlPr>
                          </m:fPr>
                          <m:num>
                            <m:r>
                              <m:rPr>
                                <m:nor/>
                              </m:rPr>
                              <a:rPr lang="en-US" sz="2800">
                                <a:solidFill>
                                  <a:srgbClr val="0000A2"/>
                                </a:solidFill>
                                <a:latin typeface="Times New Roman" pitchFamily="18" charset="0"/>
                                <a:cs typeface="Times New Roman" pitchFamily="18" charset="0"/>
                              </a:rPr>
                              <m:t>15</m:t>
                            </m:r>
                            <m:sSup>
                              <m:sSupPr>
                                <m:ctrlPr>
                                  <a:rPr lang="en-US" sz="2800" i="1">
                                    <a:solidFill>
                                      <a:srgbClr val="0000A2"/>
                                    </a:solidFill>
                                    <a:latin typeface="Cambria Math" panose="02040503050406030204" pitchFamily="18" charset="0"/>
                                    <a:cs typeface="Times New Roman" pitchFamily="18" charset="0"/>
                                  </a:rPr>
                                </m:ctrlPr>
                              </m:sSupPr>
                              <m:e>
                                <m:r>
                                  <m:rPr>
                                    <m:nor/>
                                  </m:rPr>
                                  <a:rPr lang="en-US" sz="2800">
                                    <a:solidFill>
                                      <a:srgbClr val="0000A2"/>
                                    </a:solidFill>
                                    <a:latin typeface="Times New Roman" pitchFamily="18" charset="0"/>
                                    <a:cs typeface="Times New Roman" pitchFamily="18" charset="0"/>
                                  </a:rPr>
                                  <m:t>x</m:t>
                                </m:r>
                              </m:e>
                              <m:sup>
                                <m:r>
                                  <a:rPr lang="en-US" sz="2800" b="0" i="1" smtClean="0">
                                    <a:solidFill>
                                      <a:srgbClr val="0000A2"/>
                                    </a:solidFill>
                                    <a:latin typeface="Cambria Math" panose="02040503050406030204" pitchFamily="18" charset="0"/>
                                    <a:cs typeface="Times New Roman" pitchFamily="18" charset="0"/>
                                  </a:rPr>
                                  <m:t>2</m:t>
                                </m:r>
                              </m:sup>
                            </m:sSup>
                          </m:num>
                          <m:den>
                            <m:r>
                              <m:rPr>
                                <m:nor/>
                              </m:rPr>
                              <a:rPr lang="en-US" sz="2800">
                                <a:solidFill>
                                  <a:srgbClr val="0000A2"/>
                                </a:solidFill>
                                <a:latin typeface="Times New Roman" pitchFamily="18" charset="0"/>
                                <a:cs typeface="Times New Roman" pitchFamily="18" charset="0"/>
                              </a:rPr>
                              <m:t>6</m:t>
                            </m:r>
                            <m:r>
                              <m:rPr>
                                <m:nor/>
                              </m:rPr>
                              <a:rPr lang="en-US" sz="2800">
                                <a:solidFill>
                                  <a:srgbClr val="0000A2"/>
                                </a:solidFill>
                                <a:latin typeface="Times New Roman" pitchFamily="18" charset="0"/>
                                <a:cs typeface="Times New Roman" pitchFamily="18" charset="0"/>
                              </a:rPr>
                              <m:t>y</m:t>
                            </m:r>
                          </m:den>
                        </m:f>
                      </m:e>
                    </m:d>
                  </m:oMath>
                </a14:m>
                <a:endParaRPr kumimoji="0" lang="en-US" sz="2800" b="0" i="1" u="none" strike="noStrike" cap="none" normalizeH="0" baseline="0">
                  <a:ln>
                    <a:noFill/>
                  </a:ln>
                  <a:solidFill>
                    <a:srgbClr val="0000A2"/>
                  </a:solidFill>
                  <a:effectLst/>
                  <a:latin typeface="Times New Roman" pitchFamily="18" charset="0"/>
                  <a:cs typeface="Times New Roman" pitchFamily="18" charset="0"/>
                </a:endParaRPr>
              </a:p>
              <a:p>
                <a:pPr lvl="0" algn="just" eaLnBrk="0" fontAlgn="base" hangingPunct="0">
                  <a:spcBef>
                    <a:spcPct val="0"/>
                  </a:spcBef>
                  <a:spcAft>
                    <a:spcPct val="0"/>
                  </a:spcAft>
                  <a:tabLst>
                    <a:tab pos="3306763" algn="l"/>
                  </a:tabLst>
                </a:pPr>
                <a14:m>
                  <m:oMathPara xmlns:m="http://schemas.openxmlformats.org/officeDocument/2006/math">
                    <m:oMathParaPr>
                      <m:jc m:val="left"/>
                    </m:oMathParaPr>
                    <m:oMath xmlns:m="http://schemas.openxmlformats.org/officeDocument/2006/math">
                      <m:r>
                        <a:rPr kumimoji="0" lang="en-US" sz="2800" b="0" i="1" u="none" strike="noStrike" cap="none" normalizeH="0" baseline="0" smtClean="0">
                          <a:ln>
                            <a:noFill/>
                          </a:ln>
                          <a:solidFill>
                            <a:srgbClr val="0000A2"/>
                          </a:solidFill>
                          <a:effectLst/>
                          <a:latin typeface="Cambria Math"/>
                          <a:cs typeface="Times New Roman" pitchFamily="18" charset="0"/>
                        </a:rPr>
                        <m:t>=</m:t>
                      </m:r>
                      <m:f>
                        <m:fPr>
                          <m:ctrlPr>
                            <a:rPr lang="en-US" sz="2800" i="1">
                              <a:solidFill>
                                <a:srgbClr val="0000A2"/>
                              </a:solidFill>
                              <a:latin typeface="Cambria Math" panose="02040503050406030204" pitchFamily="18" charset="0"/>
                              <a:cs typeface="Times New Roman" pitchFamily="18" charset="0"/>
                            </a:rPr>
                          </m:ctrlPr>
                        </m:fPr>
                        <m:num>
                          <m:r>
                            <m:rPr>
                              <m:nor/>
                            </m:rPr>
                            <a:rPr lang="en-US" sz="2800">
                              <a:solidFill>
                                <a:srgbClr val="0000A2"/>
                              </a:solidFill>
                              <a:latin typeface="Times New Roman" pitchFamily="18" charset="0"/>
                              <a:cs typeface="Times New Roman" pitchFamily="18" charset="0"/>
                            </a:rPr>
                            <m:t>20</m:t>
                          </m:r>
                          <m:r>
                            <m:rPr>
                              <m:nor/>
                            </m:rPr>
                            <a:rPr lang="en-US" sz="2800">
                              <a:solidFill>
                                <a:srgbClr val="0000A2"/>
                              </a:solidFill>
                              <a:latin typeface="Times New Roman" pitchFamily="18" charset="0"/>
                              <a:cs typeface="Times New Roman" pitchFamily="18" charset="0"/>
                            </a:rPr>
                            <m:t>x</m:t>
                          </m:r>
                        </m:num>
                        <m:den>
                          <m:r>
                            <m:rPr>
                              <m:nor/>
                            </m:rPr>
                            <a:rPr lang="en-US" sz="2800">
                              <a:solidFill>
                                <a:srgbClr val="0000A2"/>
                              </a:solidFill>
                              <a:latin typeface="Times New Roman" pitchFamily="18" charset="0"/>
                              <a:cs typeface="Times New Roman" pitchFamily="18" charset="0"/>
                            </a:rPr>
                            <m:t>3</m:t>
                          </m:r>
                          <m:sSup>
                            <m:sSupPr>
                              <m:ctrlPr>
                                <a:rPr lang="en-US" sz="2800" i="1">
                                  <a:solidFill>
                                    <a:srgbClr val="0000A2"/>
                                  </a:solidFill>
                                  <a:latin typeface="Cambria Math" panose="02040503050406030204" pitchFamily="18" charset="0"/>
                                  <a:cs typeface="Times New Roman" pitchFamily="18" charset="0"/>
                                </a:rPr>
                              </m:ctrlPr>
                            </m:sSupPr>
                            <m:e>
                              <m:r>
                                <m:rPr>
                                  <m:nor/>
                                </m:rPr>
                                <a:rPr lang="en-US" sz="2800">
                                  <a:solidFill>
                                    <a:srgbClr val="0000A2"/>
                                  </a:solidFill>
                                  <a:latin typeface="Times New Roman" pitchFamily="18" charset="0"/>
                                  <a:cs typeface="Times New Roman" pitchFamily="18" charset="0"/>
                                </a:rPr>
                                <m:t>y</m:t>
                              </m:r>
                            </m:e>
                            <m:sup>
                              <m:r>
                                <a:rPr lang="en-US" sz="2800" b="0" i="1" smtClean="0">
                                  <a:solidFill>
                                    <a:srgbClr val="0000A2"/>
                                  </a:solidFill>
                                  <a:latin typeface="Cambria Math" panose="02040503050406030204" pitchFamily="18" charset="0"/>
                                  <a:cs typeface="Times New Roman" pitchFamily="18" charset="0"/>
                                </a:rPr>
                                <m:t>2</m:t>
                              </m:r>
                            </m:sup>
                          </m:sSup>
                        </m:den>
                      </m:f>
                      <m:r>
                        <m:rPr>
                          <m:nor/>
                        </m:rPr>
                        <a:rPr lang="en-US" sz="2800" b="0" i="0" smtClean="0">
                          <a:solidFill>
                            <a:srgbClr val="0000A2"/>
                          </a:solidFill>
                          <a:latin typeface="Times New Roman" pitchFamily="18" charset="0"/>
                          <a:cs typeface="Times New Roman" pitchFamily="18" charset="0"/>
                        </a:rPr>
                        <m:t>.</m:t>
                      </m:r>
                      <m:d>
                        <m:dPr>
                          <m:ctrlPr>
                            <a:rPr lang="en-US" sz="2800" i="1">
                              <a:solidFill>
                                <a:srgbClr val="0000A2"/>
                              </a:solidFill>
                              <a:latin typeface="Cambria Math" panose="02040503050406030204" pitchFamily="18" charset="0"/>
                              <a:cs typeface="Times New Roman" pitchFamily="18" charset="0"/>
                            </a:rPr>
                          </m:ctrlPr>
                        </m:dPr>
                        <m:e>
                          <m:r>
                            <m:rPr>
                              <m:nor/>
                            </m:rPr>
                            <a:rPr lang="en-US" sz="2800">
                              <a:solidFill>
                                <a:srgbClr val="0000A2"/>
                              </a:solidFill>
                              <a:latin typeface="Times New Roman" pitchFamily="18" charset="0"/>
                              <a:cs typeface="Times New Roman" pitchFamily="18" charset="0"/>
                            </a:rPr>
                            <m:t>−</m:t>
                          </m:r>
                          <m:f>
                            <m:fPr>
                              <m:ctrlPr>
                                <a:rPr lang="en-US" sz="2800" i="1">
                                  <a:solidFill>
                                    <a:srgbClr val="0000A2"/>
                                  </a:solidFill>
                                  <a:latin typeface="Cambria Math" panose="02040503050406030204" pitchFamily="18" charset="0"/>
                                  <a:cs typeface="Times New Roman" pitchFamily="18" charset="0"/>
                                </a:rPr>
                              </m:ctrlPr>
                            </m:fPr>
                            <m:num>
                              <m:r>
                                <m:rPr>
                                  <m:nor/>
                                </m:rPr>
                                <a:rPr lang="en-US" sz="2800" b="0" i="0" smtClean="0">
                                  <a:solidFill>
                                    <a:srgbClr val="0000A2"/>
                                  </a:solidFill>
                                  <a:latin typeface="Times New Roman" pitchFamily="18" charset="0"/>
                                  <a:cs typeface="Times New Roman" pitchFamily="18" charset="0"/>
                                </a:rPr>
                                <m:t>6</m:t>
                              </m:r>
                              <m:r>
                                <m:rPr>
                                  <m:nor/>
                                </m:rPr>
                                <a:rPr lang="en-US" sz="2800" b="0" i="0" smtClean="0">
                                  <a:solidFill>
                                    <a:srgbClr val="0000A2"/>
                                  </a:solidFill>
                                  <a:latin typeface="Times New Roman" pitchFamily="18" charset="0"/>
                                  <a:cs typeface="Times New Roman" pitchFamily="18" charset="0"/>
                                </a:rPr>
                                <m:t>y</m:t>
                              </m:r>
                            </m:num>
                            <m:den>
                              <m:r>
                                <m:rPr>
                                  <m:nor/>
                                </m:rPr>
                                <a:rPr lang="en-US" sz="2800">
                                  <a:solidFill>
                                    <a:srgbClr val="0000A2"/>
                                  </a:solidFill>
                                  <a:latin typeface="Times New Roman" pitchFamily="18" charset="0"/>
                                  <a:cs typeface="Times New Roman" pitchFamily="18" charset="0"/>
                                </a:rPr>
                                <m:t>15</m:t>
                              </m:r>
                              <m:sSup>
                                <m:sSupPr>
                                  <m:ctrlPr>
                                    <a:rPr lang="en-US" sz="2800" i="1">
                                      <a:solidFill>
                                        <a:srgbClr val="0000A2"/>
                                      </a:solidFill>
                                      <a:latin typeface="Cambria Math" panose="02040503050406030204" pitchFamily="18" charset="0"/>
                                      <a:cs typeface="Times New Roman" pitchFamily="18" charset="0"/>
                                    </a:rPr>
                                  </m:ctrlPr>
                                </m:sSupPr>
                                <m:e>
                                  <m:r>
                                    <m:rPr>
                                      <m:nor/>
                                    </m:rPr>
                                    <a:rPr lang="en-US" sz="2800">
                                      <a:solidFill>
                                        <a:srgbClr val="0000A2"/>
                                      </a:solidFill>
                                      <a:latin typeface="Times New Roman" pitchFamily="18" charset="0"/>
                                      <a:cs typeface="Times New Roman" pitchFamily="18" charset="0"/>
                                    </a:rPr>
                                    <m:t>x</m:t>
                                  </m:r>
                                </m:e>
                                <m:sup>
                                  <m:r>
                                    <a:rPr lang="en-US" sz="2800" b="0" i="1" smtClean="0">
                                      <a:solidFill>
                                        <a:srgbClr val="0000A2"/>
                                      </a:solidFill>
                                      <a:latin typeface="Cambria Math" panose="02040503050406030204" pitchFamily="18" charset="0"/>
                                      <a:cs typeface="Times New Roman" pitchFamily="18" charset="0"/>
                                    </a:rPr>
                                    <m:t>2</m:t>
                                  </m:r>
                                </m:sup>
                              </m:sSup>
                            </m:den>
                          </m:f>
                        </m:e>
                      </m:d>
                    </m:oMath>
                  </m:oMathPara>
                </a14:m>
                <a:endParaRPr kumimoji="0" lang="en-US" sz="2800" b="0" i="1" u="none" strike="noStrike" cap="none" normalizeH="0" baseline="0">
                  <a:ln>
                    <a:noFill/>
                  </a:ln>
                  <a:solidFill>
                    <a:srgbClr val="0000A2"/>
                  </a:solidFill>
                  <a:effectLst/>
                  <a:latin typeface="Times New Roman" pitchFamily="18" charset="0"/>
                  <a:cs typeface="Times New Roman" pitchFamily="18" charset="0"/>
                </a:endParaRPr>
              </a:p>
              <a:p>
                <a:pPr lvl="0" algn="just" eaLnBrk="0" fontAlgn="base" hangingPunct="0">
                  <a:spcBef>
                    <a:spcPct val="0"/>
                  </a:spcBef>
                  <a:spcAft>
                    <a:spcPct val="0"/>
                  </a:spcAft>
                  <a:tabLst>
                    <a:tab pos="3306763" algn="l"/>
                  </a:tabLst>
                </a:pPr>
                <a14:m>
                  <m:oMathPara xmlns:m="http://schemas.openxmlformats.org/officeDocument/2006/math">
                    <m:oMathParaPr>
                      <m:jc m:val="left"/>
                    </m:oMathParaPr>
                    <m:oMath xmlns:m="http://schemas.openxmlformats.org/officeDocument/2006/math">
                      <m:r>
                        <a:rPr kumimoji="0" lang="en-US" sz="2800" b="0" i="1" u="none" strike="noStrike" cap="none" normalizeH="0" baseline="0" smtClean="0">
                          <a:ln>
                            <a:noFill/>
                          </a:ln>
                          <a:solidFill>
                            <a:srgbClr val="0000A2"/>
                          </a:solidFill>
                          <a:effectLst/>
                          <a:latin typeface="Cambria Math"/>
                          <a:cs typeface="Times New Roman" pitchFamily="18" charset="0"/>
                        </a:rPr>
                        <m:t>=</m:t>
                      </m:r>
                      <m:f>
                        <m:fPr>
                          <m:ctrlPr>
                            <a:rPr kumimoji="0" lang="en-US" sz="2800" b="0" i="1" u="none" strike="noStrike" cap="none" normalizeH="0" baseline="0" smtClean="0">
                              <a:ln>
                                <a:noFill/>
                              </a:ln>
                              <a:solidFill>
                                <a:srgbClr val="0000A2"/>
                              </a:solidFill>
                              <a:effectLst/>
                              <a:latin typeface="Cambria Math" panose="02040503050406030204" pitchFamily="18" charset="0"/>
                              <a:cs typeface="Times New Roman" pitchFamily="18" charset="0"/>
                            </a:rPr>
                          </m:ctrlPr>
                        </m:fPr>
                        <m:num>
                          <m:r>
                            <m:rPr>
                              <m:nor/>
                            </m:rPr>
                            <a:rPr kumimoji="0" lang="en-US" sz="2800" b="0" i="0" u="none" strike="noStrike" cap="none" normalizeH="0" baseline="0" smtClean="0">
                              <a:ln>
                                <a:noFill/>
                              </a:ln>
                              <a:solidFill>
                                <a:srgbClr val="0000A2"/>
                              </a:solidFill>
                              <a:effectLst/>
                              <a:latin typeface="Times New Roman" pitchFamily="18" charset="0"/>
                              <a:cs typeface="Times New Roman" pitchFamily="18" charset="0"/>
                            </a:rPr>
                            <m:t>20</m:t>
                          </m:r>
                          <m:r>
                            <m:rPr>
                              <m:nor/>
                            </m:rPr>
                            <a:rPr kumimoji="0" lang="en-US" sz="2800" b="0" i="0" u="none" strike="noStrike" cap="none" normalizeH="0" baseline="0" smtClean="0">
                              <a:ln>
                                <a:noFill/>
                              </a:ln>
                              <a:solidFill>
                                <a:srgbClr val="0000A2"/>
                              </a:solidFill>
                              <a:effectLst/>
                              <a:latin typeface="Times New Roman" pitchFamily="18" charset="0"/>
                              <a:cs typeface="Times New Roman" pitchFamily="18" charset="0"/>
                            </a:rPr>
                            <m:t>x</m:t>
                          </m:r>
                          <m:r>
                            <m:rPr>
                              <m:nor/>
                            </m:rPr>
                            <a:rPr kumimoji="0" lang="en-US" sz="2800" b="0" i="0" u="none" strike="noStrike" cap="none" normalizeH="0" baseline="0" smtClean="0">
                              <a:ln>
                                <a:noFill/>
                              </a:ln>
                              <a:solidFill>
                                <a:srgbClr val="0000A2"/>
                              </a:solidFill>
                              <a:effectLst/>
                              <a:latin typeface="Times New Roman" pitchFamily="18" charset="0"/>
                              <a:cs typeface="Times New Roman" pitchFamily="18" charset="0"/>
                            </a:rPr>
                            <m:t>.</m:t>
                          </m:r>
                          <m:d>
                            <m:dPr>
                              <m:ctrlPr>
                                <a:rPr kumimoji="0" lang="en-US" sz="2800" b="0" i="1" u="none" strike="noStrike" cap="none" normalizeH="0" baseline="0" smtClean="0">
                                  <a:ln>
                                    <a:noFill/>
                                  </a:ln>
                                  <a:solidFill>
                                    <a:srgbClr val="0000A2"/>
                                  </a:solidFill>
                                  <a:effectLst/>
                                  <a:latin typeface="Cambria Math" panose="02040503050406030204" pitchFamily="18" charset="0"/>
                                  <a:cs typeface="Times New Roman" pitchFamily="18" charset="0"/>
                                </a:rPr>
                              </m:ctrlPr>
                            </m:dPr>
                            <m:e>
                              <m:r>
                                <m:rPr>
                                  <m:nor/>
                                </m:rPr>
                                <a:rPr kumimoji="0" lang="en-US" sz="2800" b="0" i="0" u="none" strike="noStrike" cap="none" normalizeH="0" baseline="0" smtClean="0">
                                  <a:ln>
                                    <a:noFill/>
                                  </a:ln>
                                  <a:solidFill>
                                    <a:srgbClr val="0000A2"/>
                                  </a:solidFill>
                                  <a:effectLst/>
                                  <a:latin typeface="Times New Roman" pitchFamily="18" charset="0"/>
                                  <a:cs typeface="Times New Roman" pitchFamily="18" charset="0"/>
                                </a:rPr>
                                <m:t>−6</m:t>
                              </m:r>
                              <m:r>
                                <m:rPr>
                                  <m:nor/>
                                </m:rPr>
                                <a:rPr kumimoji="0" lang="en-US" sz="2800" b="0" i="0" u="none" strike="noStrike" cap="none" normalizeH="0" baseline="0" smtClean="0">
                                  <a:ln>
                                    <a:noFill/>
                                  </a:ln>
                                  <a:solidFill>
                                    <a:srgbClr val="0000A2"/>
                                  </a:solidFill>
                                  <a:effectLst/>
                                  <a:latin typeface="Times New Roman" pitchFamily="18" charset="0"/>
                                  <a:cs typeface="Times New Roman" pitchFamily="18" charset="0"/>
                                </a:rPr>
                                <m:t>y</m:t>
                              </m:r>
                            </m:e>
                          </m:d>
                        </m:num>
                        <m:den>
                          <m:r>
                            <m:rPr>
                              <m:nor/>
                            </m:rPr>
                            <a:rPr lang="en-US" sz="2800">
                              <a:solidFill>
                                <a:srgbClr val="0000A2"/>
                              </a:solidFill>
                              <a:latin typeface="Times New Roman" pitchFamily="18" charset="0"/>
                              <a:cs typeface="Times New Roman" pitchFamily="18" charset="0"/>
                            </a:rPr>
                            <m:t>3</m:t>
                          </m:r>
                          <m:sSup>
                            <m:sSupPr>
                              <m:ctrlPr>
                                <a:rPr lang="en-US" sz="2800" i="1">
                                  <a:solidFill>
                                    <a:srgbClr val="0000A2"/>
                                  </a:solidFill>
                                  <a:latin typeface="Cambria Math" panose="02040503050406030204" pitchFamily="18" charset="0"/>
                                  <a:cs typeface="Times New Roman" pitchFamily="18" charset="0"/>
                                </a:rPr>
                              </m:ctrlPr>
                            </m:sSupPr>
                            <m:e>
                              <m:r>
                                <m:rPr>
                                  <m:nor/>
                                </m:rPr>
                                <a:rPr lang="en-US" sz="2800">
                                  <a:solidFill>
                                    <a:srgbClr val="0000A2"/>
                                  </a:solidFill>
                                  <a:latin typeface="Times New Roman" pitchFamily="18" charset="0"/>
                                  <a:cs typeface="Times New Roman" pitchFamily="18" charset="0"/>
                                </a:rPr>
                                <m:t>y</m:t>
                              </m:r>
                            </m:e>
                            <m:sup>
                              <m:r>
                                <a:rPr lang="en-US" sz="2800" b="0" i="1" smtClean="0">
                                  <a:solidFill>
                                    <a:srgbClr val="0000A2"/>
                                  </a:solidFill>
                                  <a:latin typeface="Cambria Math" panose="02040503050406030204" pitchFamily="18" charset="0"/>
                                  <a:cs typeface="Times New Roman" pitchFamily="18" charset="0"/>
                                </a:rPr>
                                <m:t>2</m:t>
                              </m:r>
                            </m:sup>
                          </m:sSup>
                          <m:r>
                            <m:rPr>
                              <m:nor/>
                            </m:rPr>
                            <a:rPr kumimoji="0" lang="en-US" sz="2800" b="0" i="0" u="none" strike="noStrike" cap="none" normalizeH="0" baseline="0" smtClean="0">
                              <a:ln>
                                <a:noFill/>
                              </a:ln>
                              <a:solidFill>
                                <a:srgbClr val="0000A2"/>
                              </a:solidFill>
                              <a:effectLst/>
                              <a:latin typeface="Times New Roman" pitchFamily="18" charset="0"/>
                              <a:cs typeface="Times New Roman" pitchFamily="18" charset="0"/>
                            </a:rPr>
                            <m:t>.</m:t>
                          </m:r>
                          <m:r>
                            <m:rPr>
                              <m:nor/>
                            </m:rPr>
                            <a:rPr lang="en-US" sz="2800">
                              <a:solidFill>
                                <a:srgbClr val="0000A2"/>
                              </a:solidFill>
                              <a:latin typeface="Times New Roman" pitchFamily="18" charset="0"/>
                              <a:cs typeface="Times New Roman" pitchFamily="18" charset="0"/>
                            </a:rPr>
                            <m:t>15</m:t>
                          </m:r>
                          <m:sSup>
                            <m:sSupPr>
                              <m:ctrlPr>
                                <a:rPr lang="en-US" sz="2800" i="1">
                                  <a:solidFill>
                                    <a:srgbClr val="0000A2"/>
                                  </a:solidFill>
                                  <a:latin typeface="Cambria Math" panose="02040503050406030204" pitchFamily="18" charset="0"/>
                                  <a:cs typeface="Times New Roman" pitchFamily="18" charset="0"/>
                                </a:rPr>
                              </m:ctrlPr>
                            </m:sSupPr>
                            <m:e>
                              <m:r>
                                <m:rPr>
                                  <m:nor/>
                                </m:rPr>
                                <a:rPr lang="en-US" sz="2800">
                                  <a:solidFill>
                                    <a:srgbClr val="0000A2"/>
                                  </a:solidFill>
                                  <a:latin typeface="Times New Roman" pitchFamily="18" charset="0"/>
                                  <a:cs typeface="Times New Roman" pitchFamily="18" charset="0"/>
                                </a:rPr>
                                <m:t>x</m:t>
                              </m:r>
                            </m:e>
                            <m:sup>
                              <m:r>
                                <a:rPr lang="en-US" sz="2800" b="0" i="1" smtClean="0">
                                  <a:solidFill>
                                    <a:srgbClr val="0000A2"/>
                                  </a:solidFill>
                                  <a:latin typeface="Cambria Math" panose="02040503050406030204" pitchFamily="18" charset="0"/>
                                  <a:cs typeface="Times New Roman" pitchFamily="18" charset="0"/>
                                </a:rPr>
                                <m:t>2</m:t>
                              </m:r>
                            </m:sup>
                          </m:sSup>
                        </m:den>
                      </m:f>
                    </m:oMath>
                  </m:oMathPara>
                </a14:m>
                <a:endParaRPr kumimoji="0" lang="en-US" sz="2800" b="0" i="1" u="none" strike="noStrike" cap="none" normalizeH="0" baseline="0">
                  <a:ln>
                    <a:noFill/>
                  </a:ln>
                  <a:solidFill>
                    <a:srgbClr val="0000A2"/>
                  </a:solidFill>
                  <a:effectLst/>
                  <a:latin typeface="Times New Roman" pitchFamily="18" charset="0"/>
                  <a:cs typeface="Times New Roman" pitchFamily="18" charset="0"/>
                </a:endParaRPr>
              </a:p>
              <a:p>
                <a:pPr marR="0" lvl="0" algn="just" defTabSz="914400" rtl="0" eaLnBrk="0" fontAlgn="base" latinLnBrk="0" hangingPunct="0">
                  <a:lnSpc>
                    <a:spcPct val="100000"/>
                  </a:lnSpc>
                  <a:spcBef>
                    <a:spcPct val="0"/>
                  </a:spcBef>
                  <a:spcAft>
                    <a:spcPct val="0"/>
                  </a:spcAft>
                  <a:buClrTx/>
                  <a:buSzTx/>
                  <a:tabLst>
                    <a:tab pos="3306763" algn="l"/>
                  </a:tabLst>
                </a:pPr>
                <a14:m>
                  <m:oMathPara xmlns:m="http://schemas.openxmlformats.org/officeDocument/2006/math">
                    <m:oMathParaPr>
                      <m:jc m:val="left"/>
                    </m:oMathParaPr>
                    <m:oMath xmlns:m="http://schemas.openxmlformats.org/officeDocument/2006/math">
                      <m:r>
                        <a:rPr kumimoji="0" lang="en-US" sz="2800" b="0" i="1" u="none" strike="noStrike" cap="none" normalizeH="0" baseline="0" smtClean="0">
                          <a:ln>
                            <a:noFill/>
                          </a:ln>
                          <a:solidFill>
                            <a:srgbClr val="0000A2"/>
                          </a:solidFill>
                          <a:effectLst/>
                          <a:latin typeface="Cambria Math"/>
                          <a:cs typeface="Times New Roman" pitchFamily="18" charset="0"/>
                        </a:rPr>
                        <m:t>=</m:t>
                      </m:r>
                      <m:f>
                        <m:fPr>
                          <m:ctrlPr>
                            <a:rPr kumimoji="0" lang="en-US" sz="2800" b="0" i="1" u="none" strike="noStrike" cap="none" normalizeH="0" baseline="0" smtClean="0">
                              <a:ln>
                                <a:noFill/>
                              </a:ln>
                              <a:solidFill>
                                <a:srgbClr val="0000A2"/>
                              </a:solidFill>
                              <a:effectLst/>
                              <a:latin typeface="Cambria Math" panose="02040503050406030204" pitchFamily="18" charset="0"/>
                              <a:cs typeface="Times New Roman" pitchFamily="18" charset="0"/>
                            </a:rPr>
                          </m:ctrlPr>
                        </m:fPr>
                        <m:num>
                          <m:r>
                            <m:rPr>
                              <m:nor/>
                            </m:rPr>
                            <a:rPr kumimoji="0" lang="en-US" sz="2800" b="0" i="0" u="none" strike="noStrike" cap="none" normalizeH="0" baseline="0" smtClean="0">
                              <a:ln>
                                <a:noFill/>
                              </a:ln>
                              <a:solidFill>
                                <a:srgbClr val="0000A2"/>
                              </a:solidFill>
                              <a:effectLst/>
                              <a:latin typeface="Times New Roman" pitchFamily="18" charset="0"/>
                              <a:cs typeface="Times New Roman" pitchFamily="18" charset="0"/>
                            </a:rPr>
                            <m:t>−8</m:t>
                          </m:r>
                        </m:num>
                        <m:den>
                          <m:r>
                            <m:rPr>
                              <m:nor/>
                            </m:rPr>
                            <a:rPr kumimoji="0" lang="en-US" sz="2800" b="0" i="0" u="none" strike="noStrike" cap="none" normalizeH="0" baseline="0" smtClean="0">
                              <a:ln>
                                <a:noFill/>
                              </a:ln>
                              <a:solidFill>
                                <a:srgbClr val="0000A2"/>
                              </a:solidFill>
                              <a:effectLst/>
                              <a:latin typeface="Times New Roman" pitchFamily="18" charset="0"/>
                              <a:cs typeface="Times New Roman" pitchFamily="18" charset="0"/>
                            </a:rPr>
                            <m:t>3</m:t>
                          </m:r>
                          <m:r>
                            <m:rPr>
                              <m:nor/>
                            </m:rPr>
                            <a:rPr kumimoji="0" lang="en-US" sz="2800" b="0" i="0" u="none" strike="noStrike" cap="none" normalizeH="0" baseline="0" smtClean="0">
                              <a:ln>
                                <a:noFill/>
                              </a:ln>
                              <a:solidFill>
                                <a:srgbClr val="0000A2"/>
                              </a:solidFill>
                              <a:effectLst/>
                              <a:latin typeface="Times New Roman" pitchFamily="18" charset="0"/>
                              <a:cs typeface="Times New Roman" pitchFamily="18" charset="0"/>
                            </a:rPr>
                            <m:t>xy</m:t>
                          </m:r>
                        </m:den>
                      </m:f>
                    </m:oMath>
                  </m:oMathPara>
                </a14:m>
                <a:endParaRPr kumimoji="0" lang="en-US" sz="2800" b="0" i="0" u="none" strike="noStrike" cap="none" normalizeH="0" baseline="0">
                  <a:ln>
                    <a:noFill/>
                  </a:ln>
                  <a:solidFill>
                    <a:srgbClr val="0000A2"/>
                  </a:solidFill>
                  <a:effectLst/>
                  <a:latin typeface="Times New Roman" pitchFamily="18" charset="0"/>
                  <a:cs typeface="Times New Roman" pitchFamily="18" charset="0"/>
                </a:endParaRPr>
              </a:p>
            </p:txBody>
          </p:sp>
        </mc:Choice>
        <mc:Fallback xmlns="">
          <p:sp>
            <p:nvSpPr>
              <p:cNvPr id="14" name="Rectangle 13"/>
              <p:cNvSpPr>
                <a:spLocks noRot="1" noChangeAspect="1" noMove="1" noResize="1" noEditPoints="1" noAdjustHandles="1" noChangeArrowheads="1" noChangeShapeType="1" noTextEdit="1"/>
              </p:cNvSpPr>
              <p:nvPr/>
            </p:nvSpPr>
            <p:spPr bwMode="auto">
              <a:xfrm>
                <a:off x="762000" y="532068"/>
                <a:ext cx="3048000" cy="3716082"/>
              </a:xfrm>
              <a:prstGeom prst="rect">
                <a:avLst/>
              </a:prstGeom>
              <a:blipFill>
                <a:blip r:embed="rId3"/>
                <a:stretch>
                  <a:fillRect l="-4000"/>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vi-VN">
                    <a:noFill/>
                  </a:rPr>
                  <a:t> </a:t>
                </a:r>
              </a:p>
            </p:txBody>
          </p:sp>
        </mc:Fallback>
      </mc:AlternateContent>
      <p:sp>
        <p:nvSpPr>
          <p:cNvPr id="15" name="Rectangle 14"/>
          <p:cNvSpPr>
            <a:spLocks noChangeArrowheads="1"/>
          </p:cNvSpPr>
          <p:nvPr/>
        </p:nvSpPr>
        <p:spPr bwMode="auto">
          <a:xfrm>
            <a:off x="0" y="8953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6" name="Rectangle 15"/>
          <p:cNvSpPr>
            <a:spLocks noChangeArrowheads="1"/>
          </p:cNvSpPr>
          <p:nvPr/>
        </p:nvSpPr>
        <p:spPr bwMode="auto">
          <a:xfrm>
            <a:off x="0" y="1352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8" name="Rectangle 17"/>
          <p:cNvSpPr>
            <a:spLocks noChangeArrowheads="1"/>
          </p:cNvSpPr>
          <p:nvPr/>
        </p:nvSpPr>
        <p:spPr bwMode="auto">
          <a:xfrm>
            <a:off x="0" y="22574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9" name="Rectangle 18"/>
          <p:cNvSpPr>
            <a:spLocks noChangeArrowheads="1"/>
          </p:cNvSpPr>
          <p:nvPr/>
        </p:nvSpPr>
        <p:spPr bwMode="auto">
          <a:xfrm>
            <a:off x="0" y="27813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21" name="Rectangle 20"/>
          <p:cNvSpPr>
            <a:spLocks noChangeArrowheads="1"/>
          </p:cNvSpPr>
          <p:nvPr/>
        </p:nvSpPr>
        <p:spPr bwMode="auto">
          <a:xfrm>
            <a:off x="0" y="37052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2" name="Rectangle 21"/>
          <p:cNvSpPr>
            <a:spLocks noChangeArrowheads="1"/>
          </p:cNvSpPr>
          <p:nvPr/>
        </p:nvSpPr>
        <p:spPr bwMode="auto">
          <a:xfrm>
            <a:off x="0" y="42576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24" name="Rectangle 23"/>
          <p:cNvSpPr>
            <a:spLocks noChangeArrowheads="1"/>
          </p:cNvSpPr>
          <p:nvPr/>
        </p:nvSpPr>
        <p:spPr bwMode="auto">
          <a:xfrm>
            <a:off x="0" y="566737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5" name="Rectangle 24"/>
          <p:cNvSpPr>
            <a:spLocks noChangeArrowheads="1"/>
          </p:cNvSpPr>
          <p:nvPr/>
        </p:nvSpPr>
        <p:spPr bwMode="auto">
          <a:xfrm>
            <a:off x="0" y="66579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mc:AlternateContent xmlns:mc="http://schemas.openxmlformats.org/markup-compatibility/2006" xmlns:a14="http://schemas.microsoft.com/office/drawing/2010/main">
        <mc:Choice Requires="a14">
          <p:sp>
            <p:nvSpPr>
              <p:cNvPr id="2" name="TextBox 1"/>
              <p:cNvSpPr txBox="1"/>
              <p:nvPr/>
            </p:nvSpPr>
            <p:spPr>
              <a:xfrm>
                <a:off x="4343400" y="572788"/>
                <a:ext cx="4648200" cy="3926268"/>
              </a:xfrm>
              <a:prstGeom prst="rect">
                <a:avLst/>
              </a:prstGeom>
              <a:noFill/>
            </p:spPr>
            <p:txBody>
              <a:bodyPr wrap="square" rtlCol="0">
                <a:spAutoFit/>
              </a:bodyPr>
              <a:lstStyle/>
              <a:p>
                <a:pPr lvl="0" algn="just" eaLnBrk="0" fontAlgn="base" hangingPunct="0">
                  <a:spcBef>
                    <a:spcPct val="0"/>
                  </a:spcBef>
                  <a:spcAft>
                    <a:spcPct val="0"/>
                  </a:spcAft>
                  <a:tabLst>
                    <a:tab pos="3306763" algn="l"/>
                  </a:tabLst>
                </a:pPr>
                <a:r>
                  <a:rPr lang="en-US" sz="3000">
                    <a:solidFill>
                      <a:srgbClr val="0000A2"/>
                    </a:solidFill>
                    <a:latin typeface="Times New Roman" pitchFamily="18" charset="0"/>
                    <a:ea typeface="Times New Roman" pitchFamily="18" charset="0"/>
                    <a:cs typeface="Times New Roman" pitchFamily="18" charset="0"/>
                  </a:rPr>
                  <a:t>b) </a:t>
                </a:r>
                <a14:m>
                  <m:oMath xmlns:m="http://schemas.openxmlformats.org/officeDocument/2006/math">
                    <m:f>
                      <m:fPr>
                        <m:ctrlPr>
                          <a:rPr lang="en-US" sz="3000" i="1">
                            <a:solidFill>
                              <a:srgbClr val="0000A2"/>
                            </a:solidFill>
                            <a:latin typeface="Cambria Math" panose="02040503050406030204" pitchFamily="18" charset="0"/>
                            <a:cs typeface="Times New Roman" pitchFamily="18" charset="0"/>
                          </a:rPr>
                        </m:ctrlPr>
                      </m:fPr>
                      <m:num>
                        <m:sSup>
                          <m:sSupPr>
                            <m:ctrlPr>
                              <a:rPr lang="en-US" sz="3000" i="1">
                                <a:solidFill>
                                  <a:srgbClr val="0000A2"/>
                                </a:solidFill>
                                <a:latin typeface="Cambria Math" panose="02040503050406030204" pitchFamily="18" charset="0"/>
                                <a:cs typeface="Times New Roman" pitchFamily="18" charset="0"/>
                              </a:rPr>
                            </m:ctrlPr>
                          </m:sSupPr>
                          <m:e>
                            <m:r>
                              <m:rPr>
                                <m:nor/>
                              </m:rPr>
                              <a:rPr lang="en-US" sz="3000" i="0">
                                <a:solidFill>
                                  <a:srgbClr val="0000A2"/>
                                </a:solidFill>
                                <a:latin typeface="Times New Roman" pitchFamily="18" charset="0"/>
                                <a:cs typeface="Times New Roman" pitchFamily="18" charset="0"/>
                              </a:rPr>
                              <m:t>9</m:t>
                            </m:r>
                            <m:r>
                              <m:rPr>
                                <m:nor/>
                              </m:rPr>
                              <a:rPr lang="en-US" sz="3000" i="0">
                                <a:solidFill>
                                  <a:srgbClr val="0000A2"/>
                                </a:solidFill>
                                <a:latin typeface="Times New Roman" pitchFamily="18" charset="0"/>
                                <a:cs typeface="Times New Roman" pitchFamily="18" charset="0"/>
                              </a:rPr>
                              <m:t>x</m:t>
                            </m:r>
                          </m:e>
                          <m:sup>
                            <m:r>
                              <a:rPr lang="en-US" sz="3000" b="0" i="1" smtClean="0">
                                <a:solidFill>
                                  <a:srgbClr val="0000A2"/>
                                </a:solidFill>
                                <a:latin typeface="Cambria Math" panose="02040503050406030204" pitchFamily="18" charset="0"/>
                                <a:cs typeface="Times New Roman" pitchFamily="18" charset="0"/>
                              </a:rPr>
                              <m:t>2</m:t>
                            </m:r>
                          </m:sup>
                        </m:sSup>
                        <m:r>
                          <m:rPr>
                            <m:nor/>
                          </m:rPr>
                          <a:rPr lang="en-US" sz="3000" b="0" i="0" smtClean="0">
                            <a:solidFill>
                              <a:srgbClr val="0000A2"/>
                            </a:solidFill>
                            <a:latin typeface="Cambria Math" panose="02040503050406030204" pitchFamily="18" charset="0"/>
                            <a:cs typeface="Times New Roman" pitchFamily="18" charset="0"/>
                          </a:rPr>
                          <m:t> </m:t>
                        </m:r>
                        <m:r>
                          <m:rPr>
                            <m:nor/>
                          </m:rPr>
                          <a:rPr lang="en-US" sz="3000" i="0">
                            <a:solidFill>
                              <a:srgbClr val="0000A2"/>
                            </a:solidFill>
                            <a:latin typeface="Times New Roman" pitchFamily="18" charset="0"/>
                            <a:cs typeface="Times New Roman" pitchFamily="18" charset="0"/>
                          </a:rPr>
                          <m:t>−</m:t>
                        </m:r>
                        <m:sSup>
                          <m:sSupPr>
                            <m:ctrlPr>
                              <a:rPr lang="en-US" sz="3000" i="1">
                                <a:solidFill>
                                  <a:srgbClr val="0000A2"/>
                                </a:solidFill>
                                <a:latin typeface="Cambria Math" panose="02040503050406030204" pitchFamily="18" charset="0"/>
                                <a:cs typeface="Times New Roman" pitchFamily="18" charset="0"/>
                              </a:rPr>
                            </m:ctrlPr>
                          </m:sSupPr>
                          <m:e>
                            <m:r>
                              <a:rPr lang="en-US" sz="3000" b="0" i="1" smtClean="0">
                                <a:solidFill>
                                  <a:srgbClr val="0000A2"/>
                                </a:solidFill>
                                <a:latin typeface="Cambria Math" panose="02040503050406030204" pitchFamily="18" charset="0"/>
                                <a:cs typeface="Times New Roman" pitchFamily="18" charset="0"/>
                              </a:rPr>
                              <m:t> </m:t>
                            </m:r>
                            <m:r>
                              <m:rPr>
                                <m:nor/>
                              </m:rPr>
                              <a:rPr lang="en-US" sz="3000" i="0">
                                <a:solidFill>
                                  <a:srgbClr val="0000A2"/>
                                </a:solidFill>
                                <a:latin typeface="Times New Roman" pitchFamily="18" charset="0"/>
                                <a:cs typeface="Times New Roman" pitchFamily="18" charset="0"/>
                              </a:rPr>
                              <m:t>y</m:t>
                            </m:r>
                          </m:e>
                          <m:sup>
                            <m:r>
                              <a:rPr lang="en-US" sz="3000" b="0" i="1" smtClean="0">
                                <a:solidFill>
                                  <a:srgbClr val="0000A2"/>
                                </a:solidFill>
                                <a:latin typeface="Cambria Math" panose="02040503050406030204" pitchFamily="18" charset="0"/>
                                <a:cs typeface="Times New Roman" pitchFamily="18" charset="0"/>
                              </a:rPr>
                              <m:t>2</m:t>
                            </m:r>
                          </m:sup>
                        </m:sSup>
                      </m:num>
                      <m:den>
                        <m:r>
                          <m:rPr>
                            <m:nor/>
                          </m:rPr>
                          <a:rPr lang="en-US" sz="3000" i="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i="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i="0">
                            <a:solidFill>
                              <a:srgbClr val="0000A2"/>
                            </a:solidFill>
                            <a:latin typeface="Times New Roman" pitchFamily="18" charset="0"/>
                            <a:cs typeface="Times New Roman" pitchFamily="18" charset="0"/>
                          </a:rPr>
                          <m:t>y</m:t>
                        </m:r>
                      </m:den>
                    </m:f>
                    <m:r>
                      <m:rPr>
                        <m:nor/>
                      </m:rPr>
                      <a:rPr lang="en-US" sz="3000" i="0">
                        <a:solidFill>
                          <a:srgbClr val="0000A2"/>
                        </a:solidFill>
                        <a:latin typeface="Times New Roman" pitchFamily="18" charset="0"/>
                        <a:cs typeface="Times New Roman" pitchFamily="18" charset="0"/>
                      </a:rPr>
                      <m:t>:</m:t>
                    </m:r>
                    <m:f>
                      <m:fPr>
                        <m:ctrlPr>
                          <a:rPr lang="en-US" sz="3000" i="1">
                            <a:solidFill>
                              <a:srgbClr val="0000A2"/>
                            </a:solidFill>
                            <a:latin typeface="Cambria Math" panose="02040503050406030204" pitchFamily="18" charset="0"/>
                            <a:cs typeface="Times New Roman" pitchFamily="18" charset="0"/>
                          </a:rPr>
                        </m:ctrlPr>
                      </m:fPr>
                      <m:num>
                        <m:r>
                          <m:rPr>
                            <m:nor/>
                          </m:rPr>
                          <a:rPr lang="en-US" sz="3000" i="0">
                            <a:solidFill>
                              <a:srgbClr val="0000A2"/>
                            </a:solidFill>
                            <a:latin typeface="Times New Roman" pitchFamily="18" charset="0"/>
                            <a:cs typeface="Times New Roman" pitchFamily="18" charset="0"/>
                          </a:rPr>
                          <m:t>3</m:t>
                        </m:r>
                        <m:r>
                          <m:rPr>
                            <m:nor/>
                          </m:rPr>
                          <a:rPr lang="en-US" sz="3000" i="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i="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i="0">
                            <a:solidFill>
                              <a:srgbClr val="0000A2"/>
                            </a:solidFill>
                            <a:latin typeface="Times New Roman" pitchFamily="18" charset="0"/>
                            <a:cs typeface="Times New Roman" pitchFamily="18" charset="0"/>
                          </a:rPr>
                          <m:t>y</m:t>
                        </m:r>
                      </m:num>
                      <m:den>
                        <m:r>
                          <m:rPr>
                            <m:nor/>
                          </m:rPr>
                          <a:rPr lang="en-US" sz="3000" i="0">
                            <a:solidFill>
                              <a:srgbClr val="0000A2"/>
                            </a:solidFill>
                            <a:latin typeface="Times New Roman" pitchFamily="18" charset="0"/>
                            <a:cs typeface="Times New Roman" pitchFamily="18" charset="0"/>
                          </a:rPr>
                          <m:t>2</m:t>
                        </m:r>
                        <m:r>
                          <m:rPr>
                            <m:nor/>
                          </m:rPr>
                          <a:rPr lang="en-US" sz="3000" i="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i="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i="0">
                            <a:solidFill>
                              <a:srgbClr val="0000A2"/>
                            </a:solidFill>
                            <a:latin typeface="Times New Roman" pitchFamily="18" charset="0"/>
                            <a:cs typeface="Times New Roman" pitchFamily="18" charset="0"/>
                          </a:rPr>
                          <m:t>2</m:t>
                        </m:r>
                        <m:r>
                          <m:rPr>
                            <m:nor/>
                          </m:rPr>
                          <a:rPr lang="en-US" sz="3000" i="0">
                            <a:solidFill>
                              <a:srgbClr val="0000A2"/>
                            </a:solidFill>
                            <a:latin typeface="Times New Roman" pitchFamily="18" charset="0"/>
                            <a:cs typeface="Times New Roman" pitchFamily="18" charset="0"/>
                          </a:rPr>
                          <m:t>y</m:t>
                        </m:r>
                      </m:den>
                    </m:f>
                  </m:oMath>
                </a14:m>
                <a:endParaRPr lang="en-US" sz="3000" i="1">
                  <a:solidFill>
                    <a:srgbClr val="0000A2"/>
                  </a:solidFill>
                  <a:latin typeface="Times New Roman" pitchFamily="18" charset="0"/>
                  <a:cs typeface="Times New Roman" pitchFamily="18" charset="0"/>
                </a:endParaRPr>
              </a:p>
              <a:p>
                <a:pPr lvl="0" algn="just" eaLnBrk="0" fontAlgn="base" hangingPunct="0">
                  <a:spcBef>
                    <a:spcPct val="0"/>
                  </a:spcBef>
                  <a:spcAft>
                    <a:spcPct val="0"/>
                  </a:spcAft>
                  <a:tabLst>
                    <a:tab pos="3306763" algn="l"/>
                  </a:tabLst>
                </a:pPr>
                <a14:m>
                  <m:oMathPara xmlns:m="http://schemas.openxmlformats.org/officeDocument/2006/math">
                    <m:oMathParaPr>
                      <m:jc m:val="left"/>
                    </m:oMathParaPr>
                    <m:oMath xmlns:m="http://schemas.openxmlformats.org/officeDocument/2006/math">
                      <m:r>
                        <m:rPr>
                          <m:nor/>
                        </m:rPr>
                        <a:rPr lang="en-US" sz="3000" b="0" i="0" smtClean="0">
                          <a:solidFill>
                            <a:srgbClr val="0000A2"/>
                          </a:solidFill>
                          <a:latin typeface="Times New Roman" pitchFamily="18" charset="0"/>
                          <a:cs typeface="Times New Roman" pitchFamily="18" charset="0"/>
                        </a:rPr>
                        <m:t>= </m:t>
                      </m:r>
                      <m:f>
                        <m:fPr>
                          <m:ctrlPr>
                            <a:rPr lang="en-US" sz="3000" i="1">
                              <a:solidFill>
                                <a:srgbClr val="0000A2"/>
                              </a:solidFill>
                              <a:latin typeface="Cambria Math" panose="02040503050406030204" pitchFamily="18" charset="0"/>
                              <a:cs typeface="Times New Roman" pitchFamily="18" charset="0"/>
                            </a:rPr>
                          </m:ctrlPr>
                        </m:fPr>
                        <m:num>
                          <m:sSup>
                            <m:sSupPr>
                              <m:ctrlPr>
                                <a:rPr lang="en-US" sz="3000" i="1">
                                  <a:solidFill>
                                    <a:srgbClr val="0000A2"/>
                                  </a:solidFill>
                                  <a:latin typeface="Cambria Math" panose="02040503050406030204" pitchFamily="18" charset="0"/>
                                  <a:cs typeface="Times New Roman" pitchFamily="18" charset="0"/>
                                </a:rPr>
                              </m:ctrlPr>
                            </m:sSupPr>
                            <m:e>
                              <m:r>
                                <m:rPr>
                                  <m:nor/>
                                </m:rPr>
                                <a:rPr lang="en-US" sz="3000" i="0">
                                  <a:solidFill>
                                    <a:srgbClr val="0000A2"/>
                                  </a:solidFill>
                                  <a:latin typeface="Times New Roman" pitchFamily="18" charset="0"/>
                                  <a:cs typeface="Times New Roman" pitchFamily="18" charset="0"/>
                                </a:rPr>
                                <m:t>9</m:t>
                              </m:r>
                              <m:r>
                                <m:rPr>
                                  <m:nor/>
                                </m:rPr>
                                <a:rPr lang="en-US" sz="3000" i="0">
                                  <a:solidFill>
                                    <a:srgbClr val="0000A2"/>
                                  </a:solidFill>
                                  <a:latin typeface="Times New Roman" pitchFamily="18" charset="0"/>
                                  <a:cs typeface="Times New Roman" pitchFamily="18" charset="0"/>
                                </a:rPr>
                                <m:t>x</m:t>
                              </m:r>
                            </m:e>
                            <m:sup>
                              <m:r>
                                <a:rPr lang="en-US" sz="3000" b="0" i="1" smtClean="0">
                                  <a:solidFill>
                                    <a:srgbClr val="0000A2"/>
                                  </a:solidFill>
                                  <a:latin typeface="Cambria Math" panose="02040503050406030204" pitchFamily="18" charset="0"/>
                                  <a:cs typeface="Times New Roman" pitchFamily="18" charset="0"/>
                                </a:rPr>
                                <m:t>2</m:t>
                              </m:r>
                            </m:sup>
                          </m:sSup>
                          <m:r>
                            <m:rPr>
                              <m:nor/>
                            </m:rPr>
                            <a:rPr lang="en-US" sz="3000" b="0" i="0" smtClean="0">
                              <a:solidFill>
                                <a:srgbClr val="0000A2"/>
                              </a:solidFill>
                              <a:latin typeface="Cambria Math" panose="02040503050406030204" pitchFamily="18" charset="0"/>
                              <a:cs typeface="Times New Roman" pitchFamily="18" charset="0"/>
                            </a:rPr>
                            <m:t> </m:t>
                          </m:r>
                          <m:r>
                            <m:rPr>
                              <m:nor/>
                            </m:rPr>
                            <a:rPr lang="en-US" sz="3000" i="0">
                              <a:solidFill>
                                <a:srgbClr val="0000A2"/>
                              </a:solidFill>
                              <a:latin typeface="Times New Roman" pitchFamily="18" charset="0"/>
                              <a:cs typeface="Times New Roman" pitchFamily="18" charset="0"/>
                            </a:rPr>
                            <m:t>−</m:t>
                          </m:r>
                          <m:sSup>
                            <m:sSupPr>
                              <m:ctrlPr>
                                <a:rPr lang="en-US" sz="3000" i="1">
                                  <a:solidFill>
                                    <a:srgbClr val="0000A2"/>
                                  </a:solidFill>
                                  <a:latin typeface="Cambria Math" panose="02040503050406030204" pitchFamily="18" charset="0"/>
                                  <a:cs typeface="Times New Roman" pitchFamily="18" charset="0"/>
                                </a:rPr>
                              </m:ctrlPr>
                            </m:sSupPr>
                            <m:e>
                              <m:r>
                                <a:rPr lang="en-US" sz="3000" b="0" i="1" smtClean="0">
                                  <a:solidFill>
                                    <a:srgbClr val="0000A2"/>
                                  </a:solidFill>
                                  <a:latin typeface="Cambria Math" panose="02040503050406030204" pitchFamily="18" charset="0"/>
                                  <a:cs typeface="Times New Roman" pitchFamily="18" charset="0"/>
                                </a:rPr>
                                <m:t> </m:t>
                              </m:r>
                              <m:r>
                                <m:rPr>
                                  <m:nor/>
                                </m:rPr>
                                <a:rPr lang="en-US" sz="3000" i="0">
                                  <a:solidFill>
                                    <a:srgbClr val="0000A2"/>
                                  </a:solidFill>
                                  <a:latin typeface="Times New Roman" pitchFamily="18" charset="0"/>
                                  <a:cs typeface="Times New Roman" pitchFamily="18" charset="0"/>
                                </a:rPr>
                                <m:t>y</m:t>
                              </m:r>
                            </m:e>
                            <m:sup>
                              <m:r>
                                <a:rPr lang="en-US" sz="3000" b="0" i="1" smtClean="0">
                                  <a:solidFill>
                                    <a:srgbClr val="0000A2"/>
                                  </a:solidFill>
                                  <a:latin typeface="Cambria Math" panose="02040503050406030204" pitchFamily="18" charset="0"/>
                                  <a:cs typeface="Times New Roman" pitchFamily="18" charset="0"/>
                                </a:rPr>
                                <m:t>2</m:t>
                              </m:r>
                            </m:sup>
                          </m:sSup>
                        </m:num>
                        <m:den>
                          <m:r>
                            <m:rPr>
                              <m:nor/>
                            </m:rPr>
                            <a:rPr lang="en-US" sz="3000" i="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i="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i="0">
                              <a:solidFill>
                                <a:srgbClr val="0000A2"/>
                              </a:solidFill>
                              <a:latin typeface="Times New Roman" pitchFamily="18" charset="0"/>
                              <a:cs typeface="Times New Roman" pitchFamily="18" charset="0"/>
                            </a:rPr>
                            <m:t>y</m:t>
                          </m:r>
                        </m:den>
                      </m:f>
                      <m:r>
                        <m:rPr>
                          <m:nor/>
                        </m:rPr>
                        <a:rPr lang="en-US" sz="3000" b="0" i="0" smtClean="0">
                          <a:solidFill>
                            <a:srgbClr val="0000A2"/>
                          </a:solidFill>
                          <a:latin typeface="Times New Roman" pitchFamily="18" charset="0"/>
                          <a:cs typeface="Times New Roman" pitchFamily="18" charset="0"/>
                        </a:rPr>
                        <m:t>.</m:t>
                      </m:r>
                      <m:f>
                        <m:fPr>
                          <m:ctrlPr>
                            <a:rPr lang="en-US" sz="3000" i="1">
                              <a:solidFill>
                                <a:srgbClr val="0000A2"/>
                              </a:solidFill>
                              <a:latin typeface="Cambria Math" panose="02040503050406030204" pitchFamily="18" charset="0"/>
                              <a:cs typeface="Times New Roman" pitchFamily="18" charset="0"/>
                            </a:rPr>
                          </m:ctrlPr>
                        </m:fPr>
                        <m:num>
                          <m:r>
                            <m:rPr>
                              <m:nor/>
                            </m:rPr>
                            <a:rPr lang="en-US" sz="3000" b="0" i="0" smtClean="0">
                              <a:solidFill>
                                <a:srgbClr val="0000A2"/>
                              </a:solidFill>
                              <a:latin typeface="Times New Roman" pitchFamily="18" charset="0"/>
                              <a:cs typeface="Times New Roman" pitchFamily="18" charset="0"/>
                            </a:rPr>
                            <m:t>2</m:t>
                          </m:r>
                          <m:r>
                            <m:rPr>
                              <m:nor/>
                            </m:rPr>
                            <a:rPr lang="en-US" sz="3000" i="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i="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i="0">
                              <a:solidFill>
                                <a:srgbClr val="0000A2"/>
                              </a:solidFill>
                              <a:latin typeface="Times New Roman" pitchFamily="18" charset="0"/>
                              <a:cs typeface="Times New Roman" pitchFamily="18" charset="0"/>
                            </a:rPr>
                            <m:t>2</m:t>
                          </m:r>
                          <m:r>
                            <m:rPr>
                              <m:nor/>
                            </m:rPr>
                            <a:rPr lang="en-US" sz="3000" i="0">
                              <a:solidFill>
                                <a:srgbClr val="0000A2"/>
                              </a:solidFill>
                              <a:latin typeface="Times New Roman" pitchFamily="18" charset="0"/>
                              <a:cs typeface="Times New Roman" pitchFamily="18" charset="0"/>
                            </a:rPr>
                            <m:t>y</m:t>
                          </m:r>
                        </m:num>
                        <m:den>
                          <m:r>
                            <m:rPr>
                              <m:nor/>
                            </m:rPr>
                            <a:rPr lang="en-US" sz="3000" b="0" i="0" smtClean="0">
                              <a:solidFill>
                                <a:srgbClr val="0000A2"/>
                              </a:solidFill>
                              <a:latin typeface="Times New Roman" pitchFamily="18" charset="0"/>
                              <a:cs typeface="Times New Roman" pitchFamily="18" charset="0"/>
                            </a:rPr>
                            <m:t>3</m:t>
                          </m:r>
                          <m:r>
                            <m:rPr>
                              <m:nor/>
                            </m:rPr>
                            <a:rPr lang="en-US" sz="3000" i="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i="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i="0">
                              <a:solidFill>
                                <a:srgbClr val="0000A2"/>
                              </a:solidFill>
                              <a:latin typeface="Times New Roman" pitchFamily="18" charset="0"/>
                              <a:cs typeface="Times New Roman" pitchFamily="18" charset="0"/>
                            </a:rPr>
                            <m:t>y</m:t>
                          </m:r>
                        </m:den>
                      </m:f>
                    </m:oMath>
                  </m:oMathPara>
                </a14:m>
                <a:endParaRPr lang="en-US" sz="3000" i="1">
                  <a:solidFill>
                    <a:srgbClr val="0000A2"/>
                  </a:solidFill>
                  <a:latin typeface="Times New Roman" pitchFamily="18" charset="0"/>
                  <a:cs typeface="Times New Roman" pitchFamily="18" charset="0"/>
                </a:endParaRPr>
              </a:p>
              <a:p>
                <a:pPr lvl="0" algn="just" eaLnBrk="0" fontAlgn="base" hangingPunct="0">
                  <a:spcBef>
                    <a:spcPct val="0"/>
                  </a:spcBef>
                  <a:spcAft>
                    <a:spcPct val="0"/>
                  </a:spcAft>
                  <a:tabLst>
                    <a:tab pos="3306763" algn="l"/>
                  </a:tabLst>
                </a:pPr>
                <a14:m>
                  <m:oMathPara xmlns:m="http://schemas.openxmlformats.org/officeDocument/2006/math">
                    <m:oMathParaPr>
                      <m:jc m:val="left"/>
                    </m:oMathParaPr>
                    <m:oMath xmlns:m="http://schemas.openxmlformats.org/officeDocument/2006/math">
                      <m:r>
                        <m:rPr>
                          <m:nor/>
                        </m:rPr>
                        <a:rPr lang="en-US" sz="3000" i="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f>
                        <m:fPr>
                          <m:ctrlPr>
                            <a:rPr lang="en-US" sz="3000" i="1">
                              <a:solidFill>
                                <a:srgbClr val="0000A2"/>
                              </a:solidFill>
                              <a:latin typeface="Cambria Math" panose="02040503050406030204" pitchFamily="18" charset="0"/>
                              <a:cs typeface="Times New Roman" pitchFamily="18" charset="0"/>
                            </a:rPr>
                          </m:ctrlPr>
                        </m:fPr>
                        <m:num>
                          <m:d>
                            <m:dPr>
                              <m:ctrlPr>
                                <a:rPr lang="en-US" sz="3000" i="1" smtClean="0">
                                  <a:solidFill>
                                    <a:srgbClr val="0000A2"/>
                                  </a:solidFill>
                                  <a:latin typeface="Cambria Math" panose="02040503050406030204" pitchFamily="18" charset="0"/>
                                  <a:cs typeface="Times New Roman" pitchFamily="18" charset="0"/>
                                </a:rPr>
                              </m:ctrlPr>
                            </m:dPr>
                            <m:e>
                              <m:r>
                                <m:rPr>
                                  <m:nor/>
                                </m:rPr>
                                <a:rPr lang="en-US" sz="3000" b="0" i="0" smtClean="0">
                                  <a:solidFill>
                                    <a:srgbClr val="0000A2"/>
                                  </a:solidFill>
                                  <a:latin typeface="Times New Roman" pitchFamily="18" charset="0"/>
                                  <a:cs typeface="Times New Roman" pitchFamily="18" charset="0"/>
                                </a:rPr>
                                <m:t>3</m:t>
                              </m:r>
                              <m:r>
                                <m:rPr>
                                  <m:nor/>
                                </m:rPr>
                                <a:rPr lang="en-US" sz="3000" b="0" i="0" smtClean="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 </m:t>
                              </m:r>
                              <m:r>
                                <m:rPr>
                                  <m:nor/>
                                </m:rPr>
                                <a:rPr lang="en-US" sz="3000" b="0" i="0" smtClean="0">
                                  <a:solidFill>
                                    <a:srgbClr val="0000A2"/>
                                  </a:solidFill>
                                  <a:latin typeface="Times New Roman" pitchFamily="18" charset="0"/>
                                  <a:cs typeface="Times New Roman" pitchFamily="18" charset="0"/>
                                </a:rPr>
                                <m:t>y</m:t>
                              </m:r>
                            </m:e>
                          </m:d>
                          <m:d>
                            <m:dPr>
                              <m:ctrlPr>
                                <a:rPr lang="en-US" sz="3000" i="1" smtClean="0">
                                  <a:solidFill>
                                    <a:srgbClr val="0000A2"/>
                                  </a:solidFill>
                                  <a:latin typeface="Cambria Math" panose="02040503050406030204" pitchFamily="18" charset="0"/>
                                  <a:cs typeface="Times New Roman" pitchFamily="18" charset="0"/>
                                </a:rPr>
                              </m:ctrlPr>
                            </m:dPr>
                            <m:e>
                              <m:r>
                                <m:rPr>
                                  <m:nor/>
                                </m:rPr>
                                <a:rPr lang="en-US" sz="3000" b="0" i="0" smtClean="0">
                                  <a:solidFill>
                                    <a:srgbClr val="0000A2"/>
                                  </a:solidFill>
                                  <a:latin typeface="Times New Roman" pitchFamily="18" charset="0"/>
                                  <a:cs typeface="Times New Roman" pitchFamily="18" charset="0"/>
                                </a:rPr>
                                <m:t>3</m:t>
                              </m:r>
                              <m:r>
                                <m:rPr>
                                  <m:nor/>
                                </m:rPr>
                                <a:rPr lang="en-US" sz="3000" b="0" i="0" smtClean="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 </m:t>
                              </m:r>
                              <m:r>
                                <m:rPr>
                                  <m:nor/>
                                </m:rPr>
                                <a:rPr lang="en-US" sz="3000" b="0" i="0" smtClean="0">
                                  <a:solidFill>
                                    <a:srgbClr val="0000A2"/>
                                  </a:solidFill>
                                  <a:latin typeface="Times New Roman" pitchFamily="18" charset="0"/>
                                  <a:cs typeface="Times New Roman" pitchFamily="18" charset="0"/>
                                </a:rPr>
                                <m:t>y</m:t>
                              </m:r>
                            </m:e>
                          </m:d>
                          <m:r>
                            <m:rPr>
                              <m:nor/>
                            </m:rPr>
                            <a:rPr lang="en-US" sz="3000" b="0" i="0" smtClean="0">
                              <a:solidFill>
                                <a:srgbClr val="0000A2"/>
                              </a:solidFill>
                              <a:latin typeface="Times New Roman" pitchFamily="18" charset="0"/>
                              <a:cs typeface="Times New Roman" pitchFamily="18" charset="0"/>
                            </a:rPr>
                            <m:t>.</m:t>
                          </m:r>
                          <m:r>
                            <m:rPr>
                              <m:nor/>
                            </m:rPr>
                            <a:rPr lang="en-US" sz="3000" i="0">
                              <a:solidFill>
                                <a:srgbClr val="0000A2"/>
                              </a:solidFill>
                              <a:latin typeface="Times New Roman" pitchFamily="18" charset="0"/>
                              <a:cs typeface="Times New Roman" pitchFamily="18" charset="0"/>
                            </a:rPr>
                            <m:t>2</m:t>
                          </m:r>
                          <m:d>
                            <m:dPr>
                              <m:ctrlPr>
                                <a:rPr lang="en-US" sz="3000" i="1" smtClean="0">
                                  <a:solidFill>
                                    <a:srgbClr val="0000A2"/>
                                  </a:solidFill>
                                  <a:latin typeface="Cambria Math" panose="02040503050406030204" pitchFamily="18" charset="0"/>
                                  <a:cs typeface="Times New Roman" pitchFamily="18" charset="0"/>
                                </a:rPr>
                              </m:ctrlPr>
                            </m:dPr>
                            <m:e>
                              <m:r>
                                <m:rPr>
                                  <m:nor/>
                                </m:rPr>
                                <a:rPr lang="en-US" sz="3000" b="0" i="0" smtClean="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 </m:t>
                              </m:r>
                              <m:r>
                                <m:rPr>
                                  <m:nor/>
                                </m:rPr>
                                <a:rPr lang="en-US" sz="3000" b="0" i="0" smtClean="0">
                                  <a:solidFill>
                                    <a:srgbClr val="0000A2"/>
                                  </a:solidFill>
                                  <a:latin typeface="Times New Roman" pitchFamily="18" charset="0"/>
                                  <a:cs typeface="Times New Roman" pitchFamily="18" charset="0"/>
                                </a:rPr>
                                <m:t>y</m:t>
                              </m:r>
                            </m:e>
                          </m:d>
                        </m:num>
                        <m:den>
                          <m:d>
                            <m:dPr>
                              <m:ctrlPr>
                                <a:rPr lang="en-US" sz="3000" i="1" smtClean="0">
                                  <a:solidFill>
                                    <a:srgbClr val="0000A2"/>
                                  </a:solidFill>
                                  <a:latin typeface="Cambria Math" panose="02040503050406030204" pitchFamily="18" charset="0"/>
                                  <a:cs typeface="Times New Roman" pitchFamily="18" charset="0"/>
                                </a:rPr>
                              </m:ctrlPr>
                            </m:dPr>
                            <m:e>
                              <m:r>
                                <m:rPr>
                                  <m:nor/>
                                </m:rPr>
                                <a:rPr lang="en-US" sz="3000" i="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i="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i="0">
                                  <a:solidFill>
                                    <a:srgbClr val="0000A2"/>
                                  </a:solidFill>
                                  <a:latin typeface="Times New Roman" pitchFamily="18" charset="0"/>
                                  <a:cs typeface="Times New Roman" pitchFamily="18" charset="0"/>
                                </a:rPr>
                                <m:t>y</m:t>
                              </m:r>
                            </m:e>
                          </m:d>
                          <m:r>
                            <m:rPr>
                              <m:nor/>
                            </m:rPr>
                            <a:rPr lang="en-US" sz="3000" b="0" i="0" smtClean="0">
                              <a:solidFill>
                                <a:srgbClr val="0000A2"/>
                              </a:solidFill>
                              <a:latin typeface="Times New Roman" pitchFamily="18" charset="0"/>
                              <a:cs typeface="Times New Roman" pitchFamily="18" charset="0"/>
                            </a:rPr>
                            <m:t>.</m:t>
                          </m:r>
                          <m:d>
                            <m:dPr>
                              <m:ctrlPr>
                                <a:rPr lang="en-US" sz="3000" i="1" smtClean="0">
                                  <a:solidFill>
                                    <a:srgbClr val="0000A2"/>
                                  </a:solidFill>
                                  <a:latin typeface="Cambria Math" panose="02040503050406030204" pitchFamily="18" charset="0"/>
                                  <a:cs typeface="Times New Roman" pitchFamily="18" charset="0"/>
                                </a:rPr>
                              </m:ctrlPr>
                            </m:dPr>
                            <m:e>
                              <m:r>
                                <m:rPr>
                                  <m:nor/>
                                </m:rPr>
                                <a:rPr lang="en-US" sz="3000" i="0">
                                  <a:solidFill>
                                    <a:srgbClr val="0000A2"/>
                                  </a:solidFill>
                                  <a:latin typeface="Times New Roman" pitchFamily="18" charset="0"/>
                                  <a:cs typeface="Times New Roman" pitchFamily="18" charset="0"/>
                                </a:rPr>
                                <m:t>3</m:t>
                              </m:r>
                              <m:r>
                                <m:rPr>
                                  <m:nor/>
                                </m:rPr>
                                <a:rPr lang="en-US" sz="3000" i="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i="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i="0">
                                  <a:solidFill>
                                    <a:srgbClr val="0000A2"/>
                                  </a:solidFill>
                                  <a:latin typeface="Times New Roman" pitchFamily="18" charset="0"/>
                                  <a:cs typeface="Times New Roman" pitchFamily="18" charset="0"/>
                                </a:rPr>
                                <m:t>y</m:t>
                              </m:r>
                            </m:e>
                          </m:d>
                        </m:den>
                      </m:f>
                    </m:oMath>
                  </m:oMathPara>
                </a14:m>
                <a:endParaRPr lang="en-US" sz="3000" i="1">
                  <a:solidFill>
                    <a:srgbClr val="0000A2"/>
                  </a:solidFill>
                  <a:latin typeface="Times New Roman" pitchFamily="18" charset="0"/>
                  <a:cs typeface="Times New Roman" pitchFamily="18" charset="0"/>
                </a:endParaRPr>
              </a:p>
              <a:p>
                <a:pPr lvl="0" algn="just" eaLnBrk="0" fontAlgn="base" hangingPunct="0">
                  <a:spcBef>
                    <a:spcPct val="0"/>
                  </a:spcBef>
                  <a:spcAft>
                    <a:spcPct val="0"/>
                  </a:spcAft>
                  <a:tabLst>
                    <a:tab pos="3306763" algn="l"/>
                  </a:tabLst>
                </a:pPr>
                <a14:m>
                  <m:oMathPara xmlns:m="http://schemas.openxmlformats.org/officeDocument/2006/math">
                    <m:oMathParaPr>
                      <m:jc m:val="left"/>
                    </m:oMathParaPr>
                    <m:oMath xmlns:m="http://schemas.openxmlformats.org/officeDocument/2006/math">
                      <m:r>
                        <m:rPr>
                          <m:nor/>
                        </m:rPr>
                        <a:rPr lang="en-US" sz="3000" b="0" i="0" smtClean="0">
                          <a:solidFill>
                            <a:srgbClr val="0000A2"/>
                          </a:solidFill>
                          <a:latin typeface="Times New Roman" pitchFamily="18" charset="0"/>
                          <a:cs typeface="Times New Roman" pitchFamily="18" charset="0"/>
                        </a:rPr>
                        <m:t>= 2</m:t>
                      </m:r>
                      <m:d>
                        <m:dPr>
                          <m:ctrlPr>
                            <a:rPr lang="en-US" sz="3000" b="0" i="1" smtClean="0">
                              <a:solidFill>
                                <a:srgbClr val="0000A2"/>
                              </a:solidFill>
                              <a:latin typeface="Cambria Math" panose="02040503050406030204" pitchFamily="18" charset="0"/>
                              <a:cs typeface="Times New Roman" pitchFamily="18" charset="0"/>
                            </a:rPr>
                          </m:ctrlPr>
                        </m:dPr>
                        <m:e>
                          <m:r>
                            <m:rPr>
                              <m:nor/>
                            </m:rPr>
                            <a:rPr lang="en-US" sz="3000" b="0" i="0" smtClean="0">
                              <a:solidFill>
                                <a:srgbClr val="0000A2"/>
                              </a:solidFill>
                              <a:latin typeface="Times New Roman" pitchFamily="18" charset="0"/>
                              <a:cs typeface="Times New Roman" pitchFamily="18" charset="0"/>
                            </a:rPr>
                            <m:t>3</m:t>
                          </m:r>
                          <m:r>
                            <m:rPr>
                              <m:nor/>
                            </m:rPr>
                            <a:rPr lang="en-US" sz="3000" b="0" i="0" smtClean="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 </m:t>
                          </m:r>
                          <m:r>
                            <m:rPr>
                              <m:nor/>
                            </m:rPr>
                            <a:rPr lang="en-US" sz="3000" b="0" i="0" smtClean="0">
                              <a:solidFill>
                                <a:srgbClr val="0000A2"/>
                              </a:solidFill>
                              <a:latin typeface="Times New Roman" pitchFamily="18" charset="0"/>
                              <a:cs typeface="Times New Roman" pitchFamily="18" charset="0"/>
                            </a:rPr>
                            <m:t>y</m:t>
                          </m:r>
                        </m:e>
                      </m:d>
                    </m:oMath>
                  </m:oMathPara>
                </a14:m>
                <a:endParaRPr lang="en-US" sz="3000">
                  <a:solidFill>
                    <a:srgbClr val="0000A2"/>
                  </a:solidFill>
                  <a:latin typeface="Times New Roman" pitchFamily="18" charset="0"/>
                  <a:cs typeface="Times New Roman" pitchFamily="18" charset="0"/>
                </a:endParaRPr>
              </a:p>
              <a:p>
                <a:endParaRPr lang="en-US" sz="3000">
                  <a:solidFill>
                    <a:srgbClr val="0000A2"/>
                  </a:solidFill>
                  <a:latin typeface="Times New Roman" pitchFamily="18" charset="0"/>
                  <a:cs typeface="Times New Roman" pitchFamily="18" charset="0"/>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4343400" y="572788"/>
                <a:ext cx="4648200" cy="3926268"/>
              </a:xfrm>
              <a:prstGeom prst="rect">
                <a:avLst/>
              </a:prstGeom>
              <a:blipFill>
                <a:blip r:embed="rId4"/>
                <a:stretch>
                  <a:fillRect l="-3150"/>
                </a:stretch>
              </a:blipFill>
            </p:spPr>
            <p:txBody>
              <a:bodyPr/>
              <a:lstStyle/>
              <a:p>
                <a:r>
                  <a:rPr lang="vi-VN">
                    <a:noFill/>
                  </a:rPr>
                  <a:t> </a:t>
                </a:r>
              </a:p>
            </p:txBody>
          </p:sp>
        </mc:Fallback>
      </mc:AlternateContent>
      <p:sp>
        <p:nvSpPr>
          <p:cNvPr id="4" name="TextBox 3"/>
          <p:cNvSpPr txBox="1"/>
          <p:nvPr/>
        </p:nvSpPr>
        <p:spPr>
          <a:xfrm>
            <a:off x="806668" y="-19050"/>
            <a:ext cx="2514600" cy="553998"/>
          </a:xfrm>
          <a:prstGeom prst="rect">
            <a:avLst/>
          </a:prstGeom>
          <a:noFill/>
        </p:spPr>
        <p:txBody>
          <a:bodyPr wrap="square" rtlCol="0">
            <a:spAutoFit/>
          </a:bodyPr>
          <a:lstStyle/>
          <a:p>
            <a:pPr lvl="0" algn="just" eaLnBrk="0" fontAlgn="base" hangingPunct="0">
              <a:spcBef>
                <a:spcPct val="0"/>
              </a:spcBef>
              <a:spcAft>
                <a:spcPct val="0"/>
              </a:spcAft>
              <a:tabLst>
                <a:tab pos="3306763" algn="l"/>
              </a:tabLst>
            </a:pPr>
            <a:r>
              <a:rPr lang="fr-FR" sz="3000" b="1" u="sng">
                <a:solidFill>
                  <a:srgbClr val="C00000"/>
                </a:solidFill>
                <a:latin typeface="Times New Roman" pitchFamily="18" charset="0"/>
                <a:ea typeface="Times New Roman" pitchFamily="18" charset="0"/>
                <a:cs typeface="Times New Roman" pitchFamily="18" charset="0"/>
              </a:rPr>
              <a:t>Đáp án Bài 2: </a:t>
            </a:r>
          </a:p>
        </p:txBody>
      </p:sp>
      <p:cxnSp>
        <p:nvCxnSpPr>
          <p:cNvPr id="13" name="Straight Connector 12"/>
          <p:cNvCxnSpPr/>
          <p:nvPr/>
        </p:nvCxnSpPr>
        <p:spPr>
          <a:xfrm>
            <a:off x="4038600" y="0"/>
            <a:ext cx="0" cy="5143500"/>
          </a:xfrm>
          <a:prstGeom prst="line">
            <a:avLst/>
          </a:prstGeom>
          <a:ln w="25400" cmpd="sng">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832673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up)">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Box 1"/>
              <p:cNvSpPr txBox="1"/>
              <p:nvPr/>
            </p:nvSpPr>
            <p:spPr>
              <a:xfrm>
                <a:off x="609601" y="216244"/>
                <a:ext cx="4762500" cy="3948581"/>
              </a:xfrm>
              <a:prstGeom prst="rect">
                <a:avLst/>
              </a:prstGeom>
              <a:noFill/>
            </p:spPr>
            <p:txBody>
              <a:bodyPr wrap="square" rtlCol="0">
                <a:spAutoFit/>
              </a:bodyPr>
              <a:lstStyle/>
              <a:p>
                <a:r>
                  <a:rPr lang="en-US" sz="2700">
                    <a:solidFill>
                      <a:srgbClr val="0000A2"/>
                    </a:solidFill>
                    <a:latin typeface="Times New Roman" pitchFamily="18" charset="0"/>
                    <a:ea typeface="Times New Roman" pitchFamily="18" charset="0"/>
                    <a:cs typeface="Times New Roman" pitchFamily="18" charset="0"/>
                  </a:rPr>
                  <a:t>c) </a:t>
                </a:r>
                <a14:m>
                  <m:oMath xmlns:m="http://schemas.openxmlformats.org/officeDocument/2006/math">
                    <m:f>
                      <m:fPr>
                        <m:ctrlPr>
                          <a:rPr lang="en-US" sz="2700" i="1">
                            <a:solidFill>
                              <a:srgbClr val="0000A2"/>
                            </a:solidFill>
                            <a:latin typeface="Cambria Math" panose="02040503050406030204" pitchFamily="18" charset="0"/>
                            <a:cs typeface="Times New Roman" pitchFamily="18" charset="0"/>
                          </a:rPr>
                        </m:ctrlPr>
                      </m:fPr>
                      <m:num>
                        <m:sSup>
                          <m:sSupPr>
                            <m:ctrlPr>
                              <a:rPr lang="en-US" sz="2700" i="1">
                                <a:solidFill>
                                  <a:srgbClr val="0000A2"/>
                                </a:solidFill>
                                <a:latin typeface="Cambria Math" panose="02040503050406030204" pitchFamily="18" charset="0"/>
                                <a:cs typeface="Times New Roman" pitchFamily="18" charset="0"/>
                              </a:rPr>
                            </m:ctrlPr>
                          </m:sSupPr>
                          <m:e>
                            <m:r>
                              <m:rPr>
                                <m:nor/>
                              </m:rPr>
                              <a:rPr lang="en-US" sz="2700" i="0">
                                <a:solidFill>
                                  <a:srgbClr val="0000A2"/>
                                </a:solidFill>
                                <a:latin typeface="Times New Roman" pitchFamily="18" charset="0"/>
                                <a:cs typeface="Times New Roman" pitchFamily="18" charset="0"/>
                              </a:rPr>
                              <m:t>x</m:t>
                            </m:r>
                          </m:e>
                          <m:sup>
                            <m:r>
                              <a:rPr lang="en-US" sz="2700" b="0" i="1" smtClean="0">
                                <a:solidFill>
                                  <a:srgbClr val="0000A2"/>
                                </a:solidFill>
                                <a:latin typeface="Cambria Math" panose="02040503050406030204" pitchFamily="18" charset="0"/>
                                <a:cs typeface="Times New Roman" pitchFamily="18" charset="0"/>
                              </a:rPr>
                              <m:t>3</m:t>
                            </m:r>
                          </m:sup>
                        </m:sSup>
                        <m:r>
                          <m:rPr>
                            <m:nor/>
                          </m:rPr>
                          <a:rPr lang="en-US" sz="2700" b="0" i="0" smtClean="0">
                            <a:solidFill>
                              <a:srgbClr val="0000A2"/>
                            </a:solidFill>
                            <a:latin typeface="Cambria Math" panose="02040503050406030204" pitchFamily="18" charset="0"/>
                            <a:cs typeface="Times New Roman" pitchFamily="18" charset="0"/>
                          </a:rPr>
                          <m:t> </m:t>
                        </m:r>
                        <m:r>
                          <m:rPr>
                            <m:nor/>
                          </m:rPr>
                          <a:rPr lang="en-US" sz="2700" i="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sSup>
                          <m:sSupPr>
                            <m:ctrlPr>
                              <a:rPr lang="en-US" sz="2700" i="1">
                                <a:solidFill>
                                  <a:srgbClr val="0000A2"/>
                                </a:solidFill>
                                <a:latin typeface="Cambria Math" panose="02040503050406030204" pitchFamily="18" charset="0"/>
                                <a:cs typeface="Times New Roman" pitchFamily="18" charset="0"/>
                              </a:rPr>
                            </m:ctrlPr>
                          </m:sSupPr>
                          <m:e>
                            <m:r>
                              <m:rPr>
                                <m:nor/>
                              </m:rPr>
                              <a:rPr lang="en-US" sz="2700" i="0">
                                <a:solidFill>
                                  <a:srgbClr val="0000A2"/>
                                </a:solidFill>
                                <a:latin typeface="Times New Roman" pitchFamily="18" charset="0"/>
                                <a:cs typeface="Times New Roman" pitchFamily="18" charset="0"/>
                              </a:rPr>
                              <m:t>y</m:t>
                            </m:r>
                          </m:e>
                          <m:sup>
                            <m:r>
                              <a:rPr lang="en-US" sz="2700" b="0" i="1" smtClean="0">
                                <a:solidFill>
                                  <a:srgbClr val="0000A2"/>
                                </a:solidFill>
                                <a:latin typeface="Cambria Math" panose="02040503050406030204" pitchFamily="18" charset="0"/>
                                <a:cs typeface="Times New Roman" pitchFamily="18" charset="0"/>
                              </a:rPr>
                              <m:t>3</m:t>
                            </m:r>
                          </m:sup>
                        </m:sSup>
                      </m:num>
                      <m:den>
                        <m:r>
                          <m:rPr>
                            <m:nor/>
                          </m:rPr>
                          <a:rPr lang="en-US" sz="2700" i="0">
                            <a:solidFill>
                              <a:srgbClr val="0000A2"/>
                            </a:solidFill>
                            <a:latin typeface="Times New Roman" pitchFamily="18" charset="0"/>
                            <a:cs typeface="Times New Roman" pitchFamily="18" charset="0"/>
                          </a:rPr>
                          <m:t>y</m:t>
                        </m:r>
                        <m:r>
                          <m:rPr>
                            <m:nor/>
                          </m:rPr>
                          <a:rPr lang="en-US" sz="2700" b="0" i="0" smtClean="0">
                            <a:solidFill>
                              <a:srgbClr val="0000A2"/>
                            </a:solidFill>
                            <a:latin typeface="Times New Roman" pitchFamily="18" charset="0"/>
                            <a:cs typeface="Times New Roman" pitchFamily="18" charset="0"/>
                          </a:rPr>
                          <m:t> </m:t>
                        </m:r>
                        <m:r>
                          <m:rPr>
                            <m:nor/>
                          </m:rPr>
                          <a:rPr lang="en-US" sz="2700" i="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r>
                          <m:rPr>
                            <m:nor/>
                          </m:rPr>
                          <a:rPr lang="en-US" sz="2700" i="0">
                            <a:solidFill>
                              <a:srgbClr val="0000A2"/>
                            </a:solidFill>
                            <a:latin typeface="Times New Roman" pitchFamily="18" charset="0"/>
                            <a:cs typeface="Times New Roman" pitchFamily="18" charset="0"/>
                          </a:rPr>
                          <m:t>x</m:t>
                        </m:r>
                      </m:den>
                    </m:f>
                    <m:r>
                      <m:rPr>
                        <m:nor/>
                      </m:rPr>
                      <a:rPr lang="en-US" sz="2700" i="0">
                        <a:solidFill>
                          <a:srgbClr val="0000A2"/>
                        </a:solidFill>
                        <a:latin typeface="Times New Roman" pitchFamily="18" charset="0"/>
                        <a:cs typeface="Times New Roman" pitchFamily="18" charset="0"/>
                      </a:rPr>
                      <m:t>:</m:t>
                    </m:r>
                    <m:f>
                      <m:fPr>
                        <m:ctrlPr>
                          <a:rPr lang="en-US" sz="2700" i="1">
                            <a:solidFill>
                              <a:srgbClr val="0000A2"/>
                            </a:solidFill>
                            <a:latin typeface="Cambria Math" panose="02040503050406030204" pitchFamily="18" charset="0"/>
                            <a:cs typeface="Times New Roman" pitchFamily="18" charset="0"/>
                          </a:rPr>
                        </m:ctrlPr>
                      </m:fPr>
                      <m:num>
                        <m:sSup>
                          <m:sSupPr>
                            <m:ctrlPr>
                              <a:rPr lang="en-US" sz="2700" i="1">
                                <a:solidFill>
                                  <a:srgbClr val="0000A2"/>
                                </a:solidFill>
                                <a:latin typeface="Cambria Math" panose="02040503050406030204" pitchFamily="18" charset="0"/>
                                <a:cs typeface="Times New Roman" pitchFamily="18" charset="0"/>
                              </a:rPr>
                            </m:ctrlPr>
                          </m:sSupPr>
                          <m:e>
                            <m:r>
                              <m:rPr>
                                <m:nor/>
                              </m:rPr>
                              <a:rPr lang="en-US" sz="2700" i="0">
                                <a:solidFill>
                                  <a:srgbClr val="0000A2"/>
                                </a:solidFill>
                                <a:latin typeface="Times New Roman" pitchFamily="18" charset="0"/>
                                <a:cs typeface="Times New Roman" pitchFamily="18" charset="0"/>
                              </a:rPr>
                              <m:t>x</m:t>
                            </m:r>
                          </m:e>
                          <m:sup>
                            <m:r>
                              <a:rPr lang="en-US" sz="2700" b="0" i="1" smtClean="0">
                                <a:solidFill>
                                  <a:srgbClr val="0000A2"/>
                                </a:solidFill>
                                <a:latin typeface="Cambria Math" panose="02040503050406030204" pitchFamily="18" charset="0"/>
                                <a:cs typeface="Times New Roman" pitchFamily="18" charset="0"/>
                              </a:rPr>
                              <m:t>2</m:t>
                            </m:r>
                          </m:sup>
                        </m:sSup>
                        <m:r>
                          <a:rPr lang="en-US" sz="2700" b="0" i="1" smtClean="0">
                            <a:solidFill>
                              <a:srgbClr val="0000A2"/>
                            </a:solidFill>
                            <a:latin typeface="Cambria Math" panose="02040503050406030204" pitchFamily="18" charset="0"/>
                            <a:cs typeface="Times New Roman" pitchFamily="18" charset="0"/>
                          </a:rPr>
                          <m:t> </m:t>
                        </m:r>
                        <m:r>
                          <m:rPr>
                            <m:nor/>
                          </m:rPr>
                          <a:rPr lang="en-US" sz="2700" i="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r>
                          <m:rPr>
                            <m:nor/>
                          </m:rPr>
                          <a:rPr lang="en-US" sz="2700" i="0">
                            <a:solidFill>
                              <a:srgbClr val="0000A2"/>
                            </a:solidFill>
                            <a:latin typeface="Times New Roman" pitchFamily="18" charset="0"/>
                            <a:cs typeface="Times New Roman" pitchFamily="18" charset="0"/>
                          </a:rPr>
                          <m:t>xy</m:t>
                        </m:r>
                        <m:r>
                          <m:rPr>
                            <m:nor/>
                          </m:rPr>
                          <a:rPr lang="en-US" sz="2700" b="0" i="0" smtClean="0">
                            <a:solidFill>
                              <a:srgbClr val="0000A2"/>
                            </a:solidFill>
                            <a:latin typeface="Times New Roman" pitchFamily="18" charset="0"/>
                            <a:cs typeface="Times New Roman" pitchFamily="18" charset="0"/>
                          </a:rPr>
                          <m:t> </m:t>
                        </m:r>
                        <m:r>
                          <m:rPr>
                            <m:nor/>
                          </m:rPr>
                          <a:rPr lang="en-US" sz="2700" i="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sSup>
                          <m:sSupPr>
                            <m:ctrlPr>
                              <a:rPr lang="en-US" sz="2700" i="1">
                                <a:solidFill>
                                  <a:srgbClr val="0000A2"/>
                                </a:solidFill>
                                <a:latin typeface="Cambria Math" panose="02040503050406030204" pitchFamily="18" charset="0"/>
                                <a:cs typeface="Times New Roman" pitchFamily="18" charset="0"/>
                              </a:rPr>
                            </m:ctrlPr>
                          </m:sSupPr>
                          <m:e>
                            <m:r>
                              <m:rPr>
                                <m:nor/>
                              </m:rPr>
                              <a:rPr lang="en-US" sz="2700" i="0">
                                <a:solidFill>
                                  <a:srgbClr val="0000A2"/>
                                </a:solidFill>
                                <a:latin typeface="Times New Roman" pitchFamily="18" charset="0"/>
                                <a:cs typeface="Times New Roman" pitchFamily="18" charset="0"/>
                              </a:rPr>
                              <m:t>y</m:t>
                            </m:r>
                          </m:e>
                          <m:sup>
                            <m:r>
                              <a:rPr lang="en-US" sz="2700" b="0" i="1" smtClean="0">
                                <a:solidFill>
                                  <a:srgbClr val="0000A2"/>
                                </a:solidFill>
                                <a:latin typeface="Cambria Math" panose="02040503050406030204" pitchFamily="18" charset="0"/>
                                <a:cs typeface="Times New Roman" pitchFamily="18" charset="0"/>
                              </a:rPr>
                              <m:t>2</m:t>
                            </m:r>
                          </m:sup>
                        </m:sSup>
                      </m:num>
                      <m:den>
                        <m:sSup>
                          <m:sSupPr>
                            <m:ctrlPr>
                              <a:rPr lang="en-US" sz="2700" i="1">
                                <a:solidFill>
                                  <a:srgbClr val="0000A2"/>
                                </a:solidFill>
                                <a:latin typeface="Cambria Math" panose="02040503050406030204" pitchFamily="18" charset="0"/>
                                <a:cs typeface="Times New Roman" pitchFamily="18" charset="0"/>
                              </a:rPr>
                            </m:ctrlPr>
                          </m:sSupPr>
                          <m:e>
                            <m:r>
                              <m:rPr>
                                <m:nor/>
                              </m:rPr>
                              <a:rPr lang="en-US" sz="2700" i="0">
                                <a:solidFill>
                                  <a:srgbClr val="0000A2"/>
                                </a:solidFill>
                                <a:latin typeface="Times New Roman" pitchFamily="18" charset="0"/>
                                <a:cs typeface="Times New Roman" pitchFamily="18" charset="0"/>
                              </a:rPr>
                              <m:t>x</m:t>
                            </m:r>
                          </m:e>
                          <m:sup>
                            <m:r>
                              <a:rPr lang="en-US" sz="2700" b="0" i="1" smtClean="0">
                                <a:solidFill>
                                  <a:srgbClr val="0000A2"/>
                                </a:solidFill>
                                <a:latin typeface="Cambria Math" panose="02040503050406030204" pitchFamily="18" charset="0"/>
                                <a:cs typeface="Times New Roman" pitchFamily="18" charset="0"/>
                              </a:rPr>
                              <m:t>2</m:t>
                            </m:r>
                          </m:sup>
                        </m:sSup>
                        <m:r>
                          <a:rPr lang="en-US" sz="2700" b="0" i="1" smtClean="0">
                            <a:solidFill>
                              <a:srgbClr val="0000A2"/>
                            </a:solidFill>
                            <a:latin typeface="Cambria Math" panose="02040503050406030204" pitchFamily="18" charset="0"/>
                            <a:cs typeface="Times New Roman" pitchFamily="18" charset="0"/>
                          </a:rPr>
                          <m:t> </m:t>
                        </m:r>
                        <m:r>
                          <m:rPr>
                            <m:nor/>
                          </m:rPr>
                          <a:rPr lang="en-US" sz="2700" i="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r>
                          <m:rPr>
                            <m:nor/>
                          </m:rPr>
                          <a:rPr lang="en-US" sz="2700" i="0">
                            <a:solidFill>
                              <a:srgbClr val="0000A2"/>
                            </a:solidFill>
                            <a:latin typeface="Times New Roman" pitchFamily="18" charset="0"/>
                            <a:cs typeface="Times New Roman" pitchFamily="18" charset="0"/>
                          </a:rPr>
                          <m:t>2</m:t>
                        </m:r>
                        <m:r>
                          <m:rPr>
                            <m:nor/>
                          </m:rPr>
                          <a:rPr lang="en-US" sz="2700" i="0">
                            <a:solidFill>
                              <a:srgbClr val="0000A2"/>
                            </a:solidFill>
                            <a:latin typeface="Times New Roman" pitchFamily="18" charset="0"/>
                            <a:cs typeface="Times New Roman" pitchFamily="18" charset="0"/>
                          </a:rPr>
                          <m:t>xy</m:t>
                        </m:r>
                        <m:r>
                          <m:rPr>
                            <m:nor/>
                          </m:rPr>
                          <a:rPr lang="en-US" sz="2700" b="0" i="0" smtClean="0">
                            <a:solidFill>
                              <a:srgbClr val="0000A2"/>
                            </a:solidFill>
                            <a:latin typeface="Times New Roman" pitchFamily="18" charset="0"/>
                            <a:cs typeface="Times New Roman" pitchFamily="18" charset="0"/>
                          </a:rPr>
                          <m:t> </m:t>
                        </m:r>
                        <m:r>
                          <m:rPr>
                            <m:nor/>
                          </m:rPr>
                          <a:rPr lang="en-US" sz="2700" i="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sSup>
                          <m:sSupPr>
                            <m:ctrlPr>
                              <a:rPr lang="en-US" sz="2700" i="1">
                                <a:solidFill>
                                  <a:srgbClr val="0000A2"/>
                                </a:solidFill>
                                <a:latin typeface="Cambria Math" panose="02040503050406030204" pitchFamily="18" charset="0"/>
                                <a:cs typeface="Times New Roman" pitchFamily="18" charset="0"/>
                              </a:rPr>
                            </m:ctrlPr>
                          </m:sSupPr>
                          <m:e>
                            <m:r>
                              <m:rPr>
                                <m:nor/>
                              </m:rPr>
                              <a:rPr lang="en-US" sz="2700" i="0">
                                <a:solidFill>
                                  <a:srgbClr val="0000A2"/>
                                </a:solidFill>
                                <a:latin typeface="Times New Roman" pitchFamily="18" charset="0"/>
                                <a:cs typeface="Times New Roman" pitchFamily="18" charset="0"/>
                              </a:rPr>
                              <m:t>y</m:t>
                            </m:r>
                          </m:e>
                          <m:sup>
                            <m:r>
                              <a:rPr lang="en-US" sz="2700" b="0" i="1" smtClean="0">
                                <a:solidFill>
                                  <a:srgbClr val="0000A2"/>
                                </a:solidFill>
                                <a:latin typeface="Cambria Math" panose="02040503050406030204" pitchFamily="18" charset="0"/>
                                <a:cs typeface="Times New Roman" pitchFamily="18" charset="0"/>
                              </a:rPr>
                              <m:t>2</m:t>
                            </m:r>
                          </m:sup>
                        </m:sSup>
                      </m:den>
                    </m:f>
                  </m:oMath>
                </a14:m>
                <a:endParaRPr lang="en-US" sz="2700" i="1">
                  <a:solidFill>
                    <a:srgbClr val="0000A2"/>
                  </a:solidFill>
                  <a:latin typeface="Times New Roman" pitchFamily="18" charset="0"/>
                  <a:cs typeface="Times New Roman" pitchFamily="18" charset="0"/>
                </a:endParaRPr>
              </a:p>
              <a:p>
                <a:pPr/>
                <a14:m>
                  <m:oMathPara xmlns:m="http://schemas.openxmlformats.org/officeDocument/2006/math">
                    <m:oMathParaPr>
                      <m:jc m:val="left"/>
                    </m:oMathParaPr>
                    <m:oMath xmlns:m="http://schemas.openxmlformats.org/officeDocument/2006/math">
                      <m:r>
                        <m:rPr>
                          <m:nor/>
                        </m:rPr>
                        <a:rPr lang="en-US" sz="2700" b="0" i="0" smtClean="0">
                          <a:solidFill>
                            <a:srgbClr val="0000A2"/>
                          </a:solidFill>
                          <a:latin typeface="Times New Roman" pitchFamily="18" charset="0"/>
                          <a:cs typeface="Times New Roman" pitchFamily="18" charset="0"/>
                        </a:rPr>
                        <m:t>= </m:t>
                      </m:r>
                      <m:f>
                        <m:fPr>
                          <m:ctrlPr>
                            <a:rPr lang="en-US" sz="2700" i="1">
                              <a:solidFill>
                                <a:srgbClr val="0000A2"/>
                              </a:solidFill>
                              <a:latin typeface="Cambria Math" panose="02040503050406030204" pitchFamily="18" charset="0"/>
                              <a:cs typeface="Times New Roman" pitchFamily="18" charset="0"/>
                            </a:rPr>
                          </m:ctrlPr>
                        </m:fPr>
                        <m:num>
                          <m:sSup>
                            <m:sSupPr>
                              <m:ctrlPr>
                                <a:rPr lang="en-US" sz="2700" i="1">
                                  <a:solidFill>
                                    <a:srgbClr val="0000A2"/>
                                  </a:solidFill>
                                  <a:latin typeface="Cambria Math" panose="02040503050406030204" pitchFamily="18" charset="0"/>
                                  <a:cs typeface="Times New Roman" pitchFamily="18" charset="0"/>
                                </a:rPr>
                              </m:ctrlPr>
                            </m:sSupPr>
                            <m:e>
                              <m:r>
                                <m:rPr>
                                  <m:nor/>
                                </m:rPr>
                                <a:rPr lang="en-US" sz="2700" i="0">
                                  <a:solidFill>
                                    <a:srgbClr val="0000A2"/>
                                  </a:solidFill>
                                  <a:latin typeface="Times New Roman" pitchFamily="18" charset="0"/>
                                  <a:cs typeface="Times New Roman" pitchFamily="18" charset="0"/>
                                </a:rPr>
                                <m:t>x</m:t>
                              </m:r>
                            </m:e>
                            <m:sup>
                              <m:r>
                                <a:rPr lang="en-US" sz="2700" b="0" i="1" smtClean="0">
                                  <a:solidFill>
                                    <a:srgbClr val="0000A2"/>
                                  </a:solidFill>
                                  <a:latin typeface="Cambria Math" panose="02040503050406030204" pitchFamily="18" charset="0"/>
                                  <a:cs typeface="Times New Roman" pitchFamily="18" charset="0"/>
                                </a:rPr>
                                <m:t>3</m:t>
                              </m:r>
                            </m:sup>
                          </m:sSup>
                          <m:r>
                            <m:rPr>
                              <m:nor/>
                            </m:rPr>
                            <a:rPr lang="en-US" sz="2700" b="0" i="0" smtClean="0">
                              <a:solidFill>
                                <a:srgbClr val="0000A2"/>
                              </a:solidFill>
                              <a:latin typeface="Cambria Math" panose="02040503050406030204" pitchFamily="18" charset="0"/>
                              <a:cs typeface="Times New Roman" pitchFamily="18" charset="0"/>
                            </a:rPr>
                            <m:t> </m:t>
                          </m:r>
                          <m:r>
                            <m:rPr>
                              <m:nor/>
                            </m:rPr>
                            <a:rPr lang="en-US" sz="2700" i="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sSup>
                            <m:sSupPr>
                              <m:ctrlPr>
                                <a:rPr lang="en-US" sz="2700" i="1">
                                  <a:solidFill>
                                    <a:srgbClr val="0000A2"/>
                                  </a:solidFill>
                                  <a:latin typeface="Cambria Math" panose="02040503050406030204" pitchFamily="18" charset="0"/>
                                  <a:cs typeface="Times New Roman" pitchFamily="18" charset="0"/>
                                </a:rPr>
                              </m:ctrlPr>
                            </m:sSupPr>
                            <m:e>
                              <m:r>
                                <m:rPr>
                                  <m:nor/>
                                </m:rPr>
                                <a:rPr lang="en-US" sz="2700" i="0">
                                  <a:solidFill>
                                    <a:srgbClr val="0000A2"/>
                                  </a:solidFill>
                                  <a:latin typeface="Times New Roman" pitchFamily="18" charset="0"/>
                                  <a:cs typeface="Times New Roman" pitchFamily="18" charset="0"/>
                                </a:rPr>
                                <m:t>y</m:t>
                              </m:r>
                            </m:e>
                            <m:sup>
                              <m:r>
                                <a:rPr lang="en-US" sz="2700" b="0" i="1" smtClean="0">
                                  <a:solidFill>
                                    <a:srgbClr val="0000A2"/>
                                  </a:solidFill>
                                  <a:latin typeface="Cambria Math" panose="02040503050406030204" pitchFamily="18" charset="0"/>
                                  <a:cs typeface="Times New Roman" pitchFamily="18" charset="0"/>
                                </a:rPr>
                                <m:t>3</m:t>
                              </m:r>
                            </m:sup>
                          </m:sSup>
                        </m:num>
                        <m:den>
                          <m:r>
                            <m:rPr>
                              <m:nor/>
                            </m:rPr>
                            <a:rPr lang="en-US" sz="2700" i="0">
                              <a:solidFill>
                                <a:srgbClr val="0000A2"/>
                              </a:solidFill>
                              <a:latin typeface="Times New Roman" pitchFamily="18" charset="0"/>
                              <a:cs typeface="Times New Roman" pitchFamily="18" charset="0"/>
                            </a:rPr>
                            <m:t>y</m:t>
                          </m:r>
                          <m:r>
                            <m:rPr>
                              <m:nor/>
                            </m:rPr>
                            <a:rPr lang="en-US" sz="2700" b="0" i="0" smtClean="0">
                              <a:solidFill>
                                <a:srgbClr val="0000A2"/>
                              </a:solidFill>
                              <a:latin typeface="Times New Roman" pitchFamily="18" charset="0"/>
                              <a:cs typeface="Times New Roman" pitchFamily="18" charset="0"/>
                            </a:rPr>
                            <m:t> </m:t>
                          </m:r>
                          <m:r>
                            <m:rPr>
                              <m:nor/>
                            </m:rPr>
                            <a:rPr lang="en-US" sz="2700" i="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r>
                            <m:rPr>
                              <m:nor/>
                            </m:rPr>
                            <a:rPr lang="en-US" sz="2700" i="0">
                              <a:solidFill>
                                <a:srgbClr val="0000A2"/>
                              </a:solidFill>
                              <a:latin typeface="Times New Roman" pitchFamily="18" charset="0"/>
                              <a:cs typeface="Times New Roman" pitchFamily="18" charset="0"/>
                            </a:rPr>
                            <m:t>x</m:t>
                          </m:r>
                        </m:den>
                      </m:f>
                      <m:r>
                        <m:rPr>
                          <m:nor/>
                        </m:rPr>
                        <a:rPr lang="en-US" sz="2700" b="0" i="0" smtClean="0">
                          <a:solidFill>
                            <a:srgbClr val="0000A2"/>
                          </a:solidFill>
                          <a:latin typeface="Times New Roman" pitchFamily="18" charset="0"/>
                          <a:cs typeface="Times New Roman" pitchFamily="18" charset="0"/>
                        </a:rPr>
                        <m:t>.</m:t>
                      </m:r>
                      <m:f>
                        <m:fPr>
                          <m:ctrlPr>
                            <a:rPr lang="en-US" sz="2700" i="1">
                              <a:solidFill>
                                <a:srgbClr val="0000A2"/>
                              </a:solidFill>
                              <a:latin typeface="Cambria Math" panose="02040503050406030204" pitchFamily="18" charset="0"/>
                              <a:cs typeface="Times New Roman" pitchFamily="18" charset="0"/>
                            </a:rPr>
                          </m:ctrlPr>
                        </m:fPr>
                        <m:num>
                          <m:sSup>
                            <m:sSupPr>
                              <m:ctrlPr>
                                <a:rPr lang="en-US" sz="2700" i="1">
                                  <a:solidFill>
                                    <a:srgbClr val="0000A2"/>
                                  </a:solidFill>
                                  <a:latin typeface="Cambria Math" panose="02040503050406030204" pitchFamily="18" charset="0"/>
                                  <a:cs typeface="Times New Roman" pitchFamily="18" charset="0"/>
                                </a:rPr>
                              </m:ctrlPr>
                            </m:sSupPr>
                            <m:e>
                              <m:r>
                                <m:rPr>
                                  <m:nor/>
                                </m:rPr>
                                <a:rPr lang="en-US" sz="2700" i="0">
                                  <a:solidFill>
                                    <a:srgbClr val="0000A2"/>
                                  </a:solidFill>
                                  <a:latin typeface="Times New Roman" pitchFamily="18" charset="0"/>
                                  <a:cs typeface="Times New Roman" pitchFamily="18" charset="0"/>
                                </a:rPr>
                                <m:t>x</m:t>
                              </m:r>
                            </m:e>
                            <m:sup>
                              <m:r>
                                <a:rPr lang="en-US" sz="2700" b="0" i="1" smtClean="0">
                                  <a:solidFill>
                                    <a:srgbClr val="0000A2"/>
                                  </a:solidFill>
                                  <a:latin typeface="Cambria Math" panose="02040503050406030204" pitchFamily="18" charset="0"/>
                                  <a:cs typeface="Times New Roman" pitchFamily="18" charset="0"/>
                                </a:rPr>
                                <m:t>2</m:t>
                              </m:r>
                            </m:sup>
                          </m:sSup>
                          <m:r>
                            <m:rPr>
                              <m:nor/>
                            </m:rPr>
                            <a:rPr lang="en-US" sz="2700" b="0" i="0" smtClean="0">
                              <a:solidFill>
                                <a:srgbClr val="0000A2"/>
                              </a:solidFill>
                              <a:latin typeface="Cambria Math" panose="02040503050406030204" pitchFamily="18" charset="0"/>
                              <a:cs typeface="Times New Roman" pitchFamily="18" charset="0"/>
                            </a:rPr>
                            <m:t> </m:t>
                          </m:r>
                          <m:r>
                            <m:rPr>
                              <m:nor/>
                            </m:rPr>
                            <a:rPr lang="en-US" sz="2700" i="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2</m:t>
                          </m:r>
                          <m:r>
                            <m:rPr>
                              <m:nor/>
                            </m:rPr>
                            <a:rPr lang="en-US" sz="2700" i="0">
                              <a:solidFill>
                                <a:srgbClr val="0000A2"/>
                              </a:solidFill>
                              <a:latin typeface="Times New Roman" pitchFamily="18" charset="0"/>
                              <a:cs typeface="Times New Roman" pitchFamily="18" charset="0"/>
                            </a:rPr>
                            <m:t>xy</m:t>
                          </m:r>
                          <m:r>
                            <m:rPr>
                              <m:nor/>
                            </m:rPr>
                            <a:rPr lang="en-US" sz="2700" b="0" i="0" smtClean="0">
                              <a:solidFill>
                                <a:srgbClr val="0000A2"/>
                              </a:solidFill>
                              <a:latin typeface="Times New Roman" pitchFamily="18" charset="0"/>
                              <a:cs typeface="Times New Roman" pitchFamily="18" charset="0"/>
                            </a:rPr>
                            <m:t> </m:t>
                          </m:r>
                          <m:r>
                            <m:rPr>
                              <m:nor/>
                            </m:rPr>
                            <a:rPr lang="en-US" sz="2700" i="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sSup>
                            <m:sSupPr>
                              <m:ctrlPr>
                                <a:rPr lang="en-US" sz="2700" i="1">
                                  <a:solidFill>
                                    <a:srgbClr val="0000A2"/>
                                  </a:solidFill>
                                  <a:latin typeface="Cambria Math" panose="02040503050406030204" pitchFamily="18" charset="0"/>
                                  <a:cs typeface="Times New Roman" pitchFamily="18" charset="0"/>
                                </a:rPr>
                              </m:ctrlPr>
                            </m:sSupPr>
                            <m:e>
                              <m:r>
                                <m:rPr>
                                  <m:nor/>
                                </m:rPr>
                                <a:rPr lang="en-US" sz="2700" i="0">
                                  <a:solidFill>
                                    <a:srgbClr val="0000A2"/>
                                  </a:solidFill>
                                  <a:latin typeface="Times New Roman" pitchFamily="18" charset="0"/>
                                  <a:cs typeface="Times New Roman" pitchFamily="18" charset="0"/>
                                </a:rPr>
                                <m:t>y</m:t>
                              </m:r>
                            </m:e>
                            <m:sup>
                              <m:r>
                                <a:rPr lang="en-US" sz="2700" b="0" i="1" smtClean="0">
                                  <a:solidFill>
                                    <a:srgbClr val="0000A2"/>
                                  </a:solidFill>
                                  <a:latin typeface="Cambria Math" panose="02040503050406030204" pitchFamily="18" charset="0"/>
                                  <a:cs typeface="Times New Roman" pitchFamily="18" charset="0"/>
                                </a:rPr>
                                <m:t>2</m:t>
                              </m:r>
                            </m:sup>
                          </m:sSup>
                        </m:num>
                        <m:den>
                          <m:sSup>
                            <m:sSupPr>
                              <m:ctrlPr>
                                <a:rPr lang="en-US" sz="2700" i="1">
                                  <a:solidFill>
                                    <a:srgbClr val="0000A2"/>
                                  </a:solidFill>
                                  <a:latin typeface="Cambria Math" panose="02040503050406030204" pitchFamily="18" charset="0"/>
                                  <a:cs typeface="Times New Roman" pitchFamily="18" charset="0"/>
                                </a:rPr>
                              </m:ctrlPr>
                            </m:sSupPr>
                            <m:e>
                              <m:r>
                                <m:rPr>
                                  <m:nor/>
                                </m:rPr>
                                <a:rPr lang="en-US" sz="2700" i="0">
                                  <a:solidFill>
                                    <a:srgbClr val="0000A2"/>
                                  </a:solidFill>
                                  <a:latin typeface="Times New Roman" pitchFamily="18" charset="0"/>
                                  <a:cs typeface="Times New Roman" pitchFamily="18" charset="0"/>
                                </a:rPr>
                                <m:t>x</m:t>
                              </m:r>
                            </m:e>
                            <m:sup>
                              <m:r>
                                <a:rPr lang="en-US" sz="2700" b="0" i="1" smtClean="0">
                                  <a:solidFill>
                                    <a:srgbClr val="0000A2"/>
                                  </a:solidFill>
                                  <a:latin typeface="Cambria Math" panose="02040503050406030204" pitchFamily="18" charset="0"/>
                                  <a:cs typeface="Times New Roman" pitchFamily="18" charset="0"/>
                                </a:rPr>
                                <m:t>2</m:t>
                              </m:r>
                            </m:sup>
                          </m:sSup>
                          <m:r>
                            <a:rPr lang="en-US" sz="2700" b="0" i="1" smtClean="0">
                              <a:solidFill>
                                <a:srgbClr val="0000A2"/>
                              </a:solidFill>
                              <a:latin typeface="Cambria Math" panose="02040503050406030204" pitchFamily="18" charset="0"/>
                              <a:cs typeface="Times New Roman" pitchFamily="18" charset="0"/>
                            </a:rPr>
                            <m:t> </m:t>
                          </m:r>
                          <m:r>
                            <m:rPr>
                              <m:nor/>
                            </m:rPr>
                            <a:rPr lang="en-US" sz="2700" i="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r>
                            <m:rPr>
                              <m:nor/>
                            </m:rPr>
                            <a:rPr lang="en-US" sz="2700" i="0">
                              <a:solidFill>
                                <a:srgbClr val="0000A2"/>
                              </a:solidFill>
                              <a:latin typeface="Times New Roman" pitchFamily="18" charset="0"/>
                              <a:cs typeface="Times New Roman" pitchFamily="18" charset="0"/>
                            </a:rPr>
                            <m:t>xy</m:t>
                          </m:r>
                          <m:r>
                            <m:rPr>
                              <m:nor/>
                            </m:rPr>
                            <a:rPr lang="en-US" sz="2700" b="0" i="0" smtClean="0">
                              <a:solidFill>
                                <a:srgbClr val="0000A2"/>
                              </a:solidFill>
                              <a:latin typeface="Times New Roman" pitchFamily="18" charset="0"/>
                              <a:cs typeface="Times New Roman" pitchFamily="18" charset="0"/>
                            </a:rPr>
                            <m:t> </m:t>
                          </m:r>
                          <m:r>
                            <m:rPr>
                              <m:nor/>
                            </m:rPr>
                            <a:rPr lang="en-US" sz="2700" i="0">
                              <a:solidFill>
                                <a:srgbClr val="0000A2"/>
                              </a:solidFill>
                              <a:latin typeface="Times New Roman" pitchFamily="18" charset="0"/>
                              <a:cs typeface="Times New Roman" pitchFamily="18" charset="0"/>
                            </a:rPr>
                            <m:t>+</m:t>
                          </m:r>
                          <m:r>
                            <a:rPr lang="en-US" sz="2700" b="0" i="1" smtClean="0">
                              <a:solidFill>
                                <a:srgbClr val="0000A2"/>
                              </a:solidFill>
                              <a:latin typeface="Cambria Math" panose="02040503050406030204" pitchFamily="18" charset="0"/>
                              <a:cs typeface="Times New Roman" pitchFamily="18" charset="0"/>
                            </a:rPr>
                            <m:t> </m:t>
                          </m:r>
                          <m:sSup>
                            <m:sSupPr>
                              <m:ctrlPr>
                                <a:rPr lang="en-US" sz="2700" i="1">
                                  <a:solidFill>
                                    <a:srgbClr val="0000A2"/>
                                  </a:solidFill>
                                  <a:latin typeface="Cambria Math" panose="02040503050406030204" pitchFamily="18" charset="0"/>
                                  <a:cs typeface="Times New Roman" pitchFamily="18" charset="0"/>
                                </a:rPr>
                              </m:ctrlPr>
                            </m:sSupPr>
                            <m:e>
                              <m:r>
                                <m:rPr>
                                  <m:nor/>
                                </m:rPr>
                                <a:rPr lang="en-US" sz="2700" i="0">
                                  <a:solidFill>
                                    <a:srgbClr val="0000A2"/>
                                  </a:solidFill>
                                  <a:latin typeface="Times New Roman" pitchFamily="18" charset="0"/>
                                  <a:cs typeface="Times New Roman" pitchFamily="18" charset="0"/>
                                </a:rPr>
                                <m:t>y</m:t>
                              </m:r>
                            </m:e>
                            <m:sup>
                              <m:r>
                                <a:rPr lang="en-US" sz="2700" b="0" i="1" smtClean="0">
                                  <a:solidFill>
                                    <a:srgbClr val="0000A2"/>
                                  </a:solidFill>
                                  <a:latin typeface="Cambria Math" panose="02040503050406030204" pitchFamily="18" charset="0"/>
                                  <a:cs typeface="Times New Roman" pitchFamily="18" charset="0"/>
                                </a:rPr>
                                <m:t>2</m:t>
                              </m:r>
                            </m:sup>
                          </m:sSup>
                        </m:den>
                      </m:f>
                    </m:oMath>
                  </m:oMathPara>
                </a14:m>
                <a:endParaRPr lang="en-US" sz="2700" b="0" i="1">
                  <a:solidFill>
                    <a:srgbClr val="0000A2"/>
                  </a:solidFill>
                  <a:latin typeface="Times New Roman" pitchFamily="18" charset="0"/>
                  <a:cs typeface="Times New Roman" pitchFamily="18" charset="0"/>
                </a:endParaRPr>
              </a:p>
              <a:p>
                <a:pPr/>
                <a14:m>
                  <m:oMathPara xmlns:m="http://schemas.openxmlformats.org/officeDocument/2006/math">
                    <m:oMathParaPr>
                      <m:jc m:val="left"/>
                    </m:oMathParaPr>
                    <m:oMath xmlns:m="http://schemas.openxmlformats.org/officeDocument/2006/math">
                      <m:r>
                        <m:rPr>
                          <m:nor/>
                        </m:rPr>
                        <a:rPr lang="en-US" sz="2700" b="0" i="0" smtClean="0">
                          <a:solidFill>
                            <a:srgbClr val="0000A2"/>
                          </a:solidFill>
                          <a:latin typeface="Times New Roman" pitchFamily="18" charset="0"/>
                          <a:cs typeface="Times New Roman" pitchFamily="18" charset="0"/>
                        </a:rPr>
                        <m:t>= </m:t>
                      </m:r>
                      <m:f>
                        <m:fPr>
                          <m:ctrlPr>
                            <a:rPr lang="en-US" sz="2700" i="1">
                              <a:solidFill>
                                <a:srgbClr val="0000A2"/>
                              </a:solidFill>
                              <a:latin typeface="Cambria Math" panose="02040503050406030204" pitchFamily="18" charset="0"/>
                              <a:cs typeface="Times New Roman" pitchFamily="18" charset="0"/>
                            </a:rPr>
                          </m:ctrlPr>
                        </m:fPr>
                        <m:num>
                          <m:d>
                            <m:dPr>
                              <m:ctrlPr>
                                <a:rPr lang="en-US" sz="2700" i="1">
                                  <a:solidFill>
                                    <a:srgbClr val="0000A2"/>
                                  </a:solidFill>
                                  <a:latin typeface="Cambria Math" panose="02040503050406030204" pitchFamily="18" charset="0"/>
                                  <a:cs typeface="Times New Roman" pitchFamily="18" charset="0"/>
                                </a:rPr>
                              </m:ctrlPr>
                            </m:dPr>
                            <m:e>
                              <m:r>
                                <m:rPr>
                                  <m:nor/>
                                </m:rPr>
                                <a:rPr lang="en-US" sz="2700" b="0" i="0" smtClean="0">
                                  <a:solidFill>
                                    <a:srgbClr val="0000A2"/>
                                  </a:solidFill>
                                  <a:latin typeface="Times New Roman" pitchFamily="18" charset="0"/>
                                  <a:cs typeface="Times New Roman" pitchFamily="18" charset="0"/>
                                </a:rPr>
                                <m:t>x</m:t>
                              </m:r>
                              <m:r>
                                <m:rPr>
                                  <m:nor/>
                                </m:rPr>
                                <a:rPr lang="en-US" sz="2700" b="0" i="0" smtClean="0">
                                  <a:solidFill>
                                    <a:srgbClr val="0000A2"/>
                                  </a:solidFill>
                                  <a:latin typeface="Times New Roman" pitchFamily="18" charset="0"/>
                                  <a:cs typeface="Times New Roman" pitchFamily="18" charset="0"/>
                                </a:rPr>
                                <m:t> + </m:t>
                              </m:r>
                              <m:r>
                                <m:rPr>
                                  <m:nor/>
                                </m:rPr>
                                <a:rPr lang="en-US" sz="2700" b="0" i="0" smtClean="0">
                                  <a:solidFill>
                                    <a:srgbClr val="0000A2"/>
                                  </a:solidFill>
                                  <a:latin typeface="Times New Roman" pitchFamily="18" charset="0"/>
                                  <a:cs typeface="Times New Roman" pitchFamily="18" charset="0"/>
                                </a:rPr>
                                <m:t>y</m:t>
                              </m:r>
                            </m:e>
                          </m:d>
                          <m:d>
                            <m:dPr>
                              <m:ctrlPr>
                                <a:rPr lang="en-US" sz="2700" i="1" smtClean="0">
                                  <a:solidFill>
                                    <a:srgbClr val="0000A2"/>
                                  </a:solidFill>
                                  <a:latin typeface="Cambria Math" panose="02040503050406030204" pitchFamily="18" charset="0"/>
                                  <a:cs typeface="Times New Roman" pitchFamily="18" charset="0"/>
                                </a:rPr>
                              </m:ctrlPr>
                            </m:dPr>
                            <m:e>
                              <m:sSup>
                                <m:sSupPr>
                                  <m:ctrlPr>
                                    <a:rPr lang="en-US" sz="2700" i="1" smtClean="0">
                                      <a:solidFill>
                                        <a:srgbClr val="0000A2"/>
                                      </a:solidFill>
                                      <a:latin typeface="Cambria Math" panose="02040503050406030204" pitchFamily="18" charset="0"/>
                                      <a:cs typeface="Times New Roman" pitchFamily="18" charset="0"/>
                                    </a:rPr>
                                  </m:ctrlPr>
                                </m:sSupPr>
                                <m:e>
                                  <m:r>
                                    <m:rPr>
                                      <m:nor/>
                                    </m:rPr>
                                    <a:rPr lang="en-US" sz="2700" i="0" smtClean="0">
                                      <a:solidFill>
                                        <a:srgbClr val="0000A2"/>
                                      </a:solidFill>
                                      <a:latin typeface="Times New Roman" pitchFamily="18" charset="0"/>
                                      <a:cs typeface="Times New Roman" pitchFamily="18" charset="0"/>
                                    </a:rPr>
                                    <m:t>x</m:t>
                                  </m:r>
                                </m:e>
                                <m:sup>
                                  <m:r>
                                    <a:rPr lang="en-US" sz="2700" b="0" i="1" smtClean="0">
                                      <a:solidFill>
                                        <a:srgbClr val="0000A2"/>
                                      </a:solidFill>
                                      <a:latin typeface="Cambria Math" panose="02040503050406030204" pitchFamily="18" charset="0"/>
                                      <a:cs typeface="Times New Roman" pitchFamily="18" charset="0"/>
                                    </a:rPr>
                                    <m:t>2</m:t>
                                  </m:r>
                                </m:sup>
                              </m:sSup>
                              <m:r>
                                <a:rPr lang="en-US" sz="2700" b="0" i="1" smtClean="0">
                                  <a:solidFill>
                                    <a:srgbClr val="0000A2"/>
                                  </a:solidFill>
                                  <a:latin typeface="Cambria Math" panose="02040503050406030204" pitchFamily="18" charset="0"/>
                                  <a:cs typeface="Times New Roman" pitchFamily="18" charset="0"/>
                                </a:rPr>
                                <m:t> </m:t>
                              </m:r>
                              <m:r>
                                <m:rPr>
                                  <m:nor/>
                                </m:rPr>
                                <a:rPr lang="en-US" sz="2700" b="0" i="0" smtClean="0">
                                  <a:solidFill>
                                    <a:srgbClr val="0000A2"/>
                                  </a:solidFill>
                                  <a:latin typeface="Times New Roman" pitchFamily="18" charset="0"/>
                                  <a:cs typeface="Times New Roman" pitchFamily="18" charset="0"/>
                                </a:rPr>
                                <m:t>− </m:t>
                              </m:r>
                              <m:r>
                                <m:rPr>
                                  <m:nor/>
                                </m:rPr>
                                <a:rPr lang="en-US" sz="2700" b="0" i="0" smtClean="0">
                                  <a:solidFill>
                                    <a:srgbClr val="0000A2"/>
                                  </a:solidFill>
                                  <a:latin typeface="Times New Roman" pitchFamily="18" charset="0"/>
                                  <a:cs typeface="Times New Roman" pitchFamily="18" charset="0"/>
                                </a:rPr>
                                <m:t>xy</m:t>
                              </m:r>
                              <m:r>
                                <m:rPr>
                                  <m:nor/>
                                </m:rPr>
                                <a:rPr lang="en-US" sz="2700" b="0" i="0" smtClean="0">
                                  <a:solidFill>
                                    <a:srgbClr val="0000A2"/>
                                  </a:solidFill>
                                  <a:latin typeface="Times New Roman" pitchFamily="18" charset="0"/>
                                  <a:cs typeface="Times New Roman" pitchFamily="18" charset="0"/>
                                </a:rPr>
                                <m:t> + </m:t>
                              </m:r>
                              <m:sSup>
                                <m:sSupPr>
                                  <m:ctrlPr>
                                    <a:rPr lang="en-US" sz="2700" b="0" i="1" smtClean="0">
                                      <a:solidFill>
                                        <a:srgbClr val="0000A2"/>
                                      </a:solidFill>
                                      <a:latin typeface="Cambria Math" panose="02040503050406030204" pitchFamily="18" charset="0"/>
                                      <a:cs typeface="Times New Roman" pitchFamily="18" charset="0"/>
                                    </a:rPr>
                                  </m:ctrlPr>
                                </m:sSupPr>
                                <m:e>
                                  <m:r>
                                    <m:rPr>
                                      <m:nor/>
                                    </m:rPr>
                                    <a:rPr lang="en-US" sz="2700" b="0" i="0" smtClean="0">
                                      <a:solidFill>
                                        <a:srgbClr val="0000A2"/>
                                      </a:solidFill>
                                      <a:latin typeface="Times New Roman" pitchFamily="18" charset="0"/>
                                      <a:cs typeface="Times New Roman" pitchFamily="18" charset="0"/>
                                    </a:rPr>
                                    <m:t>y</m:t>
                                  </m:r>
                                </m:e>
                                <m:sup>
                                  <m:r>
                                    <a:rPr lang="en-US" sz="2700" b="0" i="1" smtClean="0">
                                      <a:solidFill>
                                        <a:srgbClr val="0000A2"/>
                                      </a:solidFill>
                                      <a:latin typeface="Cambria Math" panose="02040503050406030204" pitchFamily="18" charset="0"/>
                                      <a:cs typeface="Times New Roman" pitchFamily="18" charset="0"/>
                                    </a:rPr>
                                    <m:t>2</m:t>
                                  </m:r>
                                </m:sup>
                              </m:sSup>
                            </m:e>
                          </m:d>
                          <m:r>
                            <m:rPr>
                              <m:nor/>
                            </m:rPr>
                            <a:rPr lang="en-US" sz="2700" i="0">
                              <a:solidFill>
                                <a:srgbClr val="0000A2"/>
                              </a:solidFill>
                              <a:latin typeface="Times New Roman" pitchFamily="18" charset="0"/>
                              <a:cs typeface="Times New Roman" pitchFamily="18" charset="0"/>
                            </a:rPr>
                            <m:t>.</m:t>
                          </m:r>
                          <m:sSup>
                            <m:sSupPr>
                              <m:ctrlPr>
                                <a:rPr lang="en-US" sz="2700" b="0" i="1" smtClean="0">
                                  <a:solidFill>
                                    <a:srgbClr val="0000A2"/>
                                  </a:solidFill>
                                  <a:latin typeface="Cambria Math" panose="02040503050406030204" pitchFamily="18" charset="0"/>
                                  <a:cs typeface="Times New Roman" pitchFamily="18" charset="0"/>
                                </a:rPr>
                              </m:ctrlPr>
                            </m:sSupPr>
                            <m:e>
                              <m:d>
                                <m:dPr>
                                  <m:ctrlPr>
                                    <a:rPr lang="en-US" sz="2700" b="0" i="1" smtClean="0">
                                      <a:solidFill>
                                        <a:srgbClr val="0000A2"/>
                                      </a:solidFill>
                                      <a:latin typeface="Cambria Math" panose="02040503050406030204" pitchFamily="18" charset="0"/>
                                      <a:cs typeface="Times New Roman" pitchFamily="18" charset="0"/>
                                    </a:rPr>
                                  </m:ctrlPr>
                                </m:dPr>
                                <m:e>
                                  <m:r>
                                    <m:rPr>
                                      <m:nor/>
                                    </m:rPr>
                                    <a:rPr lang="en-US" sz="2700" b="0" i="0" smtClean="0">
                                      <a:solidFill>
                                        <a:srgbClr val="0000A2"/>
                                      </a:solidFill>
                                      <a:latin typeface="Times New Roman" pitchFamily="18" charset="0"/>
                                      <a:cs typeface="Times New Roman" pitchFamily="18" charset="0"/>
                                    </a:rPr>
                                    <m:t>x</m:t>
                                  </m:r>
                                  <m:r>
                                    <m:rPr>
                                      <m:nor/>
                                    </m:rPr>
                                    <a:rPr lang="en-US" sz="2700" b="0" i="0" smtClean="0">
                                      <a:solidFill>
                                        <a:srgbClr val="0000A2"/>
                                      </a:solidFill>
                                      <a:latin typeface="Times New Roman" pitchFamily="18" charset="0"/>
                                      <a:cs typeface="Times New Roman" pitchFamily="18" charset="0"/>
                                    </a:rPr>
                                    <m:t> − </m:t>
                                  </m:r>
                                  <m:r>
                                    <m:rPr>
                                      <m:nor/>
                                    </m:rPr>
                                    <a:rPr lang="en-US" sz="2700" b="0" i="0" smtClean="0">
                                      <a:solidFill>
                                        <a:srgbClr val="0000A2"/>
                                      </a:solidFill>
                                      <a:latin typeface="Times New Roman" pitchFamily="18" charset="0"/>
                                      <a:cs typeface="Times New Roman" pitchFamily="18" charset="0"/>
                                    </a:rPr>
                                    <m:t>y</m:t>
                                  </m:r>
                                </m:e>
                              </m:d>
                            </m:e>
                            <m:sup>
                              <m:r>
                                <a:rPr lang="en-US" sz="2700" b="0" i="1" smtClean="0">
                                  <a:solidFill>
                                    <a:srgbClr val="0000A2"/>
                                  </a:solidFill>
                                  <a:latin typeface="Cambria Math" panose="02040503050406030204" pitchFamily="18" charset="0"/>
                                  <a:cs typeface="Times New Roman" pitchFamily="18" charset="0"/>
                                </a:rPr>
                                <m:t>2</m:t>
                              </m:r>
                            </m:sup>
                          </m:sSup>
                        </m:num>
                        <m:den>
                          <m:r>
                            <m:rPr>
                              <m:nor/>
                            </m:rPr>
                            <a:rPr lang="en-US" sz="2700" b="0" i="0" smtClean="0">
                              <a:solidFill>
                                <a:srgbClr val="0000A2"/>
                              </a:solidFill>
                              <a:latin typeface="Times New Roman" pitchFamily="18" charset="0"/>
                              <a:cs typeface="Times New Roman" pitchFamily="18" charset="0"/>
                            </a:rPr>
                            <m:t>−</m:t>
                          </m:r>
                          <m:d>
                            <m:dPr>
                              <m:ctrlPr>
                                <a:rPr lang="en-US" sz="2700" i="1">
                                  <a:solidFill>
                                    <a:srgbClr val="0000A2"/>
                                  </a:solidFill>
                                  <a:latin typeface="Cambria Math" panose="02040503050406030204" pitchFamily="18" charset="0"/>
                                  <a:cs typeface="Times New Roman" pitchFamily="18" charset="0"/>
                                </a:rPr>
                              </m:ctrlPr>
                            </m:dPr>
                            <m:e>
                              <m:r>
                                <m:rPr>
                                  <m:nor/>
                                </m:rPr>
                                <a:rPr lang="en-US" sz="2700" b="0" i="0" smtClean="0">
                                  <a:solidFill>
                                    <a:srgbClr val="0000A2"/>
                                  </a:solidFill>
                                  <a:latin typeface="Times New Roman" pitchFamily="18" charset="0"/>
                                  <a:cs typeface="Times New Roman" pitchFamily="18" charset="0"/>
                                </a:rPr>
                                <m:t>x</m:t>
                              </m:r>
                              <m:r>
                                <m:rPr>
                                  <m:nor/>
                                </m:rPr>
                                <a:rPr lang="en-US" sz="2700" b="0" i="0" smtClean="0">
                                  <a:solidFill>
                                    <a:srgbClr val="0000A2"/>
                                  </a:solidFill>
                                  <a:latin typeface="Times New Roman" pitchFamily="18" charset="0"/>
                                  <a:cs typeface="Times New Roman" pitchFamily="18" charset="0"/>
                                </a:rPr>
                                <m:t> − </m:t>
                              </m:r>
                              <m:r>
                                <m:rPr>
                                  <m:nor/>
                                </m:rPr>
                                <a:rPr lang="en-US" sz="2700" b="0" i="0" smtClean="0">
                                  <a:solidFill>
                                    <a:srgbClr val="0000A2"/>
                                  </a:solidFill>
                                  <a:latin typeface="Times New Roman" pitchFamily="18" charset="0"/>
                                  <a:cs typeface="Times New Roman" pitchFamily="18" charset="0"/>
                                </a:rPr>
                                <m:t>y</m:t>
                              </m:r>
                            </m:e>
                          </m:d>
                          <m:r>
                            <m:rPr>
                              <m:nor/>
                            </m:rPr>
                            <a:rPr lang="en-US" sz="2700" i="0">
                              <a:solidFill>
                                <a:srgbClr val="0000A2"/>
                              </a:solidFill>
                              <a:latin typeface="Times New Roman" pitchFamily="18" charset="0"/>
                              <a:cs typeface="Times New Roman" pitchFamily="18" charset="0"/>
                            </a:rPr>
                            <m:t>.</m:t>
                          </m:r>
                          <m:d>
                            <m:dPr>
                              <m:ctrlPr>
                                <a:rPr lang="en-US" sz="2700" i="1">
                                  <a:solidFill>
                                    <a:srgbClr val="0000A2"/>
                                  </a:solidFill>
                                  <a:latin typeface="Cambria Math" panose="02040503050406030204" pitchFamily="18" charset="0"/>
                                  <a:cs typeface="Times New Roman" pitchFamily="18" charset="0"/>
                                </a:rPr>
                              </m:ctrlPr>
                            </m:dPr>
                            <m:e>
                              <m:sSup>
                                <m:sSupPr>
                                  <m:ctrlPr>
                                    <a:rPr lang="en-US" sz="2700" i="1">
                                      <a:solidFill>
                                        <a:srgbClr val="0000A2"/>
                                      </a:solidFill>
                                      <a:latin typeface="Cambria Math" panose="02040503050406030204" pitchFamily="18" charset="0"/>
                                      <a:cs typeface="Times New Roman" pitchFamily="18" charset="0"/>
                                    </a:rPr>
                                  </m:ctrlPr>
                                </m:sSupPr>
                                <m:e>
                                  <m:r>
                                    <m:rPr>
                                      <m:nor/>
                                    </m:rPr>
                                    <a:rPr lang="en-US" sz="2700">
                                      <a:solidFill>
                                        <a:srgbClr val="0000A2"/>
                                      </a:solidFill>
                                      <a:latin typeface="Times New Roman" pitchFamily="18" charset="0"/>
                                      <a:cs typeface="Times New Roman" pitchFamily="18" charset="0"/>
                                    </a:rPr>
                                    <m:t>x</m:t>
                                  </m:r>
                                </m:e>
                                <m:sup>
                                  <m:r>
                                    <a:rPr lang="en-US" sz="2700" b="0" i="1" smtClean="0">
                                      <a:solidFill>
                                        <a:srgbClr val="0000A2"/>
                                      </a:solidFill>
                                      <a:latin typeface="Cambria Math" panose="02040503050406030204" pitchFamily="18" charset="0"/>
                                      <a:cs typeface="Times New Roman" pitchFamily="18" charset="0"/>
                                    </a:rPr>
                                    <m:t>2 </m:t>
                                  </m:r>
                                </m:sup>
                              </m:sSup>
                              <m:r>
                                <m:rPr>
                                  <m:nor/>
                                </m:rPr>
                                <a:rPr lang="en-US" sz="270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xy</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m:t>
                              </m:r>
                              <m:sSup>
                                <m:sSupPr>
                                  <m:ctrlPr>
                                    <a:rPr lang="en-US" sz="2700" i="1">
                                      <a:solidFill>
                                        <a:srgbClr val="0000A2"/>
                                      </a:solidFill>
                                      <a:latin typeface="Cambria Math" panose="02040503050406030204" pitchFamily="18" charset="0"/>
                                      <a:cs typeface="Times New Roman" pitchFamily="18" charset="0"/>
                                    </a:rPr>
                                  </m:ctrlPr>
                                </m:sSupPr>
                                <m:e>
                                  <m:r>
                                    <m:rPr>
                                      <m:nor/>
                                    </m:rPr>
                                    <a:rPr lang="en-US" sz="2700" b="0" i="0" smtClean="0">
                                      <a:solidFill>
                                        <a:srgbClr val="0000A2"/>
                                      </a:solidFill>
                                      <a:latin typeface="Cambria Math" panose="02040503050406030204"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y</m:t>
                                  </m:r>
                                </m:e>
                                <m:sup>
                                  <m:r>
                                    <a:rPr lang="en-US" sz="2700" b="0" i="1" smtClean="0">
                                      <a:solidFill>
                                        <a:srgbClr val="0000A2"/>
                                      </a:solidFill>
                                      <a:latin typeface="Cambria Math" panose="02040503050406030204" pitchFamily="18" charset="0"/>
                                      <a:cs typeface="Times New Roman" pitchFamily="18" charset="0"/>
                                    </a:rPr>
                                    <m:t>2</m:t>
                                  </m:r>
                                </m:sup>
                              </m:sSup>
                            </m:e>
                          </m:d>
                        </m:den>
                      </m:f>
                    </m:oMath>
                  </m:oMathPara>
                </a14:m>
                <a:endParaRPr lang="en-US" sz="2700" i="1">
                  <a:solidFill>
                    <a:srgbClr val="0000A2"/>
                  </a:solidFill>
                  <a:latin typeface="Times New Roman" pitchFamily="18" charset="0"/>
                  <a:cs typeface="Times New Roman" pitchFamily="18" charset="0"/>
                </a:endParaRPr>
              </a:p>
              <a:p>
                <a:pPr/>
                <a14:m>
                  <m:oMathPara xmlns:m="http://schemas.openxmlformats.org/officeDocument/2006/math">
                    <m:oMathParaPr>
                      <m:jc m:val="left"/>
                    </m:oMathParaPr>
                    <m:oMath xmlns:m="http://schemas.openxmlformats.org/officeDocument/2006/math">
                      <m:r>
                        <m:rPr>
                          <m:nor/>
                        </m:rPr>
                        <a:rPr lang="en-US" sz="2700" b="0" i="0" smtClean="0">
                          <a:solidFill>
                            <a:srgbClr val="0000A2"/>
                          </a:solidFill>
                          <a:latin typeface="Times New Roman" pitchFamily="18" charset="0"/>
                          <a:cs typeface="Times New Roman" pitchFamily="18" charset="0"/>
                        </a:rPr>
                        <m:t>= −</m:t>
                      </m:r>
                      <m:d>
                        <m:dPr>
                          <m:ctrlPr>
                            <a:rPr lang="en-US" sz="2700" b="0" i="1" smtClean="0">
                              <a:solidFill>
                                <a:srgbClr val="0000A2"/>
                              </a:solidFill>
                              <a:latin typeface="Cambria Math" panose="02040503050406030204" pitchFamily="18" charset="0"/>
                              <a:cs typeface="Times New Roman" pitchFamily="18" charset="0"/>
                            </a:rPr>
                          </m:ctrlPr>
                        </m:dPr>
                        <m:e>
                          <m:r>
                            <m:rPr>
                              <m:nor/>
                            </m:rPr>
                            <a:rPr lang="en-US" sz="2700" b="0" i="0" smtClean="0">
                              <a:solidFill>
                                <a:srgbClr val="0000A2"/>
                              </a:solidFill>
                              <a:latin typeface="Times New Roman" pitchFamily="18" charset="0"/>
                              <a:cs typeface="Times New Roman" pitchFamily="18" charset="0"/>
                            </a:rPr>
                            <m:t>x</m:t>
                          </m:r>
                          <m:r>
                            <m:rPr>
                              <m:nor/>
                            </m:rPr>
                            <a:rPr lang="en-US" sz="2700" b="0" i="0" smtClean="0">
                              <a:solidFill>
                                <a:srgbClr val="0000A2"/>
                              </a:solidFill>
                              <a:latin typeface="Times New Roman" pitchFamily="18" charset="0"/>
                              <a:cs typeface="Times New Roman" pitchFamily="18" charset="0"/>
                            </a:rPr>
                            <m:t> + </m:t>
                          </m:r>
                          <m:r>
                            <m:rPr>
                              <m:nor/>
                            </m:rPr>
                            <a:rPr lang="en-US" sz="2700" b="0" i="0" smtClean="0">
                              <a:solidFill>
                                <a:srgbClr val="0000A2"/>
                              </a:solidFill>
                              <a:latin typeface="Times New Roman" pitchFamily="18" charset="0"/>
                              <a:cs typeface="Times New Roman" pitchFamily="18" charset="0"/>
                            </a:rPr>
                            <m:t>y</m:t>
                          </m:r>
                        </m:e>
                      </m:d>
                      <m:d>
                        <m:dPr>
                          <m:ctrlPr>
                            <a:rPr lang="en-US" sz="2700" b="0" i="1" smtClean="0">
                              <a:solidFill>
                                <a:srgbClr val="0000A2"/>
                              </a:solidFill>
                              <a:latin typeface="Cambria Math" panose="02040503050406030204" pitchFamily="18" charset="0"/>
                              <a:cs typeface="Times New Roman" pitchFamily="18" charset="0"/>
                            </a:rPr>
                          </m:ctrlPr>
                        </m:dPr>
                        <m:e>
                          <m:r>
                            <m:rPr>
                              <m:nor/>
                            </m:rPr>
                            <a:rPr lang="en-US" sz="2700" b="0" i="0" smtClean="0">
                              <a:solidFill>
                                <a:srgbClr val="0000A2"/>
                              </a:solidFill>
                              <a:latin typeface="Times New Roman" pitchFamily="18" charset="0"/>
                              <a:cs typeface="Times New Roman" pitchFamily="18" charset="0"/>
                            </a:rPr>
                            <m:t>x</m:t>
                          </m:r>
                          <m:r>
                            <m:rPr>
                              <m:nor/>
                            </m:rPr>
                            <a:rPr lang="en-US" sz="2700" b="0" i="0" smtClean="0">
                              <a:solidFill>
                                <a:srgbClr val="0000A2"/>
                              </a:solidFill>
                              <a:latin typeface="Times New Roman" pitchFamily="18" charset="0"/>
                              <a:cs typeface="Times New Roman" pitchFamily="18" charset="0"/>
                            </a:rPr>
                            <m:t> − </m:t>
                          </m:r>
                          <m:r>
                            <m:rPr>
                              <m:nor/>
                            </m:rPr>
                            <a:rPr lang="en-US" sz="2700" b="0" i="0" smtClean="0">
                              <a:solidFill>
                                <a:srgbClr val="0000A2"/>
                              </a:solidFill>
                              <a:latin typeface="Times New Roman" pitchFamily="18" charset="0"/>
                              <a:cs typeface="Times New Roman" pitchFamily="18" charset="0"/>
                            </a:rPr>
                            <m:t>y</m:t>
                          </m:r>
                        </m:e>
                      </m:d>
                    </m:oMath>
                  </m:oMathPara>
                </a14:m>
                <a:endParaRPr lang="en-US" sz="2700" b="0" i="1">
                  <a:solidFill>
                    <a:srgbClr val="0000A2"/>
                  </a:solidFill>
                  <a:latin typeface="Times New Roman" pitchFamily="18" charset="0"/>
                  <a:cs typeface="Times New Roman" pitchFamily="18" charset="0"/>
                </a:endParaRPr>
              </a:p>
              <a:p>
                <a:pPr/>
                <a14:m>
                  <m:oMathPara xmlns:m="http://schemas.openxmlformats.org/officeDocument/2006/math">
                    <m:oMathParaPr>
                      <m:jc m:val="left"/>
                    </m:oMathParaPr>
                    <m:oMath xmlns:m="http://schemas.openxmlformats.org/officeDocument/2006/math">
                      <m:r>
                        <m:rPr>
                          <m:nor/>
                        </m:rPr>
                        <a:rPr lang="en-US" sz="2700" b="0" i="0" smtClean="0">
                          <a:solidFill>
                            <a:srgbClr val="0000A2"/>
                          </a:solidFill>
                          <a:latin typeface="Times New Roman" pitchFamily="18" charset="0"/>
                          <a:cs typeface="Times New Roman" pitchFamily="18" charset="0"/>
                        </a:rPr>
                        <m:t>= </m:t>
                      </m:r>
                      <m:d>
                        <m:dPr>
                          <m:ctrlPr>
                            <a:rPr lang="en-US" sz="2700" b="0" i="1" smtClean="0">
                              <a:solidFill>
                                <a:srgbClr val="0000A2"/>
                              </a:solidFill>
                              <a:latin typeface="Cambria Math" panose="02040503050406030204" pitchFamily="18" charset="0"/>
                              <a:cs typeface="Times New Roman" pitchFamily="18" charset="0"/>
                            </a:rPr>
                          </m:ctrlPr>
                        </m:dPr>
                        <m:e>
                          <m:r>
                            <m:rPr>
                              <m:nor/>
                            </m:rPr>
                            <a:rPr lang="en-US" sz="2700" b="0" i="0" smtClean="0">
                              <a:solidFill>
                                <a:srgbClr val="0000A2"/>
                              </a:solidFill>
                              <a:latin typeface="Times New Roman" pitchFamily="18" charset="0"/>
                              <a:cs typeface="Times New Roman" pitchFamily="18" charset="0"/>
                            </a:rPr>
                            <m:t>x</m:t>
                          </m:r>
                          <m:r>
                            <m:rPr>
                              <m:nor/>
                            </m:rPr>
                            <a:rPr lang="en-US" sz="2700" b="0" i="0" smtClean="0">
                              <a:solidFill>
                                <a:srgbClr val="0000A2"/>
                              </a:solidFill>
                              <a:latin typeface="Times New Roman" pitchFamily="18" charset="0"/>
                              <a:cs typeface="Times New Roman" pitchFamily="18" charset="0"/>
                            </a:rPr>
                            <m:t> + </m:t>
                          </m:r>
                          <m:r>
                            <m:rPr>
                              <m:nor/>
                            </m:rPr>
                            <a:rPr lang="en-US" sz="2700" b="0" i="0" smtClean="0">
                              <a:solidFill>
                                <a:srgbClr val="0000A2"/>
                              </a:solidFill>
                              <a:latin typeface="Times New Roman" pitchFamily="18" charset="0"/>
                              <a:cs typeface="Times New Roman" pitchFamily="18" charset="0"/>
                            </a:rPr>
                            <m:t>y</m:t>
                          </m:r>
                        </m:e>
                      </m:d>
                      <m:d>
                        <m:dPr>
                          <m:ctrlPr>
                            <a:rPr lang="en-US" sz="2700" b="0" i="1" smtClean="0">
                              <a:solidFill>
                                <a:srgbClr val="0000A2"/>
                              </a:solidFill>
                              <a:latin typeface="Cambria Math" panose="02040503050406030204" pitchFamily="18" charset="0"/>
                              <a:cs typeface="Times New Roman" pitchFamily="18" charset="0"/>
                            </a:rPr>
                          </m:ctrlPr>
                        </m:dPr>
                        <m:e>
                          <m:r>
                            <m:rPr>
                              <m:nor/>
                            </m:rPr>
                            <a:rPr lang="en-US" sz="2700" b="0" i="0" smtClean="0">
                              <a:solidFill>
                                <a:srgbClr val="0000A2"/>
                              </a:solidFill>
                              <a:latin typeface="Times New Roman" pitchFamily="18" charset="0"/>
                              <a:cs typeface="Times New Roman" pitchFamily="18" charset="0"/>
                            </a:rPr>
                            <m:t>y</m:t>
                          </m:r>
                          <m:r>
                            <m:rPr>
                              <m:nor/>
                            </m:rPr>
                            <a:rPr lang="en-US" sz="2700" b="0" i="0" smtClean="0">
                              <a:solidFill>
                                <a:srgbClr val="0000A2"/>
                              </a:solidFill>
                              <a:latin typeface="Times New Roman" pitchFamily="18" charset="0"/>
                              <a:cs typeface="Times New Roman" pitchFamily="18" charset="0"/>
                            </a:rPr>
                            <m:t> − </m:t>
                          </m:r>
                          <m:r>
                            <m:rPr>
                              <m:nor/>
                            </m:rPr>
                            <a:rPr lang="en-US" sz="2700" b="0" i="0" smtClean="0">
                              <a:solidFill>
                                <a:srgbClr val="0000A2"/>
                              </a:solidFill>
                              <a:latin typeface="Times New Roman" pitchFamily="18" charset="0"/>
                              <a:cs typeface="Times New Roman" pitchFamily="18" charset="0"/>
                            </a:rPr>
                            <m:t>x</m:t>
                          </m:r>
                        </m:e>
                      </m:d>
                    </m:oMath>
                  </m:oMathPara>
                </a14:m>
                <a:endParaRPr lang="en-US" sz="2700" b="0" i="1">
                  <a:solidFill>
                    <a:srgbClr val="0000A2"/>
                  </a:solidFill>
                  <a:latin typeface="Cambria Math"/>
                  <a:cs typeface="Times New Roman" pitchFamily="18" charset="0"/>
                </a:endParaRPr>
              </a:p>
              <a:p>
                <a:pPr/>
                <a14:m>
                  <m:oMathPara xmlns:m="http://schemas.openxmlformats.org/officeDocument/2006/math">
                    <m:oMathParaPr>
                      <m:jc m:val="left"/>
                    </m:oMathParaPr>
                    <m:oMath xmlns:m="http://schemas.openxmlformats.org/officeDocument/2006/math">
                      <m:r>
                        <m:rPr>
                          <m:nor/>
                        </m:rPr>
                        <a:rPr lang="en-US" sz="2700" b="0" i="0" smtClean="0">
                          <a:solidFill>
                            <a:srgbClr val="0000A2"/>
                          </a:solidFill>
                          <a:latin typeface="Times New Roman" pitchFamily="18" charset="0"/>
                          <a:cs typeface="Times New Roman" pitchFamily="18" charset="0"/>
                        </a:rPr>
                        <m:t>= </m:t>
                      </m:r>
                      <m:sSup>
                        <m:sSupPr>
                          <m:ctrlPr>
                            <a:rPr lang="en-US" sz="2700" b="0" i="1" smtClean="0">
                              <a:solidFill>
                                <a:srgbClr val="0000A2"/>
                              </a:solidFill>
                              <a:latin typeface="Cambria Math" panose="02040503050406030204" pitchFamily="18" charset="0"/>
                              <a:cs typeface="Times New Roman" pitchFamily="18" charset="0"/>
                            </a:rPr>
                          </m:ctrlPr>
                        </m:sSupPr>
                        <m:e>
                          <m:r>
                            <m:rPr>
                              <m:nor/>
                            </m:rPr>
                            <a:rPr lang="en-US" sz="2700" b="0" i="0" smtClean="0">
                              <a:solidFill>
                                <a:srgbClr val="0000A2"/>
                              </a:solidFill>
                              <a:latin typeface="Times New Roman" pitchFamily="18" charset="0"/>
                              <a:cs typeface="Times New Roman" pitchFamily="18" charset="0"/>
                            </a:rPr>
                            <m:t>y</m:t>
                          </m:r>
                        </m:e>
                        <m:sup>
                          <m:r>
                            <a:rPr lang="en-US" sz="2700" b="0" i="1" smtClean="0">
                              <a:solidFill>
                                <a:srgbClr val="0000A2"/>
                              </a:solidFill>
                              <a:latin typeface="Cambria Math" panose="02040503050406030204" pitchFamily="18" charset="0"/>
                              <a:cs typeface="Times New Roman" pitchFamily="18" charset="0"/>
                            </a:rPr>
                            <m:t>2</m:t>
                          </m:r>
                        </m:sup>
                      </m:sSup>
                      <m:r>
                        <a:rPr lang="en-US" sz="2700" b="0" i="1" smtClean="0">
                          <a:solidFill>
                            <a:srgbClr val="0000A2"/>
                          </a:solidFill>
                          <a:latin typeface="Cambria Math" panose="02040503050406030204" pitchFamily="18" charset="0"/>
                          <a:cs typeface="Times New Roman" pitchFamily="18" charset="0"/>
                        </a:rPr>
                        <m:t> </m:t>
                      </m:r>
                      <m:r>
                        <m:rPr>
                          <m:nor/>
                        </m:rPr>
                        <a:rPr lang="en-US" sz="2700" b="0" i="0" smtClean="0">
                          <a:solidFill>
                            <a:srgbClr val="0000A2"/>
                          </a:solidFill>
                          <a:latin typeface="Times New Roman" pitchFamily="18" charset="0"/>
                          <a:cs typeface="Times New Roman" pitchFamily="18" charset="0"/>
                        </a:rPr>
                        <m:t>− </m:t>
                      </m:r>
                      <m:sSup>
                        <m:sSupPr>
                          <m:ctrlPr>
                            <a:rPr lang="en-US" sz="2700" b="0" i="1" smtClean="0">
                              <a:solidFill>
                                <a:srgbClr val="0000A2"/>
                              </a:solidFill>
                              <a:latin typeface="Cambria Math" panose="02040503050406030204" pitchFamily="18" charset="0"/>
                              <a:cs typeface="Times New Roman" pitchFamily="18" charset="0"/>
                            </a:rPr>
                          </m:ctrlPr>
                        </m:sSupPr>
                        <m:e>
                          <m:r>
                            <m:rPr>
                              <m:nor/>
                            </m:rPr>
                            <a:rPr lang="en-US" sz="2700" b="0" i="0" smtClean="0">
                              <a:solidFill>
                                <a:srgbClr val="0000A2"/>
                              </a:solidFill>
                              <a:latin typeface="Times New Roman" pitchFamily="18" charset="0"/>
                              <a:cs typeface="Times New Roman" pitchFamily="18" charset="0"/>
                            </a:rPr>
                            <m:t>x</m:t>
                          </m:r>
                        </m:e>
                        <m:sup>
                          <m:r>
                            <a:rPr lang="en-US" sz="2700" b="0" i="1" smtClean="0">
                              <a:solidFill>
                                <a:srgbClr val="0000A2"/>
                              </a:solidFill>
                              <a:latin typeface="Cambria Math" panose="02040503050406030204" pitchFamily="18" charset="0"/>
                              <a:cs typeface="Times New Roman" pitchFamily="18" charset="0"/>
                            </a:rPr>
                            <m:t>2</m:t>
                          </m:r>
                        </m:sup>
                      </m:sSup>
                    </m:oMath>
                  </m:oMathPara>
                </a14:m>
                <a:endParaRPr lang="en-US" sz="2700">
                  <a:solidFill>
                    <a:srgbClr val="0000A2"/>
                  </a:solidFill>
                  <a:latin typeface="Times New Roman" pitchFamily="18" charset="0"/>
                  <a:cs typeface="Times New Roman" pitchFamily="18" charset="0"/>
                </a:endParaRPr>
              </a:p>
            </p:txBody>
          </p:sp>
        </mc:Choice>
        <mc:Fallback xmlns="">
          <p:sp>
            <p:nvSpPr>
              <p:cNvPr id="2" name="TextBox 1"/>
              <p:cNvSpPr txBox="1">
                <a:spLocks noRot="1" noChangeAspect="1" noMove="1" noResize="1" noEditPoints="1" noAdjustHandles="1" noChangeArrowheads="1" noChangeShapeType="1" noTextEdit="1"/>
              </p:cNvSpPr>
              <p:nvPr/>
            </p:nvSpPr>
            <p:spPr>
              <a:xfrm>
                <a:off x="609601" y="216244"/>
                <a:ext cx="4762500" cy="3948581"/>
              </a:xfrm>
              <a:prstGeom prst="rect">
                <a:avLst/>
              </a:prstGeom>
              <a:blipFill>
                <a:blip r:embed="rId2"/>
                <a:stretch>
                  <a:fillRect l="-2433"/>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4" name="TextBox 3"/>
              <p:cNvSpPr txBox="1"/>
              <p:nvPr/>
            </p:nvSpPr>
            <p:spPr>
              <a:xfrm>
                <a:off x="5638800" y="285297"/>
                <a:ext cx="3352800" cy="3079369"/>
              </a:xfrm>
              <a:prstGeom prst="rect">
                <a:avLst/>
              </a:prstGeom>
              <a:noFill/>
            </p:spPr>
            <p:txBody>
              <a:bodyPr wrap="square" rtlCol="0">
                <a:spAutoFit/>
              </a:bodyPr>
              <a:lstStyle/>
              <a:p>
                <a:r>
                  <a:rPr lang="en-US" sz="2700">
                    <a:solidFill>
                      <a:srgbClr val="0000A2"/>
                    </a:solidFill>
                    <a:latin typeface="Times New Roman" pitchFamily="18" charset="0"/>
                    <a:cs typeface="Times New Roman" pitchFamily="18" charset="0"/>
                  </a:rPr>
                  <a:t>d</a:t>
                </a:r>
                <a:r>
                  <a:rPr lang="en-US" sz="2700">
                    <a:solidFill>
                      <a:srgbClr val="0000A2"/>
                    </a:solidFill>
                    <a:latin typeface="Times New Roman" pitchFamily="18" charset="0"/>
                    <a:ea typeface="Times New Roman" pitchFamily="18" charset="0"/>
                    <a:cs typeface="Times New Roman" pitchFamily="18" charset="0"/>
                  </a:rPr>
                  <a:t>) </a:t>
                </a:r>
                <a14:m>
                  <m:oMath xmlns:m="http://schemas.openxmlformats.org/officeDocument/2006/math">
                    <m:f>
                      <m:fPr>
                        <m:ctrlPr>
                          <a:rPr lang="en-US" sz="2700" i="1">
                            <a:solidFill>
                              <a:srgbClr val="0000A2"/>
                            </a:solidFill>
                            <a:latin typeface="Cambria Math" panose="02040503050406030204" pitchFamily="18" charset="0"/>
                            <a:cs typeface="Times New Roman" pitchFamily="18" charset="0"/>
                          </a:rPr>
                        </m:ctrlPr>
                      </m:fPr>
                      <m:num>
                        <m:sSup>
                          <m:sSupPr>
                            <m:ctrlPr>
                              <a:rPr lang="en-US" sz="2700" i="1">
                                <a:solidFill>
                                  <a:srgbClr val="0000A2"/>
                                </a:solidFill>
                                <a:latin typeface="Cambria Math" panose="02040503050406030204" pitchFamily="18" charset="0"/>
                                <a:cs typeface="Times New Roman" pitchFamily="18" charset="0"/>
                              </a:rPr>
                            </m:ctrlPr>
                          </m:sSupPr>
                          <m:e>
                            <m:r>
                              <m:rPr>
                                <m:nor/>
                              </m:rPr>
                              <a:rPr lang="en-US" sz="2700">
                                <a:solidFill>
                                  <a:srgbClr val="0000A2"/>
                                </a:solidFill>
                                <a:latin typeface="Times New Roman" pitchFamily="18" charset="0"/>
                                <a:cs typeface="Times New Roman" pitchFamily="18" charset="0"/>
                              </a:rPr>
                              <m:t>9</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x</m:t>
                            </m:r>
                          </m:e>
                          <m:sup>
                            <m:r>
                              <a:rPr lang="en-US" sz="2700" b="0" i="1" smtClean="0">
                                <a:solidFill>
                                  <a:srgbClr val="0000A2"/>
                                </a:solidFill>
                                <a:latin typeface="Cambria Math" panose="02040503050406030204" pitchFamily="18" charset="0"/>
                                <a:cs typeface="Times New Roman" pitchFamily="18" charset="0"/>
                              </a:rPr>
                              <m:t>2</m:t>
                            </m:r>
                          </m:sup>
                        </m:sSup>
                      </m:num>
                      <m:den>
                        <m:r>
                          <m:rPr>
                            <m:nor/>
                          </m:rPr>
                          <a:rPr lang="en-US" sz="2700">
                            <a:solidFill>
                              <a:srgbClr val="0000A2"/>
                            </a:solidFill>
                            <a:latin typeface="Times New Roman" pitchFamily="18" charset="0"/>
                            <a:cs typeface="Times New Roman" pitchFamily="18" charset="0"/>
                          </a:rPr>
                          <m:t>x</m:t>
                        </m:r>
                      </m:den>
                    </m:f>
                    <m:r>
                      <m:rPr>
                        <m:nor/>
                      </m:rPr>
                      <a:rPr lang="en-US" sz="2700">
                        <a:solidFill>
                          <a:srgbClr val="0000A2"/>
                        </a:solidFill>
                        <a:latin typeface="Times New Roman" pitchFamily="18" charset="0"/>
                        <a:cs typeface="Times New Roman" pitchFamily="18" charset="0"/>
                      </a:rPr>
                      <m:t>:</m:t>
                    </m:r>
                    <m:d>
                      <m:dPr>
                        <m:ctrlPr>
                          <a:rPr lang="en-US" sz="2700" i="1">
                            <a:solidFill>
                              <a:srgbClr val="0000A2"/>
                            </a:solidFill>
                            <a:latin typeface="Cambria Math" panose="02040503050406030204" pitchFamily="18" charset="0"/>
                            <a:cs typeface="Times New Roman" pitchFamily="18" charset="0"/>
                          </a:rPr>
                        </m:ctrlPr>
                      </m:dPr>
                      <m:e>
                        <m:r>
                          <m:rPr>
                            <m:nor/>
                          </m:rPr>
                          <a:rPr lang="en-US" sz="2700">
                            <a:solidFill>
                              <a:srgbClr val="0000A2"/>
                            </a:solidFill>
                            <a:latin typeface="Times New Roman" pitchFamily="18" charset="0"/>
                            <a:cs typeface="Times New Roman" pitchFamily="18" charset="0"/>
                          </a:rPr>
                          <m:t>x</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3</m:t>
                        </m:r>
                      </m:e>
                    </m:d>
                  </m:oMath>
                </a14:m>
                <a:endParaRPr lang="en-US" sz="2700" i="1">
                  <a:solidFill>
                    <a:srgbClr val="0000A2"/>
                  </a:solidFill>
                  <a:latin typeface="Times New Roman" pitchFamily="18" charset="0"/>
                  <a:cs typeface="Times New Roman" pitchFamily="18" charset="0"/>
                </a:endParaRPr>
              </a:p>
              <a:p>
                <a14:m>
                  <m:oMath xmlns:m="http://schemas.openxmlformats.org/officeDocument/2006/math">
                    <m:r>
                      <m:rPr>
                        <m:nor/>
                      </m:rPr>
                      <a:rPr lang="en-US" sz="2700" b="0" i="0" smtClean="0">
                        <a:solidFill>
                          <a:srgbClr val="0000A2"/>
                        </a:solidFill>
                        <a:latin typeface="Times New Roman" pitchFamily="18" charset="0"/>
                        <a:cs typeface="Times New Roman" pitchFamily="18" charset="0"/>
                      </a:rPr>
                      <m:t>= </m:t>
                    </m:r>
                    <m:f>
                      <m:fPr>
                        <m:ctrlPr>
                          <a:rPr lang="en-US" sz="2700" i="1">
                            <a:solidFill>
                              <a:srgbClr val="0000A2"/>
                            </a:solidFill>
                            <a:latin typeface="Cambria Math" panose="02040503050406030204" pitchFamily="18" charset="0"/>
                            <a:cs typeface="Times New Roman" pitchFamily="18" charset="0"/>
                          </a:rPr>
                        </m:ctrlPr>
                      </m:fPr>
                      <m:num>
                        <m:sSup>
                          <m:sSupPr>
                            <m:ctrlPr>
                              <a:rPr lang="en-US" sz="2700" i="1">
                                <a:solidFill>
                                  <a:srgbClr val="0000A2"/>
                                </a:solidFill>
                                <a:latin typeface="Cambria Math" panose="02040503050406030204" pitchFamily="18" charset="0"/>
                                <a:cs typeface="Times New Roman" pitchFamily="18" charset="0"/>
                              </a:rPr>
                            </m:ctrlPr>
                          </m:sSupPr>
                          <m:e>
                            <m:r>
                              <m:rPr>
                                <m:nor/>
                              </m:rPr>
                              <a:rPr lang="en-US" sz="2700">
                                <a:solidFill>
                                  <a:srgbClr val="0000A2"/>
                                </a:solidFill>
                                <a:latin typeface="Times New Roman" pitchFamily="18" charset="0"/>
                                <a:cs typeface="Times New Roman" pitchFamily="18" charset="0"/>
                              </a:rPr>
                              <m:t>9</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x</m:t>
                            </m:r>
                          </m:e>
                          <m:sup>
                            <m:r>
                              <a:rPr lang="en-US" sz="2700" b="0" i="1" smtClean="0">
                                <a:solidFill>
                                  <a:srgbClr val="0000A2"/>
                                </a:solidFill>
                                <a:latin typeface="Cambria Math" panose="02040503050406030204" pitchFamily="18" charset="0"/>
                                <a:cs typeface="Times New Roman" pitchFamily="18" charset="0"/>
                              </a:rPr>
                              <m:t>2</m:t>
                            </m:r>
                          </m:sup>
                        </m:sSup>
                      </m:num>
                      <m:den>
                        <m:r>
                          <m:rPr>
                            <m:nor/>
                          </m:rPr>
                          <a:rPr lang="en-US" sz="2700">
                            <a:solidFill>
                              <a:srgbClr val="0000A2"/>
                            </a:solidFill>
                            <a:latin typeface="Times New Roman" pitchFamily="18" charset="0"/>
                            <a:cs typeface="Times New Roman" pitchFamily="18" charset="0"/>
                          </a:rPr>
                          <m:t>x</m:t>
                        </m:r>
                      </m:den>
                    </m:f>
                  </m:oMath>
                </a14:m>
                <a:r>
                  <a:rPr lang="en-US" sz="2700" i="1">
                    <a:solidFill>
                      <a:srgbClr val="0000A2"/>
                    </a:solidFill>
                    <a:latin typeface="Times New Roman" pitchFamily="18" charset="0"/>
                    <a:cs typeface="Times New Roman" pitchFamily="18" charset="0"/>
                  </a:rPr>
                  <a:t>.</a:t>
                </a:r>
                <a:r>
                  <a:rPr lang="en-US" sz="2700">
                    <a:solidFill>
                      <a:srgbClr val="0000A2"/>
                    </a:solidFill>
                    <a:latin typeface="Times New Roman" pitchFamily="18" charset="0"/>
                    <a:cs typeface="Times New Roman" pitchFamily="18" charset="0"/>
                  </a:rPr>
                  <a:t> </a:t>
                </a:r>
                <a14:m>
                  <m:oMath xmlns:m="http://schemas.openxmlformats.org/officeDocument/2006/math">
                    <m:f>
                      <m:fPr>
                        <m:ctrlPr>
                          <a:rPr lang="en-US" sz="2700" i="1">
                            <a:solidFill>
                              <a:srgbClr val="0000A2"/>
                            </a:solidFill>
                            <a:latin typeface="Cambria Math" panose="02040503050406030204" pitchFamily="18" charset="0"/>
                            <a:cs typeface="Times New Roman" pitchFamily="18" charset="0"/>
                          </a:rPr>
                        </m:ctrlPr>
                      </m:fPr>
                      <m:num>
                        <m:r>
                          <m:rPr>
                            <m:nor/>
                          </m:rPr>
                          <a:rPr lang="en-US" sz="2700" b="0" i="0" smtClean="0">
                            <a:solidFill>
                              <a:srgbClr val="0000A2"/>
                            </a:solidFill>
                            <a:latin typeface="Times New Roman" pitchFamily="18" charset="0"/>
                            <a:cs typeface="Times New Roman" pitchFamily="18" charset="0"/>
                          </a:rPr>
                          <m:t>1</m:t>
                        </m:r>
                      </m:num>
                      <m:den>
                        <m:r>
                          <m:rPr>
                            <m:nor/>
                          </m:rPr>
                          <a:rPr lang="en-US" sz="2700">
                            <a:solidFill>
                              <a:srgbClr val="0000A2"/>
                            </a:solidFill>
                            <a:latin typeface="Times New Roman" pitchFamily="18" charset="0"/>
                            <a:cs typeface="Times New Roman" pitchFamily="18" charset="0"/>
                          </a:rPr>
                          <m:t>x</m:t>
                        </m:r>
                        <m:r>
                          <m:rPr>
                            <m:nor/>
                          </m:rPr>
                          <a:rPr lang="en-US" sz="2700" b="0" i="0" smtClean="0">
                            <a:solidFill>
                              <a:srgbClr val="0000A2"/>
                            </a:solidFill>
                            <a:latin typeface="Times New Roman" pitchFamily="18" charset="0"/>
                            <a:cs typeface="Times New Roman" pitchFamily="18" charset="0"/>
                          </a:rPr>
                          <m:t> − 3</m:t>
                        </m:r>
                      </m:den>
                    </m:f>
                  </m:oMath>
                </a14:m>
                <a:endParaRPr lang="en-US" sz="2700" i="1">
                  <a:solidFill>
                    <a:srgbClr val="0000A2"/>
                  </a:solidFill>
                  <a:latin typeface="Times New Roman" pitchFamily="18" charset="0"/>
                  <a:cs typeface="Times New Roman" pitchFamily="18" charset="0"/>
                </a:endParaRPr>
              </a:p>
              <a:p>
                <a:pPr/>
                <a14:m>
                  <m:oMathPara xmlns:m="http://schemas.openxmlformats.org/officeDocument/2006/math">
                    <m:oMathParaPr>
                      <m:jc m:val="left"/>
                    </m:oMathParaPr>
                    <m:oMath xmlns:m="http://schemas.openxmlformats.org/officeDocument/2006/math">
                      <m:r>
                        <m:rPr>
                          <m:nor/>
                        </m:rPr>
                        <a:rPr lang="en-US" sz="2700" b="0" i="0" smtClean="0">
                          <a:solidFill>
                            <a:srgbClr val="0000A2"/>
                          </a:solidFill>
                          <a:latin typeface="Times New Roman" pitchFamily="18" charset="0"/>
                          <a:cs typeface="Times New Roman" pitchFamily="18" charset="0"/>
                        </a:rPr>
                        <m:t>= </m:t>
                      </m:r>
                      <m:f>
                        <m:fPr>
                          <m:ctrlPr>
                            <a:rPr lang="en-US" sz="2700" i="1">
                              <a:solidFill>
                                <a:srgbClr val="0000A2"/>
                              </a:solidFill>
                              <a:latin typeface="Cambria Math" panose="02040503050406030204" pitchFamily="18" charset="0"/>
                              <a:cs typeface="Times New Roman" pitchFamily="18" charset="0"/>
                            </a:rPr>
                          </m:ctrlPr>
                        </m:fPr>
                        <m:num>
                          <m:d>
                            <m:dPr>
                              <m:ctrlPr>
                                <a:rPr lang="en-US" sz="2700" i="1">
                                  <a:solidFill>
                                    <a:srgbClr val="0000A2"/>
                                  </a:solidFill>
                                  <a:latin typeface="Cambria Math" panose="02040503050406030204" pitchFamily="18" charset="0"/>
                                  <a:cs typeface="Times New Roman" pitchFamily="18" charset="0"/>
                                </a:rPr>
                              </m:ctrlPr>
                            </m:dPr>
                            <m:e>
                              <m:r>
                                <m:rPr>
                                  <m:nor/>
                                </m:rPr>
                                <a:rPr lang="en-US" sz="2700">
                                  <a:solidFill>
                                    <a:srgbClr val="0000A2"/>
                                  </a:solidFill>
                                  <a:latin typeface="Times New Roman" pitchFamily="18" charset="0"/>
                                  <a:cs typeface="Times New Roman" pitchFamily="18" charset="0"/>
                                </a:rPr>
                                <m:t>x</m:t>
                              </m:r>
                              <m:r>
                                <m:rPr>
                                  <m:nor/>
                                </m:rPr>
                                <a:rPr lang="en-US" sz="2700" b="0" i="0" smtClean="0">
                                  <a:solidFill>
                                    <a:srgbClr val="0000A2"/>
                                  </a:solidFill>
                                  <a:latin typeface="Times New Roman" pitchFamily="18" charset="0"/>
                                  <a:cs typeface="Times New Roman" pitchFamily="18" charset="0"/>
                                </a:rPr>
                                <m:t> − 3</m:t>
                              </m:r>
                            </m:e>
                          </m:d>
                          <m:r>
                            <m:rPr>
                              <m:nor/>
                            </m:rPr>
                            <a:rPr lang="en-US" sz="2700" i="0">
                              <a:solidFill>
                                <a:srgbClr val="0000A2"/>
                              </a:solidFill>
                              <a:latin typeface="Times New Roman" pitchFamily="18" charset="0"/>
                              <a:cs typeface="Times New Roman" pitchFamily="18" charset="0"/>
                            </a:rPr>
                            <m:t>.</m:t>
                          </m:r>
                          <m:d>
                            <m:dPr>
                              <m:ctrlPr>
                                <a:rPr lang="en-US" sz="2700" i="1">
                                  <a:solidFill>
                                    <a:srgbClr val="0000A2"/>
                                  </a:solidFill>
                                  <a:latin typeface="Cambria Math" panose="02040503050406030204" pitchFamily="18" charset="0"/>
                                  <a:cs typeface="Times New Roman" pitchFamily="18" charset="0"/>
                                </a:rPr>
                              </m:ctrlPr>
                            </m:dPr>
                            <m:e>
                              <m:r>
                                <m:rPr>
                                  <m:nor/>
                                </m:rPr>
                                <a:rPr lang="en-US" sz="2700">
                                  <a:solidFill>
                                    <a:srgbClr val="0000A2"/>
                                  </a:solidFill>
                                  <a:latin typeface="Times New Roman" pitchFamily="18" charset="0"/>
                                  <a:cs typeface="Times New Roman" pitchFamily="18" charset="0"/>
                                </a:rPr>
                                <m:t>x</m:t>
                              </m:r>
                              <m:r>
                                <m:rPr>
                                  <m:nor/>
                                </m:rPr>
                                <a:rPr lang="en-US" sz="2700" b="0" i="0" smtClean="0">
                                  <a:solidFill>
                                    <a:srgbClr val="0000A2"/>
                                  </a:solidFill>
                                  <a:latin typeface="Times New Roman" pitchFamily="18" charset="0"/>
                                  <a:cs typeface="Times New Roman" pitchFamily="18" charset="0"/>
                                </a:rPr>
                                <m:t> + 3</m:t>
                              </m:r>
                            </m:e>
                          </m:d>
                        </m:num>
                        <m:den>
                          <m:r>
                            <m:rPr>
                              <m:nor/>
                            </m:rPr>
                            <a:rPr lang="en-US" sz="2700" b="0" i="0" smtClean="0">
                              <a:solidFill>
                                <a:srgbClr val="0000A2"/>
                              </a:solidFill>
                              <a:latin typeface="Times New Roman" pitchFamily="18" charset="0"/>
                              <a:cs typeface="Times New Roman" pitchFamily="18" charset="0"/>
                            </a:rPr>
                            <m:t>x</m:t>
                          </m:r>
                          <m:d>
                            <m:dPr>
                              <m:ctrlPr>
                                <a:rPr lang="en-US" sz="2700" b="0" i="1" smtClean="0">
                                  <a:solidFill>
                                    <a:srgbClr val="0000A2"/>
                                  </a:solidFill>
                                  <a:latin typeface="Cambria Math" panose="02040503050406030204" pitchFamily="18" charset="0"/>
                                  <a:cs typeface="Times New Roman" pitchFamily="18" charset="0"/>
                                </a:rPr>
                              </m:ctrlPr>
                            </m:dPr>
                            <m:e>
                              <m:r>
                                <m:rPr>
                                  <m:nor/>
                                </m:rPr>
                                <a:rPr lang="en-US" sz="2700" b="0" i="0" smtClean="0">
                                  <a:solidFill>
                                    <a:srgbClr val="0000A2"/>
                                  </a:solidFill>
                                  <a:latin typeface="Times New Roman" pitchFamily="18" charset="0"/>
                                  <a:cs typeface="Times New Roman" pitchFamily="18" charset="0"/>
                                </a:rPr>
                                <m:t>x</m:t>
                              </m:r>
                              <m:r>
                                <m:rPr>
                                  <m:nor/>
                                </m:rPr>
                                <a:rPr lang="en-US" sz="2700" b="0" i="0" smtClean="0">
                                  <a:solidFill>
                                    <a:srgbClr val="0000A2"/>
                                  </a:solidFill>
                                  <a:latin typeface="Times New Roman" pitchFamily="18" charset="0"/>
                                  <a:cs typeface="Times New Roman" pitchFamily="18" charset="0"/>
                                </a:rPr>
                                <m:t> − 3</m:t>
                              </m:r>
                            </m:e>
                          </m:d>
                        </m:den>
                      </m:f>
                    </m:oMath>
                  </m:oMathPara>
                </a14:m>
                <a:endParaRPr lang="en-US" sz="2700" i="1">
                  <a:solidFill>
                    <a:srgbClr val="0000A2"/>
                  </a:solidFill>
                  <a:latin typeface="Times New Roman" pitchFamily="18" charset="0"/>
                  <a:cs typeface="Times New Roman" pitchFamily="18" charset="0"/>
                </a:endParaRPr>
              </a:p>
              <a:p>
                <a:pPr/>
                <a14:m>
                  <m:oMathPara xmlns:m="http://schemas.openxmlformats.org/officeDocument/2006/math">
                    <m:oMathParaPr>
                      <m:jc m:val="left"/>
                    </m:oMathParaPr>
                    <m:oMath xmlns:m="http://schemas.openxmlformats.org/officeDocument/2006/math">
                      <m:r>
                        <m:rPr>
                          <m:nor/>
                        </m:rPr>
                        <a:rPr lang="en-US" sz="2700" b="0" i="0" smtClean="0">
                          <a:solidFill>
                            <a:srgbClr val="0000A2"/>
                          </a:solidFill>
                          <a:latin typeface="Times New Roman" pitchFamily="18" charset="0"/>
                          <a:cs typeface="Times New Roman" pitchFamily="18" charset="0"/>
                        </a:rPr>
                        <m:t>= −</m:t>
                      </m:r>
                      <m:f>
                        <m:fPr>
                          <m:ctrlPr>
                            <a:rPr lang="en-US" sz="2700" i="1">
                              <a:solidFill>
                                <a:srgbClr val="0000A2"/>
                              </a:solidFill>
                              <a:latin typeface="Cambria Math" panose="02040503050406030204" pitchFamily="18" charset="0"/>
                              <a:cs typeface="Times New Roman" pitchFamily="18" charset="0"/>
                            </a:rPr>
                          </m:ctrlPr>
                        </m:fPr>
                        <m:num>
                          <m:r>
                            <m:rPr>
                              <m:nor/>
                            </m:rPr>
                            <a:rPr lang="en-US" sz="2700">
                              <a:solidFill>
                                <a:srgbClr val="0000A2"/>
                              </a:solidFill>
                              <a:latin typeface="Times New Roman" pitchFamily="18" charset="0"/>
                              <a:cs typeface="Times New Roman" pitchFamily="18" charset="0"/>
                            </a:rPr>
                            <m:t>x</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m:t>
                          </m:r>
                          <m:r>
                            <m:rPr>
                              <m:nor/>
                            </m:rPr>
                            <a:rPr lang="en-US" sz="2700" b="0" i="0" smtClean="0">
                              <a:solidFill>
                                <a:srgbClr val="0000A2"/>
                              </a:solidFill>
                              <a:latin typeface="Times New Roman" pitchFamily="18" charset="0"/>
                              <a:cs typeface="Times New Roman" pitchFamily="18" charset="0"/>
                            </a:rPr>
                            <m:t> </m:t>
                          </m:r>
                          <m:r>
                            <m:rPr>
                              <m:nor/>
                            </m:rPr>
                            <a:rPr lang="en-US" sz="2700">
                              <a:solidFill>
                                <a:srgbClr val="0000A2"/>
                              </a:solidFill>
                              <a:latin typeface="Times New Roman" pitchFamily="18" charset="0"/>
                              <a:cs typeface="Times New Roman" pitchFamily="18" charset="0"/>
                            </a:rPr>
                            <m:t>3</m:t>
                          </m:r>
                        </m:num>
                        <m:den>
                          <m:r>
                            <m:rPr>
                              <m:nor/>
                            </m:rPr>
                            <a:rPr lang="en-US" sz="2700">
                              <a:solidFill>
                                <a:srgbClr val="0000A2"/>
                              </a:solidFill>
                              <a:latin typeface="Times New Roman" pitchFamily="18" charset="0"/>
                              <a:cs typeface="Times New Roman" pitchFamily="18" charset="0"/>
                            </a:rPr>
                            <m:t>x</m:t>
                          </m:r>
                        </m:den>
                      </m:f>
                    </m:oMath>
                  </m:oMathPara>
                </a14:m>
                <a:endParaRPr lang="en-US" sz="2700" i="1">
                  <a:solidFill>
                    <a:srgbClr val="0000A2"/>
                  </a:solidFill>
                  <a:latin typeface="Times New Roman" pitchFamily="18" charset="0"/>
                  <a:cs typeface="Times New Roman" pitchFamily="18" charset="0"/>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5638800" y="285297"/>
                <a:ext cx="3352800" cy="3079369"/>
              </a:xfrm>
              <a:prstGeom prst="rect">
                <a:avLst/>
              </a:prstGeom>
              <a:blipFill>
                <a:blip r:embed="rId3"/>
                <a:stretch>
                  <a:fillRect l="-3455"/>
                </a:stretch>
              </a:blipFill>
            </p:spPr>
            <p:txBody>
              <a:bodyPr/>
              <a:lstStyle/>
              <a:p>
                <a:r>
                  <a:rPr lang="vi-VN">
                    <a:noFill/>
                  </a:rPr>
                  <a:t> </a:t>
                </a:r>
              </a:p>
            </p:txBody>
          </p:sp>
        </mc:Fallback>
      </mc:AlternateContent>
      <p:cxnSp>
        <p:nvCxnSpPr>
          <p:cNvPr id="5" name="Straight Connector 4"/>
          <p:cNvCxnSpPr/>
          <p:nvPr/>
        </p:nvCxnSpPr>
        <p:spPr>
          <a:xfrm>
            <a:off x="5486400" y="0"/>
            <a:ext cx="0" cy="5143500"/>
          </a:xfrm>
          <a:prstGeom prst="line">
            <a:avLst/>
          </a:prstGeom>
          <a:ln w="25400" cmpd="sng">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43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up)">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a:spLocks noChangeArrowheads="1"/>
          </p:cNvSpPr>
          <p:nvPr/>
        </p:nvSpPr>
        <p:spPr bwMode="auto">
          <a:xfrm>
            <a:off x="0" y="8953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6" name="Rectangle 15"/>
          <p:cNvSpPr>
            <a:spLocks noChangeArrowheads="1"/>
          </p:cNvSpPr>
          <p:nvPr/>
        </p:nvSpPr>
        <p:spPr bwMode="auto">
          <a:xfrm>
            <a:off x="0" y="13525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8" name="Rectangle 17"/>
          <p:cNvSpPr>
            <a:spLocks noChangeArrowheads="1"/>
          </p:cNvSpPr>
          <p:nvPr/>
        </p:nvSpPr>
        <p:spPr bwMode="auto">
          <a:xfrm>
            <a:off x="0" y="22574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9" name="Rectangle 18"/>
          <p:cNvSpPr>
            <a:spLocks noChangeArrowheads="1"/>
          </p:cNvSpPr>
          <p:nvPr/>
        </p:nvSpPr>
        <p:spPr bwMode="auto">
          <a:xfrm>
            <a:off x="0" y="27813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21" name="Rectangle 20"/>
          <p:cNvSpPr>
            <a:spLocks noChangeArrowheads="1"/>
          </p:cNvSpPr>
          <p:nvPr/>
        </p:nvSpPr>
        <p:spPr bwMode="auto">
          <a:xfrm>
            <a:off x="0" y="37052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2" name="Rectangle 21"/>
          <p:cNvSpPr>
            <a:spLocks noChangeArrowheads="1"/>
          </p:cNvSpPr>
          <p:nvPr/>
        </p:nvSpPr>
        <p:spPr bwMode="auto">
          <a:xfrm>
            <a:off x="0" y="42576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24" name="Rectangle 23"/>
          <p:cNvSpPr>
            <a:spLocks noChangeArrowheads="1"/>
          </p:cNvSpPr>
          <p:nvPr/>
        </p:nvSpPr>
        <p:spPr bwMode="auto">
          <a:xfrm>
            <a:off x="0" y="566737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5" name="Rectangle 24"/>
          <p:cNvSpPr>
            <a:spLocks noChangeArrowheads="1"/>
          </p:cNvSpPr>
          <p:nvPr/>
        </p:nvSpPr>
        <p:spPr bwMode="auto">
          <a:xfrm>
            <a:off x="0" y="66579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2" name="Rectangle 1"/>
          <p:cNvSpPr/>
          <p:nvPr/>
        </p:nvSpPr>
        <p:spPr>
          <a:xfrm>
            <a:off x="168166" y="158175"/>
            <a:ext cx="5638801" cy="584775"/>
          </a:xfrm>
          <a:prstGeom prst="rect">
            <a:avLst/>
          </a:prstGeom>
        </p:spPr>
        <p:txBody>
          <a:bodyPr wrap="square">
            <a:spAutoFit/>
          </a:bodyPr>
          <a:lstStyle/>
          <a:p>
            <a:r>
              <a:rPr lang="fr-FR" sz="3200" b="1" i="1">
                <a:solidFill>
                  <a:srgbClr val="FF4FA7"/>
                </a:solidFill>
                <a:latin typeface="Times New Roman" pitchFamily="18" charset="0"/>
                <a:ea typeface="Times New Roman" pitchFamily="18" charset="0"/>
                <a:cs typeface="Times New Roman" pitchFamily="18" charset="0"/>
              </a:rPr>
              <a:t>Dạng 2. </a:t>
            </a:r>
            <a:r>
              <a:rPr lang="fr-FR" sz="3200" b="1" i="1">
                <a:solidFill>
                  <a:srgbClr val="FF4FA7"/>
                </a:solidFill>
                <a:latin typeface="Times New Roman" pitchFamily="18" charset="0"/>
                <a:cs typeface="Times New Roman" pitchFamily="18" charset="0"/>
              </a:rPr>
              <a:t>Tính một cách hợp lý </a:t>
            </a:r>
            <a:endParaRPr lang="en-US" sz="3200">
              <a:solidFill>
                <a:srgbClr val="FF4FA7"/>
              </a:solidFill>
              <a:latin typeface="Times New Roman" pitchFamily="18" charset="0"/>
              <a:cs typeface="Times New Roman" pitchFamily="18" charset="0"/>
            </a:endParaRPr>
          </a:p>
        </p:txBody>
      </p:sp>
      <p:sp>
        <p:nvSpPr>
          <p:cNvPr id="3" name="Rectangle 2"/>
          <p:cNvSpPr/>
          <p:nvPr/>
        </p:nvSpPr>
        <p:spPr>
          <a:xfrm>
            <a:off x="152400" y="666750"/>
            <a:ext cx="8763001" cy="1077218"/>
          </a:xfrm>
          <a:prstGeom prst="rect">
            <a:avLst/>
          </a:prstGeom>
        </p:spPr>
        <p:txBody>
          <a:bodyPr wrap="square">
            <a:spAutoFit/>
          </a:bodyPr>
          <a:lstStyle/>
          <a:p>
            <a:pPr algn="just" eaLnBrk="0" fontAlgn="base" hangingPunct="0">
              <a:spcBef>
                <a:spcPct val="0"/>
              </a:spcBef>
              <a:spcAft>
                <a:spcPct val="0"/>
              </a:spcAft>
              <a:tabLst>
                <a:tab pos="3306763" algn="l"/>
              </a:tabLst>
            </a:pPr>
            <a:r>
              <a:rPr lang="fr-FR" sz="3200" b="1" i="1" u="sng">
                <a:solidFill>
                  <a:srgbClr val="FF1111"/>
                </a:solidFill>
                <a:latin typeface="Times New Roman" pitchFamily="18" charset="0"/>
                <a:ea typeface="Times New Roman" pitchFamily="18" charset="0"/>
                <a:cs typeface="Times New Roman" pitchFamily="18" charset="0"/>
              </a:rPr>
              <a:t>Phương pháp giải:</a:t>
            </a:r>
            <a:r>
              <a:rPr lang="fr-FR" sz="3200" i="1">
                <a:solidFill>
                  <a:srgbClr val="FF1111"/>
                </a:solidFill>
                <a:latin typeface="Times New Roman" pitchFamily="18" charset="0"/>
                <a:ea typeface="Times New Roman" pitchFamily="18" charset="0"/>
                <a:cs typeface="Times New Roman" pitchFamily="18" charset="0"/>
              </a:rPr>
              <a:t> </a:t>
            </a:r>
            <a:r>
              <a:rPr lang="fr-FR" sz="3200" i="1">
                <a:solidFill>
                  <a:schemeClr val="accent3">
                    <a:lumMod val="50000"/>
                  </a:schemeClr>
                </a:solidFill>
                <a:latin typeface="Times New Roman" pitchFamily="18" charset="0"/>
                <a:cs typeface="Times New Roman" pitchFamily="18" charset="0"/>
              </a:rPr>
              <a:t>Sử dụng tính chất của phép nhân các phân thức.</a:t>
            </a:r>
            <a:endParaRPr lang="en-US" sz="3200">
              <a:solidFill>
                <a:schemeClr val="accent3">
                  <a:lumMod val="50000"/>
                </a:schemeClr>
              </a:solidFill>
              <a:latin typeface="Times New Roman" pitchFamily="18" charset="0"/>
              <a:cs typeface="Times New Roman" pitchFamily="18" charset="0"/>
            </a:endParaRPr>
          </a:p>
        </p:txBody>
      </p:sp>
      <mc:AlternateContent xmlns:mc="http://schemas.openxmlformats.org/markup-compatibility/2006" xmlns:a14="http://schemas.microsoft.com/office/drawing/2010/main">
        <mc:Choice Requires="a14">
          <p:sp>
            <p:nvSpPr>
              <p:cNvPr id="12" name="Rectangle 11"/>
              <p:cNvSpPr>
                <a:spLocks noChangeArrowheads="1"/>
              </p:cNvSpPr>
              <p:nvPr/>
            </p:nvSpPr>
            <p:spPr bwMode="auto">
              <a:xfrm>
                <a:off x="762000" y="1828035"/>
                <a:ext cx="7848600" cy="2111027"/>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tab pos="3306763" algn="l"/>
                  </a:tabLst>
                </a:pPr>
                <a:r>
                  <a:rPr kumimoji="0" lang="fr-FR" sz="3000" b="1" i="0" u="none" strike="noStrike" cap="none" normalizeH="0" baseline="0">
                    <a:ln>
                      <a:noFill/>
                    </a:ln>
                    <a:solidFill>
                      <a:srgbClr val="C00000"/>
                    </a:solidFill>
                    <a:effectLst/>
                    <a:latin typeface="Times New Roman" pitchFamily="18" charset="0"/>
                    <a:ea typeface="Times New Roman" pitchFamily="18" charset="0"/>
                    <a:cs typeface="Times New Roman" pitchFamily="18" charset="0"/>
                  </a:rPr>
                  <a:t>Bài 3: </a:t>
                </a:r>
                <a:r>
                  <a:rPr kumimoji="0" lang="fr-FR" sz="30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Tính một</a:t>
                </a:r>
                <a:r>
                  <a:rPr kumimoji="0" lang="fr-FR" sz="3000" b="0" i="0" u="none" strike="noStrike" cap="none" normalizeH="0">
                    <a:ln>
                      <a:noFill/>
                    </a:ln>
                    <a:solidFill>
                      <a:srgbClr val="0000A2"/>
                    </a:solidFill>
                    <a:effectLst/>
                    <a:latin typeface="Times New Roman" pitchFamily="18" charset="0"/>
                    <a:ea typeface="Times New Roman" pitchFamily="18" charset="0"/>
                    <a:cs typeface="Times New Roman" pitchFamily="18" charset="0"/>
                  </a:rPr>
                  <a:t> cách hợp lý</a:t>
                </a:r>
                <a:endParaRPr kumimoji="0" lang="en-US" sz="3000" b="0" i="0" u="none" strike="noStrike" cap="none" normalizeH="0" baseline="0">
                  <a:ln>
                    <a:noFill/>
                  </a:ln>
                  <a:solidFill>
                    <a:srgbClr val="0000A2"/>
                  </a:solidFill>
                  <a:effectLst/>
                  <a:latin typeface="Times New Roman" pitchFamily="18" charset="0"/>
                  <a:cs typeface="Times New Roman" pitchFamily="18" charset="0"/>
                </a:endParaRPr>
              </a:p>
              <a:p>
                <a:pPr lvl="0" algn="just" eaLnBrk="0" fontAlgn="base" hangingPunct="0">
                  <a:spcBef>
                    <a:spcPct val="0"/>
                  </a:spcBef>
                  <a:spcAft>
                    <a:spcPct val="0"/>
                  </a:spcAft>
                  <a:tabLst>
                    <a:tab pos="3306763" algn="l"/>
                  </a:tabLst>
                </a:pPr>
                <a:r>
                  <a:rPr kumimoji="0" lang="en-US" sz="3000" b="0" i="0" u="none" strike="noStrike" cap="none" normalizeH="0" baseline="0">
                    <a:ln>
                      <a:noFill/>
                    </a:ln>
                    <a:solidFill>
                      <a:srgbClr val="0000A2"/>
                    </a:solidFill>
                    <a:effectLst/>
                    <a:latin typeface="Times New Roman" pitchFamily="18" charset="0"/>
                    <a:ea typeface="Times New Roman" pitchFamily="18" charset="0"/>
                    <a:cs typeface="Times New Roman" pitchFamily="18" charset="0"/>
                  </a:rPr>
                  <a:t>a) </a:t>
                </a:r>
                <a14:m>
                  <m:oMath xmlns:m="http://schemas.openxmlformats.org/officeDocument/2006/math">
                    <m:f>
                      <m:fPr>
                        <m:ctrlPr>
                          <a:rPr lang="en-US" sz="3000" i="1">
                            <a:solidFill>
                              <a:srgbClr val="0000A2"/>
                            </a:solidFill>
                            <a:latin typeface="Cambria Math" panose="02040503050406030204" pitchFamily="18" charset="0"/>
                            <a:cs typeface="Times New Roman" pitchFamily="18" charset="0"/>
                          </a:rPr>
                        </m:ctrlPr>
                      </m:fPr>
                      <m:num>
                        <m:sSup>
                          <m:sSupPr>
                            <m:ctrlPr>
                              <a:rPr lang="en-US" sz="3000" i="1">
                                <a:solidFill>
                                  <a:srgbClr val="0000A2"/>
                                </a:solidFill>
                                <a:latin typeface="Cambria Math" panose="02040503050406030204" pitchFamily="18" charset="0"/>
                                <a:cs typeface="Times New Roman" pitchFamily="18" charset="0"/>
                              </a:rPr>
                            </m:ctrlPr>
                          </m:sSupPr>
                          <m:e>
                            <m:r>
                              <m:rPr>
                                <m:nor/>
                              </m:rPr>
                              <a:rPr lang="en-US" sz="3000">
                                <a:solidFill>
                                  <a:srgbClr val="0000A2"/>
                                </a:solidFill>
                                <a:latin typeface="Times New Roman" pitchFamily="18" charset="0"/>
                                <a:cs typeface="Times New Roman" pitchFamily="18" charset="0"/>
                              </a:rPr>
                              <m:t>x</m:t>
                            </m:r>
                          </m:e>
                          <m:sup>
                            <m:r>
                              <a:rPr lang="en-US" sz="3000" b="0" i="1" smtClean="0">
                                <a:solidFill>
                                  <a:srgbClr val="0000A2"/>
                                </a:solidFill>
                                <a:latin typeface="Cambria Math" panose="02040503050406030204" pitchFamily="18" charset="0"/>
                                <a:cs typeface="Times New Roman" pitchFamily="18" charset="0"/>
                              </a:rPr>
                              <m:t>2</m:t>
                            </m:r>
                          </m:sup>
                        </m:sSup>
                        <m:r>
                          <a:rPr lang="en-US" sz="3000" b="0" i="1" smtClean="0">
                            <a:solidFill>
                              <a:srgbClr val="0000A2"/>
                            </a:solidFill>
                            <a:latin typeface="Cambria Math" panose="02040503050406030204"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49</m:t>
                        </m:r>
                      </m:num>
                      <m:den>
                        <m:sSup>
                          <m:sSupPr>
                            <m:ctrlPr>
                              <a:rPr lang="en-US" sz="3000" i="1">
                                <a:solidFill>
                                  <a:srgbClr val="0000A2"/>
                                </a:solidFill>
                                <a:latin typeface="Cambria Math" panose="02040503050406030204" pitchFamily="18" charset="0"/>
                                <a:cs typeface="Times New Roman" pitchFamily="18" charset="0"/>
                              </a:rPr>
                            </m:ctrlPr>
                          </m:sSupPr>
                          <m:e>
                            <m:r>
                              <m:rPr>
                                <m:nor/>
                              </m:rPr>
                              <a:rPr lang="en-US" sz="3000">
                                <a:solidFill>
                                  <a:srgbClr val="0000A2"/>
                                </a:solidFill>
                                <a:latin typeface="Times New Roman" pitchFamily="18" charset="0"/>
                                <a:cs typeface="Times New Roman" pitchFamily="18" charset="0"/>
                              </a:rPr>
                              <m:t>x</m:t>
                            </m:r>
                          </m:e>
                          <m:sup>
                            <m:r>
                              <a:rPr lang="en-US" sz="3000" b="0" i="1" smtClean="0">
                                <a:solidFill>
                                  <a:srgbClr val="0000A2"/>
                                </a:solidFill>
                                <a:latin typeface="Cambria Math" panose="02040503050406030204" pitchFamily="18" charset="0"/>
                                <a:cs typeface="Times New Roman" pitchFamily="18" charset="0"/>
                              </a:rPr>
                              <m:t>2</m:t>
                            </m:r>
                          </m:sup>
                        </m:sSup>
                        <m:r>
                          <a:rPr lang="en-US" sz="3000" b="0" i="1" smtClean="0">
                            <a:solidFill>
                              <a:srgbClr val="0000A2"/>
                            </a:solidFill>
                            <a:latin typeface="Cambria Math" panose="02040503050406030204" pitchFamily="18" charset="0"/>
                            <a:cs typeface="Times New Roman" pitchFamily="18" charset="0"/>
                          </a:rPr>
                          <m:t> </m:t>
                        </m:r>
                        <m:r>
                          <m:rPr>
                            <m:nor/>
                          </m:rPr>
                          <a:rPr lang="en-US" sz="3000" b="0" i="0" smtClean="0">
                            <a:solidFill>
                              <a:srgbClr val="0000A2"/>
                            </a:solidFill>
                            <a:latin typeface="Times New Roman" pitchFamily="18" charset="0"/>
                            <a:cs typeface="Times New Roman" pitchFamily="18" charset="0"/>
                          </a:rPr>
                          <m:t>+ 5</m:t>
                        </m:r>
                      </m:den>
                    </m:f>
                    <m:r>
                      <m:rPr>
                        <m:nor/>
                      </m:rPr>
                      <a:rPr lang="en-US" sz="3000">
                        <a:solidFill>
                          <a:srgbClr val="0000A2"/>
                        </a:solidFill>
                        <a:latin typeface="Times New Roman" pitchFamily="18" charset="0"/>
                        <a:cs typeface="Times New Roman" pitchFamily="18" charset="0"/>
                      </a:rPr>
                      <m:t>.</m:t>
                    </m:r>
                    <m:d>
                      <m:dPr>
                        <m:ctrlPr>
                          <a:rPr lang="en-US" sz="3000" i="1" smtClean="0">
                            <a:solidFill>
                              <a:srgbClr val="0000A2"/>
                            </a:solidFill>
                            <a:latin typeface="Cambria Math" panose="02040503050406030204" pitchFamily="18" charset="0"/>
                            <a:cs typeface="Times New Roman" pitchFamily="18" charset="0"/>
                          </a:rPr>
                        </m:ctrlPr>
                      </m:dPr>
                      <m:e>
                        <m:f>
                          <m:fPr>
                            <m:ctrlPr>
                              <a:rPr lang="en-US" sz="3000" i="1">
                                <a:solidFill>
                                  <a:srgbClr val="0000A2"/>
                                </a:solidFill>
                                <a:latin typeface="Cambria Math" panose="02040503050406030204" pitchFamily="18" charset="0"/>
                                <a:cs typeface="Times New Roman" pitchFamily="18" charset="0"/>
                              </a:rPr>
                            </m:ctrlPr>
                          </m:fPr>
                          <m:num>
                            <m:sSup>
                              <m:sSupPr>
                                <m:ctrlPr>
                                  <a:rPr lang="en-US" sz="3000" i="1">
                                    <a:solidFill>
                                      <a:srgbClr val="0000A2"/>
                                    </a:solidFill>
                                    <a:latin typeface="Cambria Math" panose="02040503050406030204" pitchFamily="18" charset="0"/>
                                    <a:cs typeface="Times New Roman" pitchFamily="18" charset="0"/>
                                  </a:rPr>
                                </m:ctrlPr>
                              </m:sSupPr>
                              <m:e>
                                <m:r>
                                  <m:rPr>
                                    <m:nor/>
                                  </m:rPr>
                                  <a:rPr lang="en-US" sz="3000">
                                    <a:solidFill>
                                      <a:srgbClr val="0000A2"/>
                                    </a:solidFill>
                                    <a:latin typeface="Times New Roman" pitchFamily="18" charset="0"/>
                                    <a:cs typeface="Times New Roman" pitchFamily="18" charset="0"/>
                                  </a:rPr>
                                  <m:t>x</m:t>
                                </m:r>
                              </m:e>
                              <m:sup>
                                <m:r>
                                  <a:rPr lang="en-US" sz="3000" b="0" i="1" smtClean="0">
                                    <a:solidFill>
                                      <a:srgbClr val="0000A2"/>
                                    </a:solidFill>
                                    <a:latin typeface="Cambria Math" panose="02040503050406030204" pitchFamily="18" charset="0"/>
                                    <a:cs typeface="Times New Roman" pitchFamily="18" charset="0"/>
                                  </a:rPr>
                                  <m:t>2</m:t>
                                </m:r>
                              </m:sup>
                            </m:sSup>
                            <m:r>
                              <a:rPr lang="en-US" sz="3000" b="0" i="1" smtClean="0">
                                <a:solidFill>
                                  <a:srgbClr val="0000A2"/>
                                </a:solidFill>
                                <a:latin typeface="Cambria Math" panose="02040503050406030204" pitchFamily="18" charset="0"/>
                                <a:cs typeface="Times New Roman" pitchFamily="18" charset="0"/>
                              </a:rPr>
                              <m:t> </m:t>
                            </m:r>
                            <m:r>
                              <m:rPr>
                                <m:nor/>
                              </m:rPr>
                              <a:rPr lang="en-US" sz="3000" b="0" i="0" smtClean="0">
                                <a:solidFill>
                                  <a:srgbClr val="0000A2"/>
                                </a:solidFill>
                                <a:latin typeface="Times New Roman" pitchFamily="18" charset="0"/>
                                <a:cs typeface="Times New Roman" pitchFamily="18" charset="0"/>
                              </a:rPr>
                              <m:t>+ 5</m:t>
                            </m:r>
                          </m:num>
                          <m:den>
                            <m:r>
                              <m:rPr>
                                <m:nor/>
                              </m:rPr>
                              <a:rPr lang="en-US" sz="3000" b="0" i="0" smtClean="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− 7</m:t>
                            </m:r>
                          </m:den>
                        </m:f>
                        <m:r>
                          <m:rPr>
                            <m:nor/>
                          </m:rPr>
                          <a:rPr lang="en-US" sz="3000" b="0" i="0" smtClean="0">
                            <a:solidFill>
                              <a:srgbClr val="0000A2"/>
                            </a:solidFill>
                            <a:latin typeface="Cambria Math" panose="02040503050406030204" pitchFamily="18" charset="0"/>
                            <a:cs typeface="Times New Roman" pitchFamily="18" charset="0"/>
                          </a:rPr>
                          <m:t> </m:t>
                        </m:r>
                        <m:r>
                          <m:rPr>
                            <m:nor/>
                          </m:rPr>
                          <a:rPr lang="en-US" sz="3000" b="0" i="0" smtClean="0">
                            <a:solidFill>
                              <a:srgbClr val="0000A2"/>
                            </a:solidFill>
                            <a:latin typeface="Times New Roman" pitchFamily="18" charset="0"/>
                            <a:cs typeface="Times New Roman" pitchFamily="18" charset="0"/>
                          </a:rPr>
                          <m:t>− </m:t>
                        </m:r>
                        <m:f>
                          <m:fPr>
                            <m:ctrlPr>
                              <a:rPr lang="en-US" sz="3000" i="1">
                                <a:solidFill>
                                  <a:srgbClr val="0000A2"/>
                                </a:solidFill>
                                <a:latin typeface="Cambria Math" panose="02040503050406030204" pitchFamily="18" charset="0"/>
                                <a:cs typeface="Times New Roman" pitchFamily="18" charset="0"/>
                              </a:rPr>
                            </m:ctrlPr>
                          </m:fPr>
                          <m:num>
                            <m:sSup>
                              <m:sSupPr>
                                <m:ctrlPr>
                                  <a:rPr lang="en-US" sz="3000" i="1">
                                    <a:solidFill>
                                      <a:srgbClr val="0000A2"/>
                                    </a:solidFill>
                                    <a:latin typeface="Cambria Math" panose="02040503050406030204" pitchFamily="18" charset="0"/>
                                    <a:cs typeface="Times New Roman" pitchFamily="18" charset="0"/>
                                  </a:rPr>
                                </m:ctrlPr>
                              </m:sSupPr>
                              <m:e>
                                <m:r>
                                  <m:rPr>
                                    <m:nor/>
                                  </m:rPr>
                                  <a:rPr lang="en-US" sz="3000">
                                    <a:solidFill>
                                      <a:srgbClr val="0000A2"/>
                                    </a:solidFill>
                                    <a:latin typeface="Times New Roman" pitchFamily="18" charset="0"/>
                                    <a:cs typeface="Times New Roman" pitchFamily="18" charset="0"/>
                                  </a:rPr>
                                  <m:t>x</m:t>
                                </m:r>
                              </m:e>
                              <m:sup>
                                <m:r>
                                  <a:rPr lang="en-US" sz="3000" b="0" i="1" smtClean="0">
                                    <a:solidFill>
                                      <a:srgbClr val="0000A2"/>
                                    </a:solidFill>
                                    <a:latin typeface="Cambria Math" panose="02040503050406030204" pitchFamily="18" charset="0"/>
                                    <a:cs typeface="Times New Roman" pitchFamily="18" charset="0"/>
                                  </a:rPr>
                                  <m:t>2</m:t>
                                </m:r>
                              </m:sup>
                            </m:sSup>
                            <m:r>
                              <a:rPr lang="en-US" sz="3000" b="0" i="1" smtClean="0">
                                <a:solidFill>
                                  <a:srgbClr val="0000A2"/>
                                </a:solidFill>
                                <a:latin typeface="Cambria Math" panose="02040503050406030204" pitchFamily="18" charset="0"/>
                                <a:cs typeface="Times New Roman" pitchFamily="18" charset="0"/>
                              </a:rPr>
                              <m:t> </m:t>
                            </m:r>
                            <m:r>
                              <m:rPr>
                                <m:nor/>
                              </m:rPr>
                              <a:rPr lang="en-US" sz="3000" b="0" i="0" smtClean="0">
                                <a:solidFill>
                                  <a:srgbClr val="0000A2"/>
                                </a:solidFill>
                                <a:latin typeface="Times New Roman" pitchFamily="18" charset="0"/>
                                <a:cs typeface="Times New Roman" pitchFamily="18" charset="0"/>
                              </a:rPr>
                              <m:t>+ 5</m:t>
                            </m:r>
                          </m:num>
                          <m:den>
                            <m:r>
                              <m:rPr>
                                <m:nor/>
                              </m:rPr>
                              <a:rPr lang="en-US" sz="3000" b="0" i="0" smtClean="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+ 7</m:t>
                            </m:r>
                          </m:den>
                        </m:f>
                      </m:e>
                    </m:d>
                  </m:oMath>
                </a14:m>
                <a:r>
                  <a:rPr lang="en-US" sz="3000">
                    <a:solidFill>
                      <a:srgbClr val="0000A2"/>
                    </a:solidFill>
                    <a:latin typeface="Times New Roman" pitchFamily="18" charset="0"/>
                    <a:ea typeface="Times New Roman" pitchFamily="18" charset="0"/>
                    <a:cs typeface="Times New Roman" pitchFamily="18" charset="0"/>
                  </a:rPr>
                  <a:t>		       </a:t>
                </a:r>
              </a:p>
              <a:p>
                <a:pPr lvl="0" algn="just" eaLnBrk="0" fontAlgn="base" hangingPunct="0">
                  <a:spcBef>
                    <a:spcPct val="0"/>
                  </a:spcBef>
                  <a:spcAft>
                    <a:spcPct val="0"/>
                  </a:spcAft>
                  <a:tabLst>
                    <a:tab pos="3306763" algn="l"/>
                  </a:tabLst>
                </a:pPr>
                <a:r>
                  <a:rPr lang="en-US" sz="3000">
                    <a:solidFill>
                      <a:srgbClr val="0000A2"/>
                    </a:solidFill>
                    <a:latin typeface="Times New Roman" pitchFamily="18" charset="0"/>
                    <a:ea typeface="Times New Roman" pitchFamily="18" charset="0"/>
                    <a:cs typeface="Times New Roman" pitchFamily="18" charset="0"/>
                  </a:rPr>
                  <a:t>b)</a:t>
                </a:r>
                <a:r>
                  <a:rPr lang="en-US" sz="3000">
                    <a:solidFill>
                      <a:srgbClr val="0000A2"/>
                    </a:solidFill>
                    <a:cs typeface="Times New Roman" pitchFamily="18" charset="0"/>
                  </a:rPr>
                  <a:t> </a:t>
                </a:r>
                <a14:m>
                  <m:oMath xmlns:m="http://schemas.openxmlformats.org/officeDocument/2006/math">
                    <m:f>
                      <m:fPr>
                        <m:ctrlPr>
                          <a:rPr lang="en-US" sz="3000" i="1">
                            <a:solidFill>
                              <a:srgbClr val="0000A2"/>
                            </a:solidFill>
                            <a:latin typeface="Cambria Math" panose="02040503050406030204" pitchFamily="18" charset="0"/>
                            <a:cs typeface="Times New Roman" pitchFamily="18" charset="0"/>
                          </a:rPr>
                        </m:ctrlPr>
                      </m:fPr>
                      <m:num>
                        <m:r>
                          <m:rPr>
                            <m:nor/>
                          </m:rPr>
                          <a:rPr lang="en-US" sz="3000" b="0" i="0" smtClean="0">
                            <a:solidFill>
                              <a:srgbClr val="0000A2"/>
                            </a:solidFill>
                            <a:latin typeface="Times New Roman" pitchFamily="18" charset="0"/>
                            <a:cs typeface="Times New Roman" pitchFamily="18" charset="0"/>
                          </a:rPr>
                          <m:t>19</m:t>
                        </m:r>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8</m:t>
                        </m:r>
                      </m:num>
                      <m:den>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+ 1975</m:t>
                        </m:r>
                      </m:den>
                    </m:f>
                    <m:r>
                      <m:rPr>
                        <m:nor/>
                      </m:rPr>
                      <a:rPr lang="en-US" sz="3000" b="0" i="0" smtClean="0">
                        <a:solidFill>
                          <a:srgbClr val="0000A2"/>
                        </a:solidFill>
                        <a:latin typeface="Times New Roman" pitchFamily="18" charset="0"/>
                        <a:cs typeface="Times New Roman" pitchFamily="18" charset="0"/>
                      </a:rPr>
                      <m:t>.</m:t>
                    </m:r>
                    <m:f>
                      <m:fPr>
                        <m:ctrlPr>
                          <a:rPr lang="en-US" sz="3000" i="1">
                            <a:solidFill>
                              <a:srgbClr val="0000A2"/>
                            </a:solidFill>
                            <a:latin typeface="Cambria Math" panose="02040503050406030204" pitchFamily="18" charset="0"/>
                            <a:cs typeface="Times New Roman" pitchFamily="18" charset="0"/>
                          </a:rPr>
                        </m:ctrlPr>
                      </m:fPr>
                      <m:num>
                        <m:r>
                          <m:rPr>
                            <m:nor/>
                          </m:rPr>
                          <a:rPr lang="en-US" sz="3000" b="0" i="0" smtClean="0">
                            <a:solidFill>
                              <a:srgbClr val="0000A2"/>
                            </a:solidFill>
                            <a:latin typeface="Times New Roman" pitchFamily="18" charset="0"/>
                            <a:cs typeface="Times New Roman" pitchFamily="18" charset="0"/>
                          </a:rPr>
                          <m:t>2000 − </m:t>
                        </m:r>
                        <m:r>
                          <m:rPr>
                            <m:nor/>
                          </m:rPr>
                          <a:rPr lang="en-US" sz="3000" b="0" i="0" smtClean="0">
                            <a:solidFill>
                              <a:srgbClr val="0000A2"/>
                            </a:solidFill>
                            <a:latin typeface="Times New Roman" pitchFamily="18" charset="0"/>
                            <a:cs typeface="Times New Roman" pitchFamily="18" charset="0"/>
                          </a:rPr>
                          <m:t>x</m:t>
                        </m:r>
                      </m:num>
                      <m:den>
                        <m:r>
                          <m:rPr>
                            <m:nor/>
                          </m:rPr>
                          <a:rPr lang="en-US" sz="3000" b="0" i="0" smtClean="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+ 1945</m:t>
                        </m:r>
                      </m:den>
                    </m:f>
                    <m:r>
                      <m:rPr>
                        <m:nor/>
                      </m:rPr>
                      <a:rPr lang="en-US" sz="3000" b="0" i="0" smtClean="0">
                        <a:solidFill>
                          <a:srgbClr val="0000A2"/>
                        </a:solidFill>
                        <a:latin typeface="Cambria Math" panose="02040503050406030204" pitchFamily="18" charset="0"/>
                        <a:cs typeface="Times New Roman" pitchFamily="18" charset="0"/>
                      </a:rPr>
                      <m:t> </m:t>
                    </m:r>
                    <m:r>
                      <m:rPr>
                        <m:nor/>
                      </m:rPr>
                      <a:rPr lang="en-US" sz="3000" b="0" i="0" smtClean="0">
                        <a:solidFill>
                          <a:srgbClr val="0000A2"/>
                        </a:solidFill>
                        <a:latin typeface="Times New Roman" pitchFamily="18" charset="0"/>
                        <a:cs typeface="Times New Roman" pitchFamily="18" charset="0"/>
                      </a:rPr>
                      <m:t>+ </m:t>
                    </m:r>
                    <m:f>
                      <m:fPr>
                        <m:ctrlPr>
                          <a:rPr lang="en-US" sz="3000" i="1">
                            <a:solidFill>
                              <a:srgbClr val="0000A2"/>
                            </a:solidFill>
                            <a:latin typeface="Cambria Math" panose="02040503050406030204" pitchFamily="18" charset="0"/>
                            <a:cs typeface="Times New Roman" pitchFamily="18" charset="0"/>
                          </a:rPr>
                        </m:ctrlPr>
                      </m:fPr>
                      <m:num>
                        <m:r>
                          <m:rPr>
                            <m:nor/>
                          </m:rPr>
                          <a:rPr lang="en-US" sz="3000">
                            <a:solidFill>
                              <a:srgbClr val="0000A2"/>
                            </a:solidFill>
                            <a:latin typeface="Times New Roman" pitchFamily="18" charset="0"/>
                            <a:cs typeface="Times New Roman" pitchFamily="18" charset="0"/>
                          </a:rPr>
                          <m:t>19</m:t>
                        </m:r>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8</m:t>
                        </m:r>
                      </m:num>
                      <m:den>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1975</m:t>
                        </m:r>
                      </m:den>
                    </m:f>
                    <m:r>
                      <m:rPr>
                        <m:nor/>
                      </m:rPr>
                      <a:rPr lang="en-US" sz="3000" b="0" i="0" smtClean="0">
                        <a:solidFill>
                          <a:srgbClr val="0000A2"/>
                        </a:solidFill>
                        <a:latin typeface="Times New Roman" pitchFamily="18" charset="0"/>
                        <a:cs typeface="Times New Roman" pitchFamily="18" charset="0"/>
                      </a:rPr>
                      <m:t>.</m:t>
                    </m:r>
                    <m:f>
                      <m:fPr>
                        <m:ctrlPr>
                          <a:rPr lang="en-US" sz="3000" i="1">
                            <a:solidFill>
                              <a:srgbClr val="0000A2"/>
                            </a:solidFill>
                            <a:latin typeface="Cambria Math" panose="02040503050406030204" pitchFamily="18" charset="0"/>
                            <a:cs typeface="Times New Roman" pitchFamily="18" charset="0"/>
                          </a:rPr>
                        </m:ctrlPr>
                      </m:fPr>
                      <m:num>
                        <m:r>
                          <m:rPr>
                            <m:nor/>
                          </m:rPr>
                          <a:rPr lang="en-US" sz="3000">
                            <a:solidFill>
                              <a:srgbClr val="0000A2"/>
                            </a:solidFill>
                            <a:latin typeface="Times New Roman" pitchFamily="18" charset="0"/>
                            <a:cs typeface="Times New Roman" pitchFamily="18" charset="0"/>
                          </a:rPr>
                          <m:t>2</m:t>
                        </m:r>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25</m:t>
                        </m:r>
                      </m:num>
                      <m:den>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1945</m:t>
                        </m:r>
                      </m:den>
                    </m:f>
                  </m:oMath>
                </a14:m>
                <a:endParaRPr kumimoji="0" lang="en-US" sz="3000" b="0" i="0" u="none" strike="noStrike" cap="none" normalizeH="0" baseline="0">
                  <a:ln>
                    <a:noFill/>
                  </a:ln>
                  <a:solidFill>
                    <a:srgbClr val="0000A2"/>
                  </a:solidFill>
                  <a:effectLst/>
                  <a:latin typeface="Times New Roman" pitchFamily="18" charset="0"/>
                  <a:cs typeface="Times New Roman" pitchFamily="18" charset="0"/>
                </a:endParaRPr>
              </a:p>
            </p:txBody>
          </p:sp>
        </mc:Choice>
        <mc:Fallback xmlns="">
          <p:sp>
            <p:nvSpPr>
              <p:cNvPr id="12" name="Rectangle 11"/>
              <p:cNvSpPr>
                <a:spLocks noRot="1" noChangeAspect="1" noMove="1" noResize="1" noEditPoints="1" noAdjustHandles="1" noChangeArrowheads="1" noChangeShapeType="1" noTextEdit="1"/>
              </p:cNvSpPr>
              <p:nvPr/>
            </p:nvSpPr>
            <p:spPr bwMode="auto">
              <a:xfrm>
                <a:off x="762000" y="1828035"/>
                <a:ext cx="7848600" cy="2111027"/>
              </a:xfrm>
              <a:prstGeom prst="rect">
                <a:avLst/>
              </a:prstGeom>
              <a:blipFill>
                <a:blip r:embed="rId3"/>
                <a:stretch>
                  <a:fillRect l="-1786" t="-3179" b="-4335"/>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vi-VN">
                    <a:noFill/>
                  </a:rPr>
                  <a:t> </a:t>
                </a:r>
              </a:p>
            </p:txBody>
          </p:sp>
        </mc:Fallback>
      </mc:AlternateContent>
    </p:spTree>
    <p:extLst>
      <p:ext uri="{BB962C8B-B14F-4D97-AF65-F5344CB8AC3E}">
        <p14:creationId xmlns:p14="http://schemas.microsoft.com/office/powerpoint/2010/main" val="370429949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66800" y="5775"/>
            <a:ext cx="2667000" cy="584775"/>
          </a:xfrm>
          <a:prstGeom prst="rect">
            <a:avLst/>
          </a:prstGeom>
          <a:noFill/>
        </p:spPr>
        <p:txBody>
          <a:bodyPr wrap="square" rtlCol="0">
            <a:spAutoFit/>
          </a:bodyPr>
          <a:lstStyle/>
          <a:p>
            <a:pPr lvl="0" algn="just" eaLnBrk="0" fontAlgn="base" hangingPunct="0">
              <a:spcBef>
                <a:spcPct val="0"/>
              </a:spcBef>
              <a:spcAft>
                <a:spcPct val="0"/>
              </a:spcAft>
              <a:tabLst>
                <a:tab pos="3306763" algn="l"/>
              </a:tabLst>
            </a:pPr>
            <a:r>
              <a:rPr lang="fr-FR" sz="3200" b="1" u="sng">
                <a:solidFill>
                  <a:srgbClr val="C00000"/>
                </a:solidFill>
                <a:latin typeface="Times New Roman" pitchFamily="18" charset="0"/>
                <a:ea typeface="Times New Roman" pitchFamily="18" charset="0"/>
                <a:cs typeface="Times New Roman" pitchFamily="18" charset="0"/>
              </a:rPr>
              <a:t>Đáp án Bài 3: </a:t>
            </a:r>
          </a:p>
        </p:txBody>
      </p:sp>
      <mc:AlternateContent xmlns:mc="http://schemas.openxmlformats.org/markup-compatibility/2006" xmlns:a14="http://schemas.microsoft.com/office/drawing/2010/main">
        <mc:Choice Requires="a14">
          <p:sp>
            <p:nvSpPr>
              <p:cNvPr id="4" name="Rectangle 3"/>
              <p:cNvSpPr/>
              <p:nvPr/>
            </p:nvSpPr>
            <p:spPr>
              <a:xfrm>
                <a:off x="1117442" y="590550"/>
                <a:ext cx="4631461" cy="908775"/>
              </a:xfrm>
              <a:prstGeom prst="rect">
                <a:avLst/>
              </a:prstGeom>
            </p:spPr>
            <p:txBody>
              <a:bodyPr wrap="none">
                <a:spAutoFit/>
              </a:bodyPr>
              <a:lstStyle/>
              <a:p>
                <a:r>
                  <a:rPr lang="en-US" sz="3000">
                    <a:solidFill>
                      <a:srgbClr val="0000A2"/>
                    </a:solidFill>
                    <a:latin typeface="Times New Roman" pitchFamily="18" charset="0"/>
                    <a:ea typeface="Times New Roman" pitchFamily="18" charset="0"/>
                    <a:cs typeface="Times New Roman" pitchFamily="18" charset="0"/>
                  </a:rPr>
                  <a:t>a) </a:t>
                </a:r>
                <a14:m>
                  <m:oMath xmlns:m="http://schemas.openxmlformats.org/officeDocument/2006/math">
                    <m:f>
                      <m:fPr>
                        <m:ctrlPr>
                          <a:rPr lang="en-US" sz="3000" i="1">
                            <a:solidFill>
                              <a:srgbClr val="0000A2"/>
                            </a:solidFill>
                            <a:latin typeface="Cambria Math" panose="02040503050406030204" pitchFamily="18" charset="0"/>
                            <a:cs typeface="Times New Roman" pitchFamily="18" charset="0"/>
                          </a:rPr>
                        </m:ctrlPr>
                      </m:fPr>
                      <m:num>
                        <m:sSup>
                          <m:sSupPr>
                            <m:ctrlPr>
                              <a:rPr lang="en-US" sz="3000" i="1">
                                <a:solidFill>
                                  <a:srgbClr val="0000A2"/>
                                </a:solidFill>
                                <a:latin typeface="Cambria Math" panose="02040503050406030204" pitchFamily="18" charset="0"/>
                                <a:cs typeface="Times New Roman" pitchFamily="18" charset="0"/>
                              </a:rPr>
                            </m:ctrlPr>
                          </m:sSupPr>
                          <m:e>
                            <m:r>
                              <m:rPr>
                                <m:nor/>
                              </m:rPr>
                              <a:rPr lang="en-US" sz="3000">
                                <a:solidFill>
                                  <a:srgbClr val="0000A2"/>
                                </a:solidFill>
                                <a:latin typeface="Times New Roman" pitchFamily="18" charset="0"/>
                                <a:cs typeface="Times New Roman" pitchFamily="18" charset="0"/>
                              </a:rPr>
                              <m:t>x</m:t>
                            </m:r>
                          </m:e>
                          <m:sup>
                            <m:r>
                              <a:rPr lang="en-US" sz="3000" b="0" i="1" smtClean="0">
                                <a:solidFill>
                                  <a:srgbClr val="0000A2"/>
                                </a:solidFill>
                                <a:latin typeface="Cambria Math" panose="02040503050406030204" pitchFamily="18" charset="0"/>
                                <a:cs typeface="Times New Roman" pitchFamily="18" charset="0"/>
                              </a:rPr>
                              <m:t>2</m:t>
                            </m:r>
                          </m:sup>
                        </m:sSup>
                        <m:r>
                          <a:rPr lang="en-US" sz="3000" b="0" i="1" smtClean="0">
                            <a:solidFill>
                              <a:srgbClr val="0000A2"/>
                            </a:solidFill>
                            <a:latin typeface="Cambria Math" panose="02040503050406030204"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49</m:t>
                        </m:r>
                      </m:num>
                      <m:den>
                        <m:sSup>
                          <m:sSupPr>
                            <m:ctrlPr>
                              <a:rPr lang="en-US" sz="3000" i="1">
                                <a:solidFill>
                                  <a:srgbClr val="0000A2"/>
                                </a:solidFill>
                                <a:latin typeface="Cambria Math" panose="02040503050406030204" pitchFamily="18" charset="0"/>
                                <a:cs typeface="Times New Roman" pitchFamily="18" charset="0"/>
                              </a:rPr>
                            </m:ctrlPr>
                          </m:sSupPr>
                          <m:e>
                            <m:r>
                              <m:rPr>
                                <m:nor/>
                              </m:rPr>
                              <a:rPr lang="en-US" sz="3000">
                                <a:solidFill>
                                  <a:srgbClr val="0000A2"/>
                                </a:solidFill>
                                <a:latin typeface="Times New Roman" pitchFamily="18" charset="0"/>
                                <a:cs typeface="Times New Roman" pitchFamily="18" charset="0"/>
                              </a:rPr>
                              <m:t>x</m:t>
                            </m:r>
                          </m:e>
                          <m:sup>
                            <m:r>
                              <a:rPr lang="en-US" sz="3000" b="0" i="1" smtClean="0">
                                <a:solidFill>
                                  <a:srgbClr val="0000A2"/>
                                </a:solidFill>
                                <a:latin typeface="Cambria Math" panose="02040503050406030204" pitchFamily="18" charset="0"/>
                                <a:cs typeface="Times New Roman" pitchFamily="18" charset="0"/>
                              </a:rPr>
                              <m:t>2</m:t>
                            </m:r>
                          </m:sup>
                        </m:sSup>
                        <m:r>
                          <a:rPr lang="en-US" sz="3000" b="0" i="1" smtClean="0">
                            <a:solidFill>
                              <a:srgbClr val="0000A2"/>
                            </a:solidFill>
                            <a:latin typeface="Cambria Math" panose="02040503050406030204"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5</m:t>
                        </m:r>
                      </m:den>
                    </m:f>
                    <m:r>
                      <m:rPr>
                        <m:nor/>
                      </m:rPr>
                      <a:rPr lang="en-US" sz="3000">
                        <a:solidFill>
                          <a:srgbClr val="0000A2"/>
                        </a:solidFill>
                        <a:latin typeface="Times New Roman" pitchFamily="18" charset="0"/>
                        <a:cs typeface="Times New Roman" pitchFamily="18" charset="0"/>
                      </a:rPr>
                      <m:t>.</m:t>
                    </m:r>
                    <m:d>
                      <m:dPr>
                        <m:ctrlPr>
                          <a:rPr lang="en-US" sz="3000" i="1">
                            <a:solidFill>
                              <a:srgbClr val="0000A2"/>
                            </a:solidFill>
                            <a:latin typeface="Cambria Math" panose="02040503050406030204" pitchFamily="18" charset="0"/>
                            <a:cs typeface="Times New Roman" pitchFamily="18" charset="0"/>
                          </a:rPr>
                        </m:ctrlPr>
                      </m:dPr>
                      <m:e>
                        <m:f>
                          <m:fPr>
                            <m:ctrlPr>
                              <a:rPr lang="en-US" sz="3000" i="1">
                                <a:solidFill>
                                  <a:srgbClr val="0000A2"/>
                                </a:solidFill>
                                <a:latin typeface="Cambria Math" panose="02040503050406030204" pitchFamily="18" charset="0"/>
                                <a:cs typeface="Times New Roman" pitchFamily="18" charset="0"/>
                              </a:rPr>
                            </m:ctrlPr>
                          </m:fPr>
                          <m:num>
                            <m:sSup>
                              <m:sSupPr>
                                <m:ctrlPr>
                                  <a:rPr lang="en-US" sz="3000" i="1">
                                    <a:solidFill>
                                      <a:srgbClr val="0000A2"/>
                                    </a:solidFill>
                                    <a:latin typeface="Cambria Math" panose="02040503050406030204" pitchFamily="18" charset="0"/>
                                    <a:cs typeface="Times New Roman" pitchFamily="18" charset="0"/>
                                  </a:rPr>
                                </m:ctrlPr>
                              </m:sSupPr>
                              <m:e>
                                <m:r>
                                  <m:rPr>
                                    <m:nor/>
                                  </m:rPr>
                                  <a:rPr lang="en-US" sz="3000">
                                    <a:solidFill>
                                      <a:srgbClr val="0000A2"/>
                                    </a:solidFill>
                                    <a:latin typeface="Times New Roman" pitchFamily="18" charset="0"/>
                                    <a:cs typeface="Times New Roman" pitchFamily="18" charset="0"/>
                                  </a:rPr>
                                  <m:t>x</m:t>
                                </m:r>
                              </m:e>
                              <m:sup>
                                <m:r>
                                  <a:rPr lang="en-US" sz="3000" b="0" i="1" smtClean="0">
                                    <a:solidFill>
                                      <a:srgbClr val="0000A2"/>
                                    </a:solidFill>
                                    <a:latin typeface="Cambria Math" panose="02040503050406030204" pitchFamily="18" charset="0"/>
                                    <a:cs typeface="Times New Roman" pitchFamily="18" charset="0"/>
                                  </a:rPr>
                                  <m:t>2</m:t>
                                </m:r>
                              </m:sup>
                            </m:sSup>
                            <m:r>
                              <a:rPr lang="en-US" sz="3000" b="0" i="1" smtClean="0">
                                <a:solidFill>
                                  <a:srgbClr val="0000A2"/>
                                </a:solidFill>
                                <a:latin typeface="Cambria Math" panose="02040503050406030204"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5</m:t>
                            </m:r>
                          </m:num>
                          <m:den>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7</m:t>
                            </m:r>
                          </m:den>
                        </m:f>
                        <m:r>
                          <m:rPr>
                            <m:nor/>
                          </m:rPr>
                          <a:rPr lang="en-US" sz="3000" b="0" i="0" smtClean="0">
                            <a:solidFill>
                              <a:srgbClr val="0000A2"/>
                            </a:solidFill>
                            <a:latin typeface="Cambria Math" panose="02040503050406030204"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f>
                          <m:fPr>
                            <m:ctrlPr>
                              <a:rPr lang="en-US" sz="3000" i="1">
                                <a:solidFill>
                                  <a:srgbClr val="0000A2"/>
                                </a:solidFill>
                                <a:latin typeface="Cambria Math" panose="02040503050406030204" pitchFamily="18" charset="0"/>
                                <a:cs typeface="Times New Roman" pitchFamily="18" charset="0"/>
                              </a:rPr>
                            </m:ctrlPr>
                          </m:fPr>
                          <m:num>
                            <m:sSup>
                              <m:sSupPr>
                                <m:ctrlPr>
                                  <a:rPr lang="en-US" sz="3000" i="1">
                                    <a:solidFill>
                                      <a:srgbClr val="0000A2"/>
                                    </a:solidFill>
                                    <a:latin typeface="Cambria Math" panose="02040503050406030204" pitchFamily="18" charset="0"/>
                                    <a:cs typeface="Times New Roman" pitchFamily="18" charset="0"/>
                                  </a:rPr>
                                </m:ctrlPr>
                              </m:sSupPr>
                              <m:e>
                                <m:r>
                                  <m:rPr>
                                    <m:nor/>
                                  </m:rPr>
                                  <a:rPr lang="en-US" sz="3000">
                                    <a:solidFill>
                                      <a:srgbClr val="0000A2"/>
                                    </a:solidFill>
                                    <a:latin typeface="Times New Roman" pitchFamily="18" charset="0"/>
                                    <a:cs typeface="Times New Roman" pitchFamily="18" charset="0"/>
                                  </a:rPr>
                                  <m:t>x</m:t>
                                </m:r>
                              </m:e>
                              <m:sup>
                                <m:r>
                                  <a:rPr lang="en-US" sz="3000" b="0" i="1" smtClean="0">
                                    <a:solidFill>
                                      <a:srgbClr val="0000A2"/>
                                    </a:solidFill>
                                    <a:latin typeface="Cambria Math" panose="02040503050406030204" pitchFamily="18" charset="0"/>
                                    <a:cs typeface="Times New Roman" pitchFamily="18" charset="0"/>
                                  </a:rPr>
                                  <m:t>2</m:t>
                                </m:r>
                              </m:sup>
                            </m:sSup>
                            <m:r>
                              <a:rPr lang="en-US" sz="3000" b="0" i="1" smtClean="0">
                                <a:solidFill>
                                  <a:srgbClr val="0000A2"/>
                                </a:solidFill>
                                <a:latin typeface="Cambria Math" panose="02040503050406030204"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5</m:t>
                            </m:r>
                          </m:num>
                          <m:den>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7</m:t>
                            </m:r>
                          </m:den>
                        </m:f>
                      </m:e>
                    </m:d>
                  </m:oMath>
                </a14:m>
                <a:endParaRPr lang="en-US" sz="3000">
                  <a:solidFill>
                    <a:srgbClr val="0000A2"/>
                  </a:solidFill>
                  <a:latin typeface="Times New Roman" pitchFamily="18" charset="0"/>
                  <a:cs typeface="Times New Roman" pitchFamily="18" charset="0"/>
                </a:endParaRPr>
              </a:p>
            </p:txBody>
          </p:sp>
        </mc:Choice>
        <mc:Fallback xmlns="">
          <p:sp>
            <p:nvSpPr>
              <p:cNvPr id="4" name="Rectangle 3"/>
              <p:cNvSpPr>
                <a:spLocks noRot="1" noChangeAspect="1" noMove="1" noResize="1" noEditPoints="1" noAdjustHandles="1" noChangeArrowheads="1" noChangeShapeType="1" noTextEdit="1"/>
              </p:cNvSpPr>
              <p:nvPr/>
            </p:nvSpPr>
            <p:spPr>
              <a:xfrm>
                <a:off x="1117442" y="590550"/>
                <a:ext cx="4631461" cy="908775"/>
              </a:xfrm>
              <a:prstGeom prst="rect">
                <a:avLst/>
              </a:prstGeom>
              <a:blipFill>
                <a:blip r:embed="rId2"/>
                <a:stretch>
                  <a:fillRect l="-3026" b="-671"/>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5" name="Rectangle 4"/>
              <p:cNvSpPr/>
              <p:nvPr/>
            </p:nvSpPr>
            <p:spPr>
              <a:xfrm>
                <a:off x="1025188" y="1708435"/>
                <a:ext cx="5857436" cy="102098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n-US" sz="3000" b="0" i="0" smtClean="0">
                          <a:solidFill>
                            <a:srgbClr val="0000A2"/>
                          </a:solidFill>
                          <a:latin typeface="Times New Roman" pitchFamily="18" charset="0"/>
                          <a:cs typeface="Times New Roman" pitchFamily="18" charset="0"/>
                        </a:rPr>
                        <m:t>= </m:t>
                      </m:r>
                      <m:f>
                        <m:fPr>
                          <m:ctrlPr>
                            <a:rPr lang="en-US" sz="3000" i="1">
                              <a:solidFill>
                                <a:srgbClr val="0000A2"/>
                              </a:solidFill>
                              <a:latin typeface="Cambria Math" panose="02040503050406030204" pitchFamily="18" charset="0"/>
                              <a:cs typeface="Times New Roman" pitchFamily="18" charset="0"/>
                            </a:rPr>
                          </m:ctrlPr>
                        </m:fPr>
                        <m:num>
                          <m:sSup>
                            <m:sSupPr>
                              <m:ctrlPr>
                                <a:rPr lang="en-US" sz="3000" i="1">
                                  <a:solidFill>
                                    <a:srgbClr val="0000A2"/>
                                  </a:solidFill>
                                  <a:latin typeface="Cambria Math" panose="02040503050406030204" pitchFamily="18" charset="0"/>
                                  <a:cs typeface="Times New Roman" pitchFamily="18" charset="0"/>
                                </a:rPr>
                              </m:ctrlPr>
                            </m:sSupPr>
                            <m:e>
                              <m:r>
                                <m:rPr>
                                  <m:nor/>
                                </m:rPr>
                                <a:rPr lang="en-US" sz="3000">
                                  <a:solidFill>
                                    <a:srgbClr val="0000A2"/>
                                  </a:solidFill>
                                  <a:latin typeface="Times New Roman" pitchFamily="18" charset="0"/>
                                  <a:cs typeface="Times New Roman" pitchFamily="18" charset="0"/>
                                </a:rPr>
                                <m:t>x</m:t>
                              </m:r>
                            </m:e>
                            <m:sup>
                              <m:r>
                                <a:rPr lang="en-US" sz="3000" b="0" i="1" smtClean="0">
                                  <a:solidFill>
                                    <a:srgbClr val="0000A2"/>
                                  </a:solidFill>
                                  <a:latin typeface="Cambria Math" panose="02040503050406030204" pitchFamily="18" charset="0"/>
                                  <a:cs typeface="Times New Roman" pitchFamily="18" charset="0"/>
                                </a:rPr>
                                <m:t>2</m:t>
                              </m:r>
                            </m:sup>
                          </m:sSup>
                          <m:r>
                            <a:rPr lang="en-US" sz="3000" b="0" i="1" smtClean="0">
                              <a:solidFill>
                                <a:srgbClr val="0000A2"/>
                              </a:solidFill>
                              <a:latin typeface="Cambria Math" panose="02040503050406030204"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49</m:t>
                          </m:r>
                        </m:num>
                        <m:den>
                          <m:sSup>
                            <m:sSupPr>
                              <m:ctrlPr>
                                <a:rPr lang="en-US" sz="3000" i="1">
                                  <a:solidFill>
                                    <a:srgbClr val="0000A2"/>
                                  </a:solidFill>
                                  <a:latin typeface="Cambria Math" panose="02040503050406030204" pitchFamily="18" charset="0"/>
                                  <a:cs typeface="Times New Roman" pitchFamily="18" charset="0"/>
                                </a:rPr>
                              </m:ctrlPr>
                            </m:sSupPr>
                            <m:e>
                              <m:r>
                                <m:rPr>
                                  <m:nor/>
                                </m:rPr>
                                <a:rPr lang="en-US" sz="3000">
                                  <a:solidFill>
                                    <a:srgbClr val="0000A2"/>
                                  </a:solidFill>
                                  <a:latin typeface="Times New Roman" pitchFamily="18" charset="0"/>
                                  <a:cs typeface="Times New Roman" pitchFamily="18" charset="0"/>
                                </a:rPr>
                                <m:t>x</m:t>
                              </m:r>
                            </m:e>
                            <m:sup>
                              <m:r>
                                <a:rPr lang="en-US" sz="3000" b="0" i="1" smtClean="0">
                                  <a:solidFill>
                                    <a:srgbClr val="0000A2"/>
                                  </a:solidFill>
                                  <a:latin typeface="Cambria Math" panose="02040503050406030204" pitchFamily="18" charset="0"/>
                                  <a:cs typeface="Times New Roman" pitchFamily="18" charset="0"/>
                                </a:rPr>
                                <m:t>2</m:t>
                              </m:r>
                            </m:sup>
                          </m:sSup>
                          <m:r>
                            <a:rPr lang="en-US" sz="3000" b="0" i="1" smtClean="0">
                              <a:solidFill>
                                <a:srgbClr val="0000A2"/>
                              </a:solidFill>
                              <a:latin typeface="Cambria Math" panose="02040503050406030204"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5</m:t>
                          </m:r>
                        </m:den>
                      </m:f>
                      <m:r>
                        <m:rPr>
                          <m:nor/>
                        </m:rPr>
                        <a:rPr lang="en-US" sz="3000">
                          <a:solidFill>
                            <a:srgbClr val="0000A2"/>
                          </a:solidFill>
                          <a:latin typeface="Times New Roman" pitchFamily="18" charset="0"/>
                          <a:cs typeface="Times New Roman" pitchFamily="18" charset="0"/>
                        </a:rPr>
                        <m:t>.</m:t>
                      </m:r>
                      <m:f>
                        <m:fPr>
                          <m:ctrlPr>
                            <a:rPr lang="en-US" sz="3000" i="1">
                              <a:solidFill>
                                <a:srgbClr val="0000A2"/>
                              </a:solidFill>
                              <a:latin typeface="Cambria Math" panose="02040503050406030204" pitchFamily="18" charset="0"/>
                              <a:cs typeface="Times New Roman" pitchFamily="18" charset="0"/>
                            </a:rPr>
                          </m:ctrlPr>
                        </m:fPr>
                        <m:num>
                          <m:sSup>
                            <m:sSupPr>
                              <m:ctrlPr>
                                <a:rPr lang="en-US" sz="3000" i="1">
                                  <a:solidFill>
                                    <a:srgbClr val="0000A2"/>
                                  </a:solidFill>
                                  <a:latin typeface="Cambria Math" panose="02040503050406030204" pitchFamily="18" charset="0"/>
                                  <a:cs typeface="Times New Roman" pitchFamily="18" charset="0"/>
                                </a:rPr>
                              </m:ctrlPr>
                            </m:sSupPr>
                            <m:e>
                              <m:r>
                                <m:rPr>
                                  <m:nor/>
                                </m:rPr>
                                <a:rPr lang="en-US" sz="3000">
                                  <a:solidFill>
                                    <a:srgbClr val="0000A2"/>
                                  </a:solidFill>
                                  <a:latin typeface="Times New Roman" pitchFamily="18" charset="0"/>
                                  <a:cs typeface="Times New Roman" pitchFamily="18" charset="0"/>
                                </a:rPr>
                                <m:t>x</m:t>
                              </m:r>
                            </m:e>
                            <m:sup>
                              <m:r>
                                <a:rPr lang="en-US" sz="3000" b="0" i="1" smtClean="0">
                                  <a:solidFill>
                                    <a:srgbClr val="0000A2"/>
                                  </a:solidFill>
                                  <a:latin typeface="Cambria Math" panose="02040503050406030204" pitchFamily="18" charset="0"/>
                                  <a:cs typeface="Times New Roman" pitchFamily="18" charset="0"/>
                                </a:rPr>
                                <m:t>2</m:t>
                              </m:r>
                            </m:sup>
                          </m:sSup>
                          <m:r>
                            <a:rPr lang="en-US" sz="3000" b="0" i="1" smtClean="0">
                              <a:solidFill>
                                <a:srgbClr val="0000A2"/>
                              </a:solidFill>
                              <a:latin typeface="Cambria Math" panose="02040503050406030204"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5</m:t>
                          </m:r>
                        </m:num>
                        <m:den>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7</m:t>
                          </m:r>
                        </m:den>
                      </m:f>
                      <m:r>
                        <a:rPr lang="en-US" sz="3000" b="0" i="1" smtClean="0">
                          <a:solidFill>
                            <a:srgbClr val="0000A2"/>
                          </a:solidFill>
                          <a:latin typeface="Cambria Math" panose="02040503050406030204" pitchFamily="18" charset="0"/>
                          <a:cs typeface="Times New Roman" pitchFamily="18" charset="0"/>
                        </a:rPr>
                        <m:t> </m:t>
                      </m:r>
                      <m:r>
                        <m:rPr>
                          <m:nor/>
                        </m:rPr>
                        <a:rPr lang="en-US" sz="3000" b="0" i="0" smtClean="0">
                          <a:solidFill>
                            <a:srgbClr val="0000A2"/>
                          </a:solidFill>
                          <a:latin typeface="Times New Roman" pitchFamily="18" charset="0"/>
                          <a:cs typeface="Times New Roman" pitchFamily="18" charset="0"/>
                        </a:rPr>
                        <m:t>− </m:t>
                      </m:r>
                      <m:f>
                        <m:fPr>
                          <m:ctrlPr>
                            <a:rPr lang="en-US" sz="3000" i="1">
                              <a:solidFill>
                                <a:srgbClr val="0000A2"/>
                              </a:solidFill>
                              <a:latin typeface="Cambria Math" panose="02040503050406030204" pitchFamily="18" charset="0"/>
                              <a:cs typeface="Times New Roman" pitchFamily="18" charset="0"/>
                            </a:rPr>
                          </m:ctrlPr>
                        </m:fPr>
                        <m:num>
                          <m:sSup>
                            <m:sSupPr>
                              <m:ctrlPr>
                                <a:rPr lang="en-US" sz="3000" i="1">
                                  <a:solidFill>
                                    <a:srgbClr val="0000A2"/>
                                  </a:solidFill>
                                  <a:latin typeface="Cambria Math" panose="02040503050406030204" pitchFamily="18" charset="0"/>
                                  <a:cs typeface="Times New Roman" pitchFamily="18" charset="0"/>
                                </a:rPr>
                              </m:ctrlPr>
                            </m:sSupPr>
                            <m:e>
                              <m:r>
                                <m:rPr>
                                  <m:nor/>
                                </m:rPr>
                                <a:rPr lang="en-US" sz="3000">
                                  <a:solidFill>
                                    <a:srgbClr val="0000A2"/>
                                  </a:solidFill>
                                  <a:latin typeface="Times New Roman" pitchFamily="18" charset="0"/>
                                  <a:cs typeface="Times New Roman" pitchFamily="18" charset="0"/>
                                </a:rPr>
                                <m:t>x</m:t>
                              </m:r>
                            </m:e>
                            <m:sup>
                              <m:r>
                                <a:rPr lang="en-US" sz="3000" b="0" i="1" smtClean="0">
                                  <a:solidFill>
                                    <a:srgbClr val="0000A2"/>
                                  </a:solidFill>
                                  <a:latin typeface="Cambria Math" panose="02040503050406030204" pitchFamily="18" charset="0"/>
                                  <a:cs typeface="Times New Roman" pitchFamily="18" charset="0"/>
                                </a:rPr>
                                <m:t>2</m:t>
                              </m:r>
                            </m:sup>
                          </m:sSup>
                          <m:r>
                            <a:rPr lang="en-US" sz="3000" b="0" i="1" smtClean="0">
                              <a:solidFill>
                                <a:srgbClr val="0000A2"/>
                              </a:solidFill>
                              <a:latin typeface="Cambria Math" panose="02040503050406030204"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49</m:t>
                          </m:r>
                        </m:num>
                        <m:den>
                          <m:sSup>
                            <m:sSupPr>
                              <m:ctrlPr>
                                <a:rPr lang="en-US" sz="3000" i="1">
                                  <a:solidFill>
                                    <a:srgbClr val="0000A2"/>
                                  </a:solidFill>
                                  <a:latin typeface="Cambria Math" panose="02040503050406030204" pitchFamily="18" charset="0"/>
                                  <a:cs typeface="Times New Roman" pitchFamily="18" charset="0"/>
                                </a:rPr>
                              </m:ctrlPr>
                            </m:sSupPr>
                            <m:e>
                              <m:r>
                                <m:rPr>
                                  <m:nor/>
                                </m:rPr>
                                <a:rPr lang="en-US" sz="3000">
                                  <a:solidFill>
                                    <a:srgbClr val="0000A2"/>
                                  </a:solidFill>
                                  <a:latin typeface="Times New Roman" pitchFamily="18" charset="0"/>
                                  <a:cs typeface="Times New Roman" pitchFamily="18" charset="0"/>
                                </a:rPr>
                                <m:t>x</m:t>
                              </m:r>
                            </m:e>
                            <m:sup>
                              <m:r>
                                <a:rPr lang="en-US" sz="3000" b="0" i="1" smtClean="0">
                                  <a:solidFill>
                                    <a:srgbClr val="0000A2"/>
                                  </a:solidFill>
                                  <a:latin typeface="Cambria Math" panose="02040503050406030204" pitchFamily="18" charset="0"/>
                                  <a:cs typeface="Times New Roman" pitchFamily="18" charset="0"/>
                                </a:rPr>
                                <m:t>2</m:t>
                              </m:r>
                            </m:sup>
                          </m:sSup>
                          <m:r>
                            <a:rPr lang="en-US" sz="3000" b="0" i="1" smtClean="0">
                              <a:solidFill>
                                <a:srgbClr val="0000A2"/>
                              </a:solidFill>
                              <a:latin typeface="Cambria Math" panose="02040503050406030204"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5</m:t>
                          </m:r>
                        </m:den>
                      </m:f>
                      <m:r>
                        <m:rPr>
                          <m:nor/>
                        </m:rPr>
                        <a:rPr lang="en-US" sz="3000" b="0" i="0" smtClean="0">
                          <a:solidFill>
                            <a:srgbClr val="0000A2"/>
                          </a:solidFill>
                          <a:latin typeface="Times New Roman" pitchFamily="18" charset="0"/>
                          <a:cs typeface="Times New Roman" pitchFamily="18" charset="0"/>
                        </a:rPr>
                        <m:t>.</m:t>
                      </m:r>
                      <m:f>
                        <m:fPr>
                          <m:ctrlPr>
                            <a:rPr lang="en-US" sz="3000" i="1">
                              <a:solidFill>
                                <a:srgbClr val="0000A2"/>
                              </a:solidFill>
                              <a:latin typeface="Cambria Math" panose="02040503050406030204" pitchFamily="18" charset="0"/>
                              <a:cs typeface="Times New Roman" pitchFamily="18" charset="0"/>
                            </a:rPr>
                          </m:ctrlPr>
                        </m:fPr>
                        <m:num>
                          <m:sSup>
                            <m:sSupPr>
                              <m:ctrlPr>
                                <a:rPr lang="en-US" sz="3000" i="1">
                                  <a:solidFill>
                                    <a:srgbClr val="0000A2"/>
                                  </a:solidFill>
                                  <a:latin typeface="Cambria Math" panose="02040503050406030204" pitchFamily="18" charset="0"/>
                                  <a:cs typeface="Times New Roman" pitchFamily="18" charset="0"/>
                                </a:rPr>
                              </m:ctrlPr>
                            </m:sSupPr>
                            <m:e>
                              <m:r>
                                <m:rPr>
                                  <m:nor/>
                                </m:rPr>
                                <a:rPr lang="en-US" sz="3000">
                                  <a:solidFill>
                                    <a:srgbClr val="0000A2"/>
                                  </a:solidFill>
                                  <a:latin typeface="Times New Roman" pitchFamily="18" charset="0"/>
                                  <a:cs typeface="Times New Roman" pitchFamily="18" charset="0"/>
                                </a:rPr>
                                <m:t>x</m:t>
                              </m:r>
                            </m:e>
                            <m:sup>
                              <m:r>
                                <a:rPr lang="en-US" sz="3000" b="0" i="1" smtClean="0">
                                  <a:solidFill>
                                    <a:srgbClr val="0000A2"/>
                                  </a:solidFill>
                                  <a:latin typeface="Cambria Math" panose="02040503050406030204" pitchFamily="18" charset="0"/>
                                  <a:cs typeface="Times New Roman" pitchFamily="18" charset="0"/>
                                </a:rPr>
                                <m:t>2</m:t>
                              </m:r>
                            </m:sup>
                          </m:sSup>
                          <m:r>
                            <a:rPr lang="en-US" sz="3000" b="0" i="1" smtClean="0">
                              <a:solidFill>
                                <a:srgbClr val="0000A2"/>
                              </a:solidFill>
                              <a:latin typeface="Cambria Math" panose="02040503050406030204"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5</m:t>
                          </m:r>
                        </m:num>
                        <m:den>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7</m:t>
                          </m:r>
                        </m:den>
                      </m:f>
                    </m:oMath>
                  </m:oMathPara>
                </a14:m>
                <a:endParaRPr lang="en-US" sz="3000">
                  <a:solidFill>
                    <a:srgbClr val="0000A2"/>
                  </a:solidFill>
                  <a:latin typeface="Times New Roman" pitchFamily="18" charset="0"/>
                  <a:cs typeface="Times New Roman" pitchFamily="18" charset="0"/>
                </a:endParaRPr>
              </a:p>
            </p:txBody>
          </p:sp>
        </mc:Choice>
        <mc:Fallback xmlns="">
          <p:sp>
            <p:nvSpPr>
              <p:cNvPr id="5" name="Rectangle 4"/>
              <p:cNvSpPr>
                <a:spLocks noRot="1" noChangeAspect="1" noMove="1" noResize="1" noEditPoints="1" noAdjustHandles="1" noChangeArrowheads="1" noChangeShapeType="1" noTextEdit="1"/>
              </p:cNvSpPr>
              <p:nvPr/>
            </p:nvSpPr>
            <p:spPr>
              <a:xfrm>
                <a:off x="1025188" y="1708435"/>
                <a:ext cx="5857436" cy="1020985"/>
              </a:xfrm>
              <a:prstGeom prst="rect">
                <a:avLst/>
              </a:prstGeom>
              <a:blipFill>
                <a:blip r:embed="rId3"/>
                <a:stretch>
                  <a:fillRect/>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6" name="Rectangle 5"/>
              <p:cNvSpPr/>
              <p:nvPr/>
            </p:nvSpPr>
            <p:spPr>
              <a:xfrm>
                <a:off x="1070458" y="3045334"/>
                <a:ext cx="5844036" cy="99059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000" b="0" i="1" smtClean="0">
                          <a:solidFill>
                            <a:srgbClr val="0000A2"/>
                          </a:solidFill>
                          <a:latin typeface="Cambria Math"/>
                          <a:cs typeface="Times New Roman" pitchFamily="18" charset="0"/>
                        </a:rPr>
                        <m:t>=</m:t>
                      </m:r>
                      <m:f>
                        <m:fPr>
                          <m:ctrlPr>
                            <a:rPr lang="en-US" sz="3000" i="1">
                              <a:solidFill>
                                <a:srgbClr val="0000A2"/>
                              </a:solidFill>
                              <a:latin typeface="Cambria Math" panose="02040503050406030204" pitchFamily="18" charset="0"/>
                              <a:cs typeface="Times New Roman" pitchFamily="18" charset="0"/>
                            </a:rPr>
                          </m:ctrlPr>
                        </m:fPr>
                        <m:num>
                          <m:d>
                            <m:dPr>
                              <m:ctrlPr>
                                <a:rPr lang="en-US" sz="3000" i="1" smtClean="0">
                                  <a:solidFill>
                                    <a:srgbClr val="0000A2"/>
                                  </a:solidFill>
                                  <a:latin typeface="Cambria Math" panose="02040503050406030204" pitchFamily="18" charset="0"/>
                                  <a:cs typeface="Times New Roman" pitchFamily="18" charset="0"/>
                                </a:rPr>
                              </m:ctrlPr>
                            </m:dPr>
                            <m:e>
                              <m:r>
                                <m:rPr>
                                  <m:nor/>
                                </m:rPr>
                                <a:rPr lang="en-US" sz="3000" b="0" i="0" smtClean="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− 7</m:t>
                              </m:r>
                            </m:e>
                          </m:d>
                          <m:r>
                            <m:rPr>
                              <m:nor/>
                            </m:rPr>
                            <a:rPr lang="en-US" sz="3000" b="0" i="0" smtClean="0">
                              <a:solidFill>
                                <a:srgbClr val="0000A2"/>
                              </a:solidFill>
                              <a:latin typeface="Times New Roman" pitchFamily="18" charset="0"/>
                              <a:cs typeface="Times New Roman" pitchFamily="18" charset="0"/>
                            </a:rPr>
                            <m:t>.</m:t>
                          </m:r>
                          <m:d>
                            <m:dPr>
                              <m:ctrlPr>
                                <a:rPr lang="en-US" sz="3000" i="1" smtClean="0">
                                  <a:solidFill>
                                    <a:srgbClr val="0000A2"/>
                                  </a:solidFill>
                                  <a:latin typeface="Cambria Math" panose="02040503050406030204" pitchFamily="18" charset="0"/>
                                  <a:cs typeface="Times New Roman" pitchFamily="18" charset="0"/>
                                </a:rPr>
                              </m:ctrlPr>
                            </m:dPr>
                            <m:e>
                              <m:r>
                                <m:rPr>
                                  <m:nor/>
                                </m:rPr>
                                <a:rPr lang="en-US" sz="3000" b="0" i="0" smtClean="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+ 7</m:t>
                              </m:r>
                            </m:e>
                          </m:d>
                        </m:num>
                        <m:den>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7</m:t>
                          </m:r>
                        </m:den>
                      </m:f>
                      <m:r>
                        <m:rPr>
                          <m:nor/>
                        </m:rPr>
                        <a:rPr lang="en-US" sz="3000" b="0" i="0" smtClean="0">
                          <a:solidFill>
                            <a:srgbClr val="0000A2"/>
                          </a:solidFill>
                          <a:latin typeface="Cambria Math" panose="02040503050406030204" pitchFamily="18" charset="0"/>
                          <a:cs typeface="Times New Roman" pitchFamily="18" charset="0"/>
                        </a:rPr>
                        <m:t> </m:t>
                      </m:r>
                      <m:r>
                        <m:rPr>
                          <m:nor/>
                        </m:rPr>
                        <a:rPr lang="en-US" sz="3000" b="0" i="0" smtClean="0">
                          <a:solidFill>
                            <a:srgbClr val="0000A2"/>
                          </a:solidFill>
                          <a:latin typeface="Times New Roman" pitchFamily="18" charset="0"/>
                          <a:cs typeface="Times New Roman" pitchFamily="18" charset="0"/>
                        </a:rPr>
                        <m:t>− </m:t>
                      </m:r>
                      <m:f>
                        <m:fPr>
                          <m:ctrlPr>
                            <a:rPr lang="en-US" sz="3000" i="1">
                              <a:solidFill>
                                <a:srgbClr val="0000A2"/>
                              </a:solidFill>
                              <a:latin typeface="Cambria Math" panose="02040503050406030204" pitchFamily="18" charset="0"/>
                              <a:cs typeface="Times New Roman" pitchFamily="18" charset="0"/>
                            </a:rPr>
                          </m:ctrlPr>
                        </m:fPr>
                        <m:num>
                          <m:d>
                            <m:dPr>
                              <m:ctrlPr>
                                <a:rPr lang="en-US" sz="3000" i="1">
                                  <a:solidFill>
                                    <a:srgbClr val="0000A2"/>
                                  </a:solidFill>
                                  <a:latin typeface="Cambria Math" panose="02040503050406030204" pitchFamily="18" charset="0"/>
                                  <a:cs typeface="Times New Roman" pitchFamily="18" charset="0"/>
                                </a:rPr>
                              </m:ctrlPr>
                            </m:dPr>
                            <m:e>
                              <m:r>
                                <m:rPr>
                                  <m:nor/>
                                </m:rPr>
                                <a:rPr lang="en-US" sz="3000" i="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i="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i="0">
                                  <a:solidFill>
                                    <a:srgbClr val="0000A2"/>
                                  </a:solidFill>
                                  <a:latin typeface="Times New Roman" pitchFamily="18" charset="0"/>
                                  <a:cs typeface="Times New Roman" pitchFamily="18" charset="0"/>
                                </a:rPr>
                                <m:t>7</m:t>
                              </m:r>
                            </m:e>
                          </m:d>
                          <m:r>
                            <m:rPr>
                              <m:nor/>
                            </m:rPr>
                            <a:rPr lang="en-US" sz="3000" i="0">
                              <a:solidFill>
                                <a:srgbClr val="0000A2"/>
                              </a:solidFill>
                              <a:latin typeface="Times New Roman" pitchFamily="18" charset="0"/>
                              <a:cs typeface="Times New Roman" pitchFamily="18" charset="0"/>
                            </a:rPr>
                            <m:t>.</m:t>
                          </m:r>
                          <m:d>
                            <m:dPr>
                              <m:ctrlPr>
                                <a:rPr lang="en-US" sz="3000" i="1">
                                  <a:solidFill>
                                    <a:srgbClr val="0000A2"/>
                                  </a:solidFill>
                                  <a:latin typeface="Cambria Math" panose="02040503050406030204" pitchFamily="18" charset="0"/>
                                  <a:cs typeface="Times New Roman" pitchFamily="18" charset="0"/>
                                </a:rPr>
                              </m:ctrlPr>
                            </m:dPr>
                            <m:e>
                              <m:r>
                                <m:rPr>
                                  <m:nor/>
                                </m:rPr>
                                <a:rPr lang="en-US" sz="3000" i="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i="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i="0">
                                  <a:solidFill>
                                    <a:srgbClr val="0000A2"/>
                                  </a:solidFill>
                                  <a:latin typeface="Times New Roman" pitchFamily="18" charset="0"/>
                                  <a:cs typeface="Times New Roman" pitchFamily="18" charset="0"/>
                                </a:rPr>
                                <m:t>7</m:t>
                              </m:r>
                            </m:e>
                          </m:d>
                        </m:num>
                        <m:den>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7</m:t>
                          </m:r>
                        </m:den>
                      </m:f>
                    </m:oMath>
                  </m:oMathPara>
                </a14:m>
                <a:endParaRPr lang="en-US" sz="3000">
                  <a:solidFill>
                    <a:srgbClr val="0000A2"/>
                  </a:solidFill>
                  <a:latin typeface="Times New Roman" pitchFamily="18" charset="0"/>
                  <a:cs typeface="Times New Roman" pitchFamily="18" charset="0"/>
                </a:endParaRPr>
              </a:p>
            </p:txBody>
          </p:sp>
        </mc:Choice>
        <mc:Fallback xmlns="">
          <p:sp>
            <p:nvSpPr>
              <p:cNvPr id="6" name="Rectangle 5"/>
              <p:cNvSpPr>
                <a:spLocks noRot="1" noChangeAspect="1" noMove="1" noResize="1" noEditPoints="1" noAdjustHandles="1" noChangeArrowheads="1" noChangeShapeType="1" noTextEdit="1"/>
              </p:cNvSpPr>
              <p:nvPr/>
            </p:nvSpPr>
            <p:spPr>
              <a:xfrm>
                <a:off x="1070458" y="3045334"/>
                <a:ext cx="5844036" cy="990592"/>
              </a:xfrm>
              <a:prstGeom prst="rect">
                <a:avLst/>
              </a:prstGeom>
              <a:blipFill>
                <a:blip r:embed="rId4"/>
                <a:stretch>
                  <a:fillRect/>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7" name="Rectangle 6"/>
              <p:cNvSpPr/>
              <p:nvPr/>
            </p:nvSpPr>
            <p:spPr>
              <a:xfrm>
                <a:off x="1041242" y="4120575"/>
                <a:ext cx="6587765" cy="55399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000" b="0" i="1" smtClean="0">
                          <a:solidFill>
                            <a:srgbClr val="0000A2"/>
                          </a:solidFill>
                          <a:latin typeface="Cambria Math"/>
                          <a:cs typeface="Times New Roman" pitchFamily="18" charset="0"/>
                        </a:rPr>
                        <m:t>=</m:t>
                      </m:r>
                      <m:d>
                        <m:dPr>
                          <m:ctrlPr>
                            <a:rPr lang="en-US" sz="3000" i="1">
                              <a:solidFill>
                                <a:srgbClr val="0000A2"/>
                              </a:solidFill>
                              <a:latin typeface="Cambria Math" panose="02040503050406030204" pitchFamily="18" charset="0"/>
                              <a:cs typeface="Times New Roman" pitchFamily="18" charset="0"/>
                            </a:rPr>
                          </m:ctrlPr>
                        </m:dPr>
                        <m:e>
                          <m:r>
                            <m:rPr>
                              <m:nor/>
                            </m:rPr>
                            <a:rPr lang="en-US" sz="3000" i="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i="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i="0">
                              <a:solidFill>
                                <a:srgbClr val="0000A2"/>
                              </a:solidFill>
                              <a:latin typeface="Times New Roman" pitchFamily="18" charset="0"/>
                              <a:cs typeface="Times New Roman" pitchFamily="18" charset="0"/>
                            </a:rPr>
                            <m:t>7</m:t>
                          </m:r>
                        </m:e>
                      </m:d>
                      <m:r>
                        <m:rPr>
                          <m:nor/>
                        </m:rPr>
                        <a:rPr lang="en-US" sz="3000" b="0" i="0" smtClean="0">
                          <a:solidFill>
                            <a:srgbClr val="0000A2"/>
                          </a:solidFill>
                          <a:latin typeface="Cambria Math" panose="02040503050406030204" pitchFamily="18" charset="0"/>
                          <a:cs typeface="Times New Roman" pitchFamily="18" charset="0"/>
                        </a:rPr>
                        <m:t> </m:t>
                      </m:r>
                      <m:r>
                        <m:rPr>
                          <m:nor/>
                        </m:rPr>
                        <a:rPr lang="en-US" sz="3000" b="0" i="0" smtClean="0">
                          <a:solidFill>
                            <a:srgbClr val="0000A2"/>
                          </a:solidFill>
                          <a:latin typeface="Times New Roman" pitchFamily="18" charset="0"/>
                          <a:cs typeface="Times New Roman" pitchFamily="18" charset="0"/>
                        </a:rPr>
                        <m:t>− </m:t>
                      </m:r>
                      <m:d>
                        <m:dPr>
                          <m:ctrlPr>
                            <a:rPr lang="en-US" sz="3000" i="1">
                              <a:solidFill>
                                <a:srgbClr val="0000A2"/>
                              </a:solidFill>
                              <a:latin typeface="Cambria Math" panose="02040503050406030204" pitchFamily="18" charset="0"/>
                              <a:cs typeface="Times New Roman" pitchFamily="18" charset="0"/>
                            </a:rPr>
                          </m:ctrlPr>
                        </m:dPr>
                        <m:e>
                          <m:r>
                            <m:rPr>
                              <m:nor/>
                            </m:rPr>
                            <a:rPr lang="en-US" sz="3000" i="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i="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i="0">
                              <a:solidFill>
                                <a:srgbClr val="0000A2"/>
                              </a:solidFill>
                              <a:latin typeface="Times New Roman" pitchFamily="18" charset="0"/>
                              <a:cs typeface="Times New Roman" pitchFamily="18" charset="0"/>
                            </a:rPr>
                            <m:t>7</m:t>
                          </m:r>
                        </m:e>
                      </m:d>
                      <m:r>
                        <a:rPr lang="en-US" sz="3000" b="0" i="1" smtClean="0">
                          <a:solidFill>
                            <a:srgbClr val="0000A2"/>
                          </a:solidFill>
                          <a:latin typeface="Cambria Math"/>
                          <a:cs typeface="Times New Roman" pitchFamily="18" charset="0"/>
                        </a:rPr>
                        <m:t>=</m:t>
                      </m:r>
                      <m:r>
                        <m:rPr>
                          <m:nor/>
                        </m:rPr>
                        <a:rPr lang="en-US" sz="3000" b="0" i="0" smtClean="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+ 7 − </m:t>
                      </m:r>
                      <m:r>
                        <m:rPr>
                          <m:nor/>
                        </m:rPr>
                        <a:rPr lang="en-US" sz="3000" b="0" i="0" smtClean="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+ 7 = 14</m:t>
                      </m:r>
                    </m:oMath>
                  </m:oMathPara>
                </a14:m>
                <a:endParaRPr lang="en-US" sz="3000">
                  <a:solidFill>
                    <a:srgbClr val="0000A2"/>
                  </a:solidFill>
                  <a:latin typeface="Times New Roman" pitchFamily="18" charset="0"/>
                  <a:cs typeface="Times New Roman" pitchFamily="18" charset="0"/>
                </a:endParaRPr>
              </a:p>
            </p:txBody>
          </p:sp>
        </mc:Choice>
        <mc:Fallback xmlns="">
          <p:sp>
            <p:nvSpPr>
              <p:cNvPr id="7" name="Rectangle 6"/>
              <p:cNvSpPr>
                <a:spLocks noRot="1" noChangeAspect="1" noMove="1" noResize="1" noEditPoints="1" noAdjustHandles="1" noChangeArrowheads="1" noChangeShapeType="1" noTextEdit="1"/>
              </p:cNvSpPr>
              <p:nvPr/>
            </p:nvSpPr>
            <p:spPr>
              <a:xfrm>
                <a:off x="1041242" y="4120575"/>
                <a:ext cx="6587765" cy="553998"/>
              </a:xfrm>
              <a:prstGeom prst="rect">
                <a:avLst/>
              </a:prstGeom>
              <a:blipFill>
                <a:blip r:embed="rId5"/>
                <a:stretch>
                  <a:fillRect/>
                </a:stretch>
              </a:blipFill>
            </p:spPr>
            <p:txBody>
              <a:bodyPr/>
              <a:lstStyle/>
              <a:p>
                <a:r>
                  <a:rPr lang="vi-VN">
                    <a:noFill/>
                  </a:rPr>
                  <a:t> </a:t>
                </a:r>
              </a:p>
            </p:txBody>
          </p:sp>
        </mc:Fallback>
      </mc:AlternateContent>
    </p:spTree>
    <p:extLst>
      <p:ext uri="{BB962C8B-B14F-4D97-AF65-F5344CB8AC3E}">
        <p14:creationId xmlns:p14="http://schemas.microsoft.com/office/powerpoint/2010/main" val="31403496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1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left)">
                                      <p:cBhvr>
                                        <p:cTn id="17" dur="1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Rectangle 2"/>
              <p:cNvSpPr/>
              <p:nvPr/>
            </p:nvSpPr>
            <p:spPr>
              <a:xfrm>
                <a:off x="838200" y="361950"/>
                <a:ext cx="7058343" cy="832920"/>
              </a:xfrm>
              <a:prstGeom prst="rect">
                <a:avLst/>
              </a:prstGeom>
            </p:spPr>
            <p:txBody>
              <a:bodyPr wrap="none">
                <a:spAutoFit/>
              </a:bodyPr>
              <a:lstStyle/>
              <a:p>
                <a:r>
                  <a:rPr lang="en-US" sz="3000">
                    <a:solidFill>
                      <a:srgbClr val="0000A2"/>
                    </a:solidFill>
                    <a:latin typeface="Times New Roman" pitchFamily="18" charset="0"/>
                    <a:ea typeface="Times New Roman" pitchFamily="18" charset="0"/>
                    <a:cs typeface="Times New Roman" pitchFamily="18" charset="0"/>
                  </a:rPr>
                  <a:t>b)</a:t>
                </a:r>
                <a:r>
                  <a:rPr lang="en-US" sz="3000">
                    <a:solidFill>
                      <a:srgbClr val="0000A2"/>
                    </a:solidFill>
                    <a:latin typeface="Times New Roman" pitchFamily="18" charset="0"/>
                    <a:cs typeface="Times New Roman" pitchFamily="18" charset="0"/>
                  </a:rPr>
                  <a:t> </a:t>
                </a:r>
                <a14:m>
                  <m:oMath xmlns:m="http://schemas.openxmlformats.org/officeDocument/2006/math">
                    <m:f>
                      <m:fPr>
                        <m:ctrlPr>
                          <a:rPr lang="en-US" sz="3000" i="1">
                            <a:solidFill>
                              <a:srgbClr val="0000A2"/>
                            </a:solidFill>
                            <a:latin typeface="Cambria Math" panose="02040503050406030204" pitchFamily="18" charset="0"/>
                            <a:cs typeface="Times New Roman" pitchFamily="18" charset="0"/>
                          </a:rPr>
                        </m:ctrlPr>
                      </m:fPr>
                      <m:num>
                        <m:r>
                          <m:rPr>
                            <m:nor/>
                          </m:rPr>
                          <a:rPr lang="en-US" sz="3000" smtClean="0">
                            <a:solidFill>
                              <a:srgbClr val="0000A2"/>
                            </a:solidFill>
                            <a:latin typeface="Times New Roman" pitchFamily="18" charset="0"/>
                            <a:cs typeface="Times New Roman" pitchFamily="18" charset="0"/>
                          </a:rPr>
                          <m:t>19</m:t>
                        </m:r>
                        <m:r>
                          <m:rPr>
                            <m:nor/>
                          </m:rPr>
                          <a:rPr lang="en-US" sz="3000" smtClean="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smtClean="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smtClean="0">
                            <a:solidFill>
                              <a:srgbClr val="0000A2"/>
                            </a:solidFill>
                            <a:latin typeface="Times New Roman" pitchFamily="18" charset="0"/>
                            <a:cs typeface="Times New Roman" pitchFamily="18" charset="0"/>
                          </a:rPr>
                          <m:t>8</m:t>
                        </m:r>
                      </m:num>
                      <m:den>
                        <m:r>
                          <m:rPr>
                            <m:nor/>
                          </m:rPr>
                          <a:rPr lang="en-US" sz="3000" smtClean="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smtClean="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smtClean="0">
                            <a:solidFill>
                              <a:srgbClr val="0000A2"/>
                            </a:solidFill>
                            <a:latin typeface="Times New Roman" pitchFamily="18" charset="0"/>
                            <a:cs typeface="Times New Roman" pitchFamily="18" charset="0"/>
                          </a:rPr>
                          <m:t>1975</m:t>
                        </m:r>
                      </m:den>
                    </m:f>
                    <m:r>
                      <m:rPr>
                        <m:nor/>
                      </m:rPr>
                      <a:rPr lang="en-US" sz="3000" smtClean="0">
                        <a:solidFill>
                          <a:srgbClr val="0000A2"/>
                        </a:solidFill>
                        <a:latin typeface="Times New Roman" pitchFamily="18" charset="0"/>
                        <a:cs typeface="Times New Roman" pitchFamily="18" charset="0"/>
                      </a:rPr>
                      <m:t>.</m:t>
                    </m:r>
                    <m:f>
                      <m:fPr>
                        <m:ctrlPr>
                          <a:rPr lang="en-US" sz="3000" i="1">
                            <a:solidFill>
                              <a:srgbClr val="0000A2"/>
                            </a:solidFill>
                            <a:latin typeface="Cambria Math" panose="02040503050406030204" pitchFamily="18" charset="0"/>
                            <a:cs typeface="Times New Roman" pitchFamily="18" charset="0"/>
                          </a:rPr>
                        </m:ctrlPr>
                      </m:fPr>
                      <m:num>
                        <m:r>
                          <m:rPr>
                            <m:nor/>
                          </m:rPr>
                          <a:rPr lang="en-US" sz="3000" smtClean="0">
                            <a:solidFill>
                              <a:srgbClr val="0000A2"/>
                            </a:solidFill>
                            <a:latin typeface="Times New Roman" pitchFamily="18" charset="0"/>
                            <a:cs typeface="Times New Roman" pitchFamily="18" charset="0"/>
                          </a:rPr>
                          <m:t>2000</m:t>
                        </m:r>
                        <m:r>
                          <m:rPr>
                            <m:nor/>
                          </m:rPr>
                          <a:rPr lang="en-US" sz="3000" b="0" i="0" smtClean="0">
                            <a:solidFill>
                              <a:srgbClr val="0000A2"/>
                            </a:solidFill>
                            <a:latin typeface="Times New Roman" pitchFamily="18" charset="0"/>
                            <a:cs typeface="Times New Roman" pitchFamily="18" charset="0"/>
                          </a:rPr>
                          <m:t> </m:t>
                        </m:r>
                        <m:r>
                          <m:rPr>
                            <m:nor/>
                          </m:rPr>
                          <a:rPr lang="en-US" sz="3000" smtClean="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smtClean="0">
                            <a:solidFill>
                              <a:srgbClr val="0000A2"/>
                            </a:solidFill>
                            <a:latin typeface="Times New Roman" pitchFamily="18" charset="0"/>
                            <a:cs typeface="Times New Roman" pitchFamily="18" charset="0"/>
                          </a:rPr>
                          <m:t>x</m:t>
                        </m:r>
                      </m:num>
                      <m:den>
                        <m:r>
                          <m:rPr>
                            <m:nor/>
                          </m:rPr>
                          <a:rPr lang="en-US" sz="3000" smtClean="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smtClean="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smtClean="0">
                            <a:solidFill>
                              <a:srgbClr val="0000A2"/>
                            </a:solidFill>
                            <a:latin typeface="Times New Roman" pitchFamily="18" charset="0"/>
                            <a:cs typeface="Times New Roman" pitchFamily="18" charset="0"/>
                          </a:rPr>
                          <m:t>1945</m:t>
                        </m:r>
                      </m:den>
                    </m:f>
                    <m:r>
                      <m:rPr>
                        <m:nor/>
                      </m:rPr>
                      <a:rPr lang="en-US" sz="3000" b="0" i="0" smtClean="0">
                        <a:solidFill>
                          <a:srgbClr val="0000A2"/>
                        </a:solidFill>
                        <a:latin typeface="Cambria Math" panose="02040503050406030204" pitchFamily="18" charset="0"/>
                        <a:cs typeface="Times New Roman" pitchFamily="18" charset="0"/>
                      </a:rPr>
                      <m:t> </m:t>
                    </m:r>
                    <m:r>
                      <m:rPr>
                        <m:nor/>
                      </m:rPr>
                      <a:rPr lang="en-US" sz="3000" smtClean="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f>
                      <m:fPr>
                        <m:ctrlPr>
                          <a:rPr lang="en-US" sz="3000" i="1">
                            <a:solidFill>
                              <a:srgbClr val="0000A2"/>
                            </a:solidFill>
                            <a:latin typeface="Cambria Math" panose="02040503050406030204" pitchFamily="18" charset="0"/>
                            <a:cs typeface="Times New Roman" pitchFamily="18" charset="0"/>
                          </a:rPr>
                        </m:ctrlPr>
                      </m:fPr>
                      <m:num>
                        <m:r>
                          <m:rPr>
                            <m:nor/>
                          </m:rPr>
                          <a:rPr lang="en-US" sz="3000" smtClean="0">
                            <a:solidFill>
                              <a:srgbClr val="0000A2"/>
                            </a:solidFill>
                            <a:latin typeface="Times New Roman" pitchFamily="18" charset="0"/>
                            <a:cs typeface="Times New Roman" pitchFamily="18" charset="0"/>
                          </a:rPr>
                          <m:t>19</m:t>
                        </m:r>
                        <m:r>
                          <m:rPr>
                            <m:nor/>
                          </m:rPr>
                          <a:rPr lang="en-US" sz="3000" smtClean="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smtClean="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smtClean="0">
                            <a:solidFill>
                              <a:srgbClr val="0000A2"/>
                            </a:solidFill>
                            <a:latin typeface="Times New Roman" pitchFamily="18" charset="0"/>
                            <a:cs typeface="Times New Roman" pitchFamily="18" charset="0"/>
                          </a:rPr>
                          <m:t>8</m:t>
                        </m:r>
                      </m:num>
                      <m:den>
                        <m:r>
                          <m:rPr>
                            <m:nor/>
                          </m:rPr>
                          <a:rPr lang="en-US" sz="3000" smtClean="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smtClean="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smtClean="0">
                            <a:solidFill>
                              <a:srgbClr val="0000A2"/>
                            </a:solidFill>
                            <a:latin typeface="Times New Roman" pitchFamily="18" charset="0"/>
                            <a:cs typeface="Times New Roman" pitchFamily="18" charset="0"/>
                          </a:rPr>
                          <m:t>1975</m:t>
                        </m:r>
                      </m:den>
                    </m:f>
                    <m:r>
                      <m:rPr>
                        <m:nor/>
                      </m:rPr>
                      <a:rPr lang="en-US" sz="3000" smtClean="0">
                        <a:solidFill>
                          <a:srgbClr val="0000A2"/>
                        </a:solidFill>
                        <a:latin typeface="Times New Roman" pitchFamily="18" charset="0"/>
                        <a:cs typeface="Times New Roman" pitchFamily="18" charset="0"/>
                      </a:rPr>
                      <m:t>.</m:t>
                    </m:r>
                    <m:f>
                      <m:fPr>
                        <m:ctrlPr>
                          <a:rPr lang="en-US" sz="3000" i="1">
                            <a:solidFill>
                              <a:srgbClr val="0000A2"/>
                            </a:solidFill>
                            <a:latin typeface="Cambria Math" panose="02040503050406030204" pitchFamily="18" charset="0"/>
                            <a:cs typeface="Times New Roman" pitchFamily="18" charset="0"/>
                          </a:rPr>
                        </m:ctrlPr>
                      </m:fPr>
                      <m:num>
                        <m:r>
                          <m:rPr>
                            <m:nor/>
                          </m:rPr>
                          <a:rPr lang="en-US" sz="3000" smtClean="0">
                            <a:solidFill>
                              <a:srgbClr val="0000A2"/>
                            </a:solidFill>
                            <a:latin typeface="Times New Roman" pitchFamily="18" charset="0"/>
                            <a:cs typeface="Times New Roman" pitchFamily="18" charset="0"/>
                          </a:rPr>
                          <m:t>2</m:t>
                        </m:r>
                        <m:r>
                          <m:rPr>
                            <m:nor/>
                          </m:rPr>
                          <a:rPr lang="en-US" sz="3000" smtClean="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smtClean="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smtClean="0">
                            <a:solidFill>
                              <a:srgbClr val="0000A2"/>
                            </a:solidFill>
                            <a:latin typeface="Times New Roman" pitchFamily="18" charset="0"/>
                            <a:cs typeface="Times New Roman" pitchFamily="18" charset="0"/>
                          </a:rPr>
                          <m:t>25</m:t>
                        </m:r>
                      </m:num>
                      <m:den>
                        <m:r>
                          <m:rPr>
                            <m:nor/>
                          </m:rPr>
                          <a:rPr lang="en-US" sz="3000" smtClean="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smtClean="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smtClean="0">
                            <a:solidFill>
                              <a:srgbClr val="0000A2"/>
                            </a:solidFill>
                            <a:latin typeface="Times New Roman" pitchFamily="18" charset="0"/>
                            <a:cs typeface="Times New Roman" pitchFamily="18" charset="0"/>
                          </a:rPr>
                          <m:t>1945</m:t>
                        </m:r>
                      </m:den>
                    </m:f>
                  </m:oMath>
                </a14:m>
                <a:endParaRPr lang="en-US" sz="3000">
                  <a:solidFill>
                    <a:srgbClr val="0000A2"/>
                  </a:solidFill>
                  <a:latin typeface="Times New Roman" pitchFamily="18" charset="0"/>
                  <a:cs typeface="Times New Roman" pitchFamily="18" charset="0"/>
                </a:endParaRPr>
              </a:p>
            </p:txBody>
          </p:sp>
        </mc:Choice>
        <mc:Fallback xmlns="">
          <p:sp>
            <p:nvSpPr>
              <p:cNvPr id="3" name="Rectangle 2"/>
              <p:cNvSpPr>
                <a:spLocks noRot="1" noChangeAspect="1" noMove="1" noResize="1" noEditPoints="1" noAdjustHandles="1" noChangeArrowheads="1" noChangeShapeType="1" noTextEdit="1"/>
              </p:cNvSpPr>
              <p:nvPr/>
            </p:nvSpPr>
            <p:spPr>
              <a:xfrm>
                <a:off x="838200" y="361950"/>
                <a:ext cx="7058343" cy="832920"/>
              </a:xfrm>
              <a:prstGeom prst="rect">
                <a:avLst/>
              </a:prstGeom>
              <a:blipFill>
                <a:blip r:embed="rId2"/>
                <a:stretch>
                  <a:fillRect l="-2074" b="-8759"/>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4" name="Rectangle 3"/>
              <p:cNvSpPr/>
              <p:nvPr/>
            </p:nvSpPr>
            <p:spPr>
              <a:xfrm>
                <a:off x="762000" y="1308457"/>
                <a:ext cx="5977982" cy="112966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000" b="0" i="1" smtClean="0">
                          <a:solidFill>
                            <a:srgbClr val="0000A2"/>
                          </a:solidFill>
                          <a:latin typeface="Cambria Math"/>
                          <a:cs typeface="Times New Roman" pitchFamily="18" charset="0"/>
                        </a:rPr>
                        <m:t>=</m:t>
                      </m:r>
                      <m:f>
                        <m:fPr>
                          <m:ctrlPr>
                            <a:rPr lang="en-US" sz="3000" i="1">
                              <a:solidFill>
                                <a:srgbClr val="0000A2"/>
                              </a:solidFill>
                              <a:latin typeface="Cambria Math" panose="02040503050406030204" pitchFamily="18" charset="0"/>
                              <a:cs typeface="Times New Roman" pitchFamily="18" charset="0"/>
                            </a:rPr>
                          </m:ctrlPr>
                        </m:fPr>
                        <m:num>
                          <m:r>
                            <m:rPr>
                              <m:nor/>
                            </m:rPr>
                            <a:rPr lang="en-US" sz="3000">
                              <a:solidFill>
                                <a:srgbClr val="0000A2"/>
                              </a:solidFill>
                              <a:latin typeface="Times New Roman" pitchFamily="18" charset="0"/>
                              <a:cs typeface="Times New Roman" pitchFamily="18" charset="0"/>
                            </a:rPr>
                            <m:t>19</m:t>
                          </m:r>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8</m:t>
                          </m:r>
                        </m:num>
                        <m:den>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1975</m:t>
                          </m:r>
                        </m:den>
                      </m:f>
                      <m:r>
                        <m:rPr>
                          <m:nor/>
                        </m:rPr>
                        <a:rPr lang="en-US" sz="3000">
                          <a:solidFill>
                            <a:srgbClr val="0000A2"/>
                          </a:solidFill>
                          <a:latin typeface="Times New Roman" pitchFamily="18" charset="0"/>
                          <a:cs typeface="Times New Roman" pitchFamily="18" charset="0"/>
                        </a:rPr>
                        <m:t>.</m:t>
                      </m:r>
                      <m:d>
                        <m:dPr>
                          <m:ctrlPr>
                            <a:rPr lang="en-US" sz="3000" i="1" smtClean="0">
                              <a:solidFill>
                                <a:srgbClr val="0000A2"/>
                              </a:solidFill>
                              <a:latin typeface="Cambria Math" panose="02040503050406030204" pitchFamily="18" charset="0"/>
                              <a:cs typeface="Times New Roman" pitchFamily="18" charset="0"/>
                            </a:rPr>
                          </m:ctrlPr>
                        </m:dPr>
                        <m:e>
                          <m:f>
                            <m:fPr>
                              <m:ctrlPr>
                                <a:rPr lang="en-US" sz="3000" i="1">
                                  <a:solidFill>
                                    <a:srgbClr val="0000A2"/>
                                  </a:solidFill>
                                  <a:latin typeface="Cambria Math" panose="02040503050406030204" pitchFamily="18" charset="0"/>
                                  <a:cs typeface="Times New Roman" pitchFamily="18" charset="0"/>
                                </a:rPr>
                              </m:ctrlPr>
                            </m:fPr>
                            <m:num>
                              <m:r>
                                <m:rPr>
                                  <m:nor/>
                                </m:rPr>
                                <a:rPr lang="en-US" sz="3000">
                                  <a:solidFill>
                                    <a:srgbClr val="0000A2"/>
                                  </a:solidFill>
                                  <a:latin typeface="Times New Roman" pitchFamily="18" charset="0"/>
                                  <a:cs typeface="Times New Roman" pitchFamily="18" charset="0"/>
                                </a:rPr>
                                <m:t>2000</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x</m:t>
                              </m:r>
                            </m:num>
                            <m:den>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1945</m:t>
                              </m:r>
                            </m:den>
                          </m:f>
                          <m:r>
                            <a:rPr lang="en-US" sz="3000" b="0" i="1" smtClean="0">
                              <a:solidFill>
                                <a:srgbClr val="0000A2"/>
                              </a:solidFill>
                              <a:latin typeface="Cambria Math" panose="02040503050406030204"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f>
                            <m:fPr>
                              <m:ctrlPr>
                                <a:rPr lang="en-US" sz="3000" i="1">
                                  <a:solidFill>
                                    <a:srgbClr val="0000A2"/>
                                  </a:solidFill>
                                  <a:latin typeface="Cambria Math" panose="02040503050406030204" pitchFamily="18" charset="0"/>
                                  <a:cs typeface="Times New Roman" pitchFamily="18" charset="0"/>
                                </a:rPr>
                              </m:ctrlPr>
                            </m:fPr>
                            <m:num>
                              <m:r>
                                <m:rPr>
                                  <m:nor/>
                                </m:rPr>
                                <a:rPr lang="en-US" sz="3000">
                                  <a:solidFill>
                                    <a:srgbClr val="0000A2"/>
                                  </a:solidFill>
                                  <a:latin typeface="Times New Roman" pitchFamily="18" charset="0"/>
                                  <a:cs typeface="Times New Roman" pitchFamily="18" charset="0"/>
                                </a:rPr>
                                <m:t>2</m:t>
                              </m:r>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25</m:t>
                              </m:r>
                            </m:num>
                            <m:den>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1945</m:t>
                              </m:r>
                            </m:den>
                          </m:f>
                        </m:e>
                      </m:d>
                    </m:oMath>
                  </m:oMathPara>
                </a14:m>
                <a:endParaRPr lang="en-US" sz="3000">
                  <a:solidFill>
                    <a:srgbClr val="0000A2"/>
                  </a:solidFill>
                  <a:latin typeface="Times New Roman" pitchFamily="18" charset="0"/>
                  <a:cs typeface="Times New Roman" pitchFamily="18" charset="0"/>
                </a:endParaRPr>
              </a:p>
            </p:txBody>
          </p:sp>
        </mc:Choice>
        <mc:Fallback xmlns="">
          <p:sp>
            <p:nvSpPr>
              <p:cNvPr id="4" name="Rectangle 3"/>
              <p:cNvSpPr>
                <a:spLocks noRot="1" noChangeAspect="1" noMove="1" noResize="1" noEditPoints="1" noAdjustHandles="1" noChangeArrowheads="1" noChangeShapeType="1" noTextEdit="1"/>
              </p:cNvSpPr>
              <p:nvPr/>
            </p:nvSpPr>
            <p:spPr>
              <a:xfrm>
                <a:off x="762000" y="1308457"/>
                <a:ext cx="5977982" cy="1129668"/>
              </a:xfrm>
              <a:prstGeom prst="rect">
                <a:avLst/>
              </a:prstGeom>
              <a:blipFill>
                <a:blip r:embed="rId3"/>
                <a:stretch>
                  <a:fillRect/>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5" name="Rectangle 4"/>
              <p:cNvSpPr/>
              <p:nvPr/>
            </p:nvSpPr>
            <p:spPr>
              <a:xfrm>
                <a:off x="762000" y="2590718"/>
                <a:ext cx="5227200" cy="96250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000" b="0" i="1" smtClean="0">
                          <a:solidFill>
                            <a:srgbClr val="0000A2"/>
                          </a:solidFill>
                          <a:latin typeface="Cambria Math"/>
                          <a:cs typeface="Times New Roman" pitchFamily="18" charset="0"/>
                        </a:rPr>
                        <m:t>=</m:t>
                      </m:r>
                      <m:f>
                        <m:fPr>
                          <m:ctrlPr>
                            <a:rPr lang="en-US" sz="3000" i="1">
                              <a:solidFill>
                                <a:srgbClr val="0000A2"/>
                              </a:solidFill>
                              <a:latin typeface="Cambria Math" panose="02040503050406030204" pitchFamily="18" charset="0"/>
                              <a:cs typeface="Times New Roman" pitchFamily="18" charset="0"/>
                            </a:rPr>
                          </m:ctrlPr>
                        </m:fPr>
                        <m:num>
                          <m:r>
                            <m:rPr>
                              <m:nor/>
                            </m:rPr>
                            <a:rPr lang="en-US" sz="3000">
                              <a:solidFill>
                                <a:srgbClr val="0000A2"/>
                              </a:solidFill>
                              <a:latin typeface="Times New Roman" pitchFamily="18" charset="0"/>
                              <a:cs typeface="Times New Roman" pitchFamily="18" charset="0"/>
                            </a:rPr>
                            <m:t>19</m:t>
                          </m:r>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8</m:t>
                          </m:r>
                        </m:num>
                        <m:den>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1975</m:t>
                          </m:r>
                        </m:den>
                      </m:f>
                      <m:r>
                        <m:rPr>
                          <m:nor/>
                        </m:rPr>
                        <a:rPr lang="en-US" sz="3000">
                          <a:solidFill>
                            <a:srgbClr val="0000A2"/>
                          </a:solidFill>
                          <a:latin typeface="Times New Roman" pitchFamily="18" charset="0"/>
                          <a:cs typeface="Times New Roman" pitchFamily="18" charset="0"/>
                        </a:rPr>
                        <m:t>.</m:t>
                      </m:r>
                      <m:f>
                        <m:fPr>
                          <m:ctrlPr>
                            <a:rPr lang="en-US" sz="3000" i="1">
                              <a:solidFill>
                                <a:srgbClr val="0000A2"/>
                              </a:solidFill>
                              <a:latin typeface="Cambria Math" panose="02040503050406030204" pitchFamily="18" charset="0"/>
                              <a:cs typeface="Times New Roman" pitchFamily="18" charset="0"/>
                            </a:rPr>
                          </m:ctrlPr>
                        </m:fPr>
                        <m:num>
                          <m:r>
                            <m:rPr>
                              <m:nor/>
                            </m:rPr>
                            <a:rPr lang="en-US" sz="3000">
                              <a:solidFill>
                                <a:srgbClr val="0000A2"/>
                              </a:solidFill>
                              <a:latin typeface="Times New Roman" pitchFamily="18" charset="0"/>
                              <a:cs typeface="Times New Roman" pitchFamily="18" charset="0"/>
                            </a:rPr>
                            <m:t>2000</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+ 2</m:t>
                          </m:r>
                          <m:r>
                            <m:rPr>
                              <m:nor/>
                            </m:rPr>
                            <a:rPr lang="en-US" sz="3000" b="0" i="0" smtClean="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− 25</m:t>
                          </m:r>
                        </m:num>
                        <m:den>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1945</m:t>
                          </m:r>
                        </m:den>
                      </m:f>
                    </m:oMath>
                  </m:oMathPara>
                </a14:m>
                <a:endParaRPr lang="en-US" sz="3000">
                  <a:solidFill>
                    <a:srgbClr val="0000A2"/>
                  </a:solidFill>
                  <a:latin typeface="Times New Roman" pitchFamily="18" charset="0"/>
                  <a:cs typeface="Times New Roman" pitchFamily="18" charset="0"/>
                </a:endParaRPr>
              </a:p>
            </p:txBody>
          </p:sp>
        </mc:Choice>
        <mc:Fallback xmlns="">
          <p:sp>
            <p:nvSpPr>
              <p:cNvPr id="5" name="Rectangle 4"/>
              <p:cNvSpPr>
                <a:spLocks noRot="1" noChangeAspect="1" noMove="1" noResize="1" noEditPoints="1" noAdjustHandles="1" noChangeArrowheads="1" noChangeShapeType="1" noTextEdit="1"/>
              </p:cNvSpPr>
              <p:nvPr/>
            </p:nvSpPr>
            <p:spPr>
              <a:xfrm>
                <a:off x="762000" y="2590718"/>
                <a:ext cx="5227200" cy="962508"/>
              </a:xfrm>
              <a:prstGeom prst="rect">
                <a:avLst/>
              </a:prstGeom>
              <a:blipFill>
                <a:blip r:embed="rId4"/>
                <a:stretch>
                  <a:fillRect/>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6" name="Rectangle 5"/>
              <p:cNvSpPr/>
              <p:nvPr/>
            </p:nvSpPr>
            <p:spPr>
              <a:xfrm>
                <a:off x="762000" y="3698462"/>
                <a:ext cx="5511509" cy="96250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000" b="0" i="1" smtClean="0">
                          <a:solidFill>
                            <a:srgbClr val="0000A2"/>
                          </a:solidFill>
                          <a:latin typeface="Cambria Math"/>
                          <a:cs typeface="Times New Roman" pitchFamily="18" charset="0"/>
                        </a:rPr>
                        <m:t>=</m:t>
                      </m:r>
                      <m:f>
                        <m:fPr>
                          <m:ctrlPr>
                            <a:rPr lang="en-US" sz="3000" i="1">
                              <a:solidFill>
                                <a:srgbClr val="0000A2"/>
                              </a:solidFill>
                              <a:latin typeface="Cambria Math" panose="02040503050406030204" pitchFamily="18" charset="0"/>
                              <a:cs typeface="Times New Roman" pitchFamily="18" charset="0"/>
                            </a:rPr>
                          </m:ctrlPr>
                        </m:fPr>
                        <m:num>
                          <m:r>
                            <m:rPr>
                              <m:nor/>
                            </m:rPr>
                            <a:rPr lang="en-US" sz="3000">
                              <a:solidFill>
                                <a:srgbClr val="0000A2"/>
                              </a:solidFill>
                              <a:latin typeface="Times New Roman" pitchFamily="18" charset="0"/>
                              <a:cs typeface="Times New Roman" pitchFamily="18" charset="0"/>
                            </a:rPr>
                            <m:t>19</m:t>
                          </m:r>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8</m:t>
                          </m:r>
                        </m:num>
                        <m:den>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1975</m:t>
                          </m:r>
                        </m:den>
                      </m:f>
                      <m:r>
                        <m:rPr>
                          <m:nor/>
                        </m:rPr>
                        <a:rPr lang="en-US" sz="3000">
                          <a:solidFill>
                            <a:srgbClr val="0000A2"/>
                          </a:solidFill>
                          <a:latin typeface="Times New Roman" pitchFamily="18" charset="0"/>
                          <a:cs typeface="Times New Roman" pitchFamily="18" charset="0"/>
                        </a:rPr>
                        <m:t>.</m:t>
                      </m:r>
                      <m:f>
                        <m:fPr>
                          <m:ctrlPr>
                            <a:rPr lang="en-US" sz="3000" i="1">
                              <a:solidFill>
                                <a:srgbClr val="0000A2"/>
                              </a:solidFill>
                              <a:latin typeface="Cambria Math" panose="02040503050406030204" pitchFamily="18" charset="0"/>
                              <a:cs typeface="Times New Roman" pitchFamily="18" charset="0"/>
                            </a:rPr>
                          </m:ctrlPr>
                        </m:fPr>
                        <m:num>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+ 1975</m:t>
                          </m:r>
                        </m:num>
                        <m:den>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1945</m:t>
                          </m:r>
                        </m:den>
                      </m:f>
                      <m:r>
                        <a:rPr lang="en-US" sz="3000" b="0" i="1" smtClean="0">
                          <a:solidFill>
                            <a:srgbClr val="0000A2"/>
                          </a:solidFill>
                          <a:latin typeface="Cambria Math"/>
                          <a:cs typeface="Times New Roman" pitchFamily="18" charset="0"/>
                        </a:rPr>
                        <m:t>=</m:t>
                      </m:r>
                      <m:f>
                        <m:fPr>
                          <m:ctrlPr>
                            <a:rPr lang="en-US" sz="3000" i="1">
                              <a:solidFill>
                                <a:srgbClr val="0000A2"/>
                              </a:solidFill>
                              <a:latin typeface="Cambria Math" panose="02040503050406030204" pitchFamily="18" charset="0"/>
                              <a:cs typeface="Times New Roman" pitchFamily="18" charset="0"/>
                            </a:rPr>
                          </m:ctrlPr>
                        </m:fPr>
                        <m:num>
                          <m:r>
                            <m:rPr>
                              <m:nor/>
                            </m:rPr>
                            <a:rPr lang="en-US" sz="3000">
                              <a:solidFill>
                                <a:srgbClr val="0000A2"/>
                              </a:solidFill>
                              <a:latin typeface="Times New Roman" pitchFamily="18" charset="0"/>
                              <a:cs typeface="Times New Roman" pitchFamily="18" charset="0"/>
                            </a:rPr>
                            <m:t>19</m:t>
                          </m:r>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8</m:t>
                          </m:r>
                        </m:num>
                        <m:den>
                          <m:r>
                            <m:rPr>
                              <m:nor/>
                            </m:rPr>
                            <a:rPr lang="en-US" sz="3000">
                              <a:solidFill>
                                <a:srgbClr val="0000A2"/>
                              </a:solidFill>
                              <a:latin typeface="Times New Roman" pitchFamily="18" charset="0"/>
                              <a:cs typeface="Times New Roman" pitchFamily="18" charset="0"/>
                            </a:rPr>
                            <m:t>x</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m:t>
                          </m:r>
                          <m:r>
                            <m:rPr>
                              <m:nor/>
                            </m:rPr>
                            <a:rPr lang="en-US" sz="3000" b="0" i="0" smtClean="0">
                              <a:solidFill>
                                <a:srgbClr val="0000A2"/>
                              </a:solidFill>
                              <a:latin typeface="Times New Roman" pitchFamily="18" charset="0"/>
                              <a:cs typeface="Times New Roman" pitchFamily="18" charset="0"/>
                            </a:rPr>
                            <m:t> </m:t>
                          </m:r>
                          <m:r>
                            <m:rPr>
                              <m:nor/>
                            </m:rPr>
                            <a:rPr lang="en-US" sz="3000">
                              <a:solidFill>
                                <a:srgbClr val="0000A2"/>
                              </a:solidFill>
                              <a:latin typeface="Times New Roman" pitchFamily="18" charset="0"/>
                              <a:cs typeface="Times New Roman" pitchFamily="18" charset="0"/>
                            </a:rPr>
                            <m:t>1945</m:t>
                          </m:r>
                        </m:den>
                      </m:f>
                    </m:oMath>
                  </m:oMathPara>
                </a14:m>
                <a:endParaRPr lang="en-US" sz="3000">
                  <a:solidFill>
                    <a:srgbClr val="0000A2"/>
                  </a:solidFill>
                  <a:latin typeface="Times New Roman" pitchFamily="18" charset="0"/>
                  <a:cs typeface="Times New Roman" pitchFamily="18" charset="0"/>
                </a:endParaRPr>
              </a:p>
            </p:txBody>
          </p:sp>
        </mc:Choice>
        <mc:Fallback xmlns="">
          <p:sp>
            <p:nvSpPr>
              <p:cNvPr id="6" name="Rectangle 5"/>
              <p:cNvSpPr>
                <a:spLocks noRot="1" noChangeAspect="1" noMove="1" noResize="1" noEditPoints="1" noAdjustHandles="1" noChangeArrowheads="1" noChangeShapeType="1" noTextEdit="1"/>
              </p:cNvSpPr>
              <p:nvPr/>
            </p:nvSpPr>
            <p:spPr>
              <a:xfrm>
                <a:off x="762000" y="3698462"/>
                <a:ext cx="5511509" cy="962508"/>
              </a:xfrm>
              <a:prstGeom prst="rect">
                <a:avLst/>
              </a:prstGeom>
              <a:blipFill>
                <a:blip r:embed="rId5"/>
                <a:stretch>
                  <a:fillRect/>
                </a:stretch>
              </a:blipFill>
            </p:spPr>
            <p:txBody>
              <a:bodyPr/>
              <a:lstStyle/>
              <a:p>
                <a:r>
                  <a:rPr lang="vi-VN">
                    <a:noFill/>
                  </a:rPr>
                  <a:t> </a:t>
                </a:r>
              </a:p>
            </p:txBody>
          </p:sp>
        </mc:Fallback>
      </mc:AlternateContent>
    </p:spTree>
    <p:extLst>
      <p:ext uri="{BB962C8B-B14F-4D97-AF65-F5344CB8AC3E}">
        <p14:creationId xmlns:p14="http://schemas.microsoft.com/office/powerpoint/2010/main" val="3310442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1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1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n 2"/>
          <p:cNvSpPr/>
          <p:nvPr/>
        </p:nvSpPr>
        <p:spPr>
          <a:xfrm>
            <a:off x="609600" y="514350"/>
            <a:ext cx="3235961" cy="3185160"/>
          </a:xfrm>
          <a:prstGeom prst="sun">
            <a:avLst/>
          </a:prstGeom>
          <a:solidFill>
            <a:srgbClr val="FFC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solidFill>
                  <a:srgbClr val="002060"/>
                </a:solidFill>
                <a:latin typeface="Times New Roman" panose="02020603050405020304" pitchFamily="18" charset="0"/>
                <a:cs typeface="Times New Roman" panose="02020603050405020304" pitchFamily="18" charset="0"/>
              </a:rPr>
              <a:t>HOẠT ĐỘNG</a:t>
            </a:r>
          </a:p>
        </p:txBody>
      </p:sp>
      <p:pic>
        <p:nvPicPr>
          <p:cNvPr id="4" name="Hình ảnh 3" descr="Ảnh có chứa văn bản, đồ chơi, đồ họa véc-tơ, danh thiếp&#10;&#10;Mô tả được tạo tự độ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79225" y="2676087"/>
            <a:ext cx="2320220" cy="2234972"/>
          </a:xfrm>
          <a:prstGeom prst="rect">
            <a:avLst/>
          </a:prstGeom>
        </p:spPr>
      </p:pic>
      <p:sp>
        <p:nvSpPr>
          <p:cNvPr id="2" name="TextBox 10"/>
          <p:cNvSpPr txBox="1"/>
          <p:nvPr/>
        </p:nvSpPr>
        <p:spPr>
          <a:xfrm>
            <a:off x="4075090" y="1815147"/>
            <a:ext cx="2438400" cy="584775"/>
          </a:xfrm>
          <a:prstGeom prst="rect">
            <a:avLst/>
          </a:prstGeom>
          <a:solidFill>
            <a:schemeClr val="accent6">
              <a:lumMod val="40000"/>
              <a:lumOff val="60000"/>
            </a:schemeClr>
          </a:solidFill>
        </p:spPr>
        <p:txBody>
          <a:bodyPr wrap="square">
            <a:spAutoFit/>
          </a:bodyPr>
          <a:lstStyle/>
          <a:p>
            <a:r>
              <a:rPr lang="en-GB" altLang="en-US" sz="3200" b="1" dirty="0">
                <a:solidFill>
                  <a:srgbClr val="FF0000"/>
                </a:solidFill>
                <a:latin typeface="Times New Roman" panose="02020603050405020304" pitchFamily="18" charset="0"/>
              </a:rPr>
              <a:t>VẬN DỤNG</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Rectangle 2"/>
              <p:cNvSpPr>
                <a:spLocks noChangeArrowheads="1"/>
              </p:cNvSpPr>
              <p:nvPr/>
            </p:nvSpPr>
            <p:spPr bwMode="auto">
              <a:xfrm>
                <a:off x="152400" y="590550"/>
                <a:ext cx="8839200" cy="2674002"/>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fontAlgn="base" hangingPunct="0">
                  <a:spcBef>
                    <a:spcPct val="0"/>
                  </a:spcBef>
                  <a:spcAft>
                    <a:spcPct val="0"/>
                  </a:spcAft>
                  <a:tabLst>
                    <a:tab pos="3306763" algn="l"/>
                  </a:tabLst>
                </a:pPr>
                <a:r>
                  <a:rPr lang="fr-FR" sz="2800" b="1">
                    <a:solidFill>
                      <a:srgbClr val="C00000"/>
                    </a:solidFill>
                    <a:latin typeface="Times New Roman" pitchFamily="18" charset="0"/>
                    <a:ea typeface="Times New Roman" pitchFamily="18" charset="0"/>
                    <a:cs typeface="Times New Roman" pitchFamily="18" charset="0"/>
                  </a:rPr>
                  <a:t>Bài tập bổ sung: </a:t>
                </a:r>
              </a:p>
              <a:p>
                <a:pPr algn="just" eaLnBrk="0" fontAlgn="base" hangingPunct="0">
                  <a:spcBef>
                    <a:spcPct val="0"/>
                  </a:spcBef>
                  <a:spcAft>
                    <a:spcPct val="0"/>
                  </a:spcAft>
                  <a:tabLst>
                    <a:tab pos="3306763" algn="l"/>
                  </a:tabLst>
                </a:pPr>
                <a:r>
                  <a:rPr lang="en-US" sz="2800">
                    <a:solidFill>
                      <a:srgbClr val="0000A2"/>
                    </a:solidFill>
                    <a:latin typeface="Times New Roman" pitchFamily="18" charset="0"/>
                    <a:cs typeface="Times New Roman" pitchFamily="18" charset="0"/>
                  </a:rPr>
                  <a:t>               </a:t>
                </a:r>
                <a:r>
                  <a:rPr lang="en-US" sz="2800">
                    <a:solidFill>
                      <a:srgbClr val="0000FF"/>
                    </a:solidFill>
                    <a:latin typeface="Times New Roman" pitchFamily="18" charset="0"/>
                    <a:cs typeface="Times New Roman" pitchFamily="18" charset="0"/>
                  </a:rPr>
                  <a:t>Tìm phân thức P, Q thỏa mãn đẳng thức:</a:t>
                </a:r>
              </a:p>
              <a:p>
                <a:pPr algn="just" eaLnBrk="0" fontAlgn="base" hangingPunct="0">
                  <a:lnSpc>
                    <a:spcPct val="150000"/>
                  </a:lnSpc>
                  <a:spcBef>
                    <a:spcPct val="0"/>
                  </a:spcBef>
                  <a:spcAft>
                    <a:spcPct val="0"/>
                  </a:spcAft>
                  <a:tabLst>
                    <a:tab pos="3306763" algn="l"/>
                  </a:tabLst>
                </a:pPr>
                <a:r>
                  <a:rPr lang="en-US" sz="2800">
                    <a:solidFill>
                      <a:srgbClr val="0000A2"/>
                    </a:solidFill>
                    <a:latin typeface="Times New Roman" pitchFamily="18" charset="0"/>
                    <a:ea typeface="Times New Roman" pitchFamily="18" charset="0"/>
                    <a:cs typeface="Times New Roman" pitchFamily="18" charset="0"/>
                  </a:rPr>
                  <a:t>a) </a:t>
                </a:r>
                <a14:m>
                  <m:oMath xmlns:m="http://schemas.openxmlformats.org/officeDocument/2006/math">
                    <m:r>
                      <m:rPr>
                        <m:nor/>
                      </m:rPr>
                      <a:rPr lang="en-US" sz="2800" b="0" i="0" smtClean="0">
                        <a:solidFill>
                          <a:srgbClr val="0000A2"/>
                        </a:solidFill>
                        <a:latin typeface="Times New Roman" pitchFamily="18" charset="0"/>
                        <a:cs typeface="Times New Roman" pitchFamily="18" charset="0"/>
                      </a:rPr>
                      <m:t>P</m:t>
                    </m:r>
                    <m:r>
                      <m:rPr>
                        <m:nor/>
                      </m:rPr>
                      <a:rPr lang="en-US" sz="2800" b="0" i="0" smtClean="0">
                        <a:solidFill>
                          <a:srgbClr val="0000A2"/>
                        </a:solidFill>
                        <a:latin typeface="Times New Roman" pitchFamily="18" charset="0"/>
                        <a:cs typeface="Times New Roman" pitchFamily="18" charset="0"/>
                      </a:rPr>
                      <m:t>.</m:t>
                    </m:r>
                    <m:f>
                      <m:fPr>
                        <m:ctrlPr>
                          <a:rPr lang="en-US" sz="2800" i="1">
                            <a:solidFill>
                              <a:srgbClr val="0000A2"/>
                            </a:solidFill>
                            <a:latin typeface="Cambria Math" panose="02040503050406030204" pitchFamily="18" charset="0"/>
                            <a:cs typeface="Times New Roman" pitchFamily="18" charset="0"/>
                          </a:rPr>
                        </m:ctrlPr>
                      </m:fPr>
                      <m:num>
                        <m:sSup>
                          <m:sSupPr>
                            <m:ctrlPr>
                              <a:rPr lang="en-US" sz="2800" i="1">
                                <a:solidFill>
                                  <a:srgbClr val="0000A2"/>
                                </a:solidFill>
                                <a:latin typeface="Cambria Math" panose="02040503050406030204" pitchFamily="18" charset="0"/>
                                <a:cs typeface="Times New Roman" pitchFamily="18" charset="0"/>
                              </a:rPr>
                            </m:ctrlPr>
                          </m:sSupPr>
                          <m:e>
                            <m:r>
                              <m:rPr>
                                <m:nor/>
                              </m:rPr>
                              <a:rPr lang="en-US" sz="2800" i="0">
                                <a:solidFill>
                                  <a:srgbClr val="0000A2"/>
                                </a:solidFill>
                                <a:latin typeface="Times New Roman" pitchFamily="18" charset="0"/>
                                <a:cs typeface="Times New Roman" pitchFamily="18" charset="0"/>
                              </a:rPr>
                              <m:t>x</m:t>
                            </m:r>
                          </m:e>
                          <m:sup>
                            <m:r>
                              <a:rPr lang="en-US" sz="2800" b="0" i="1" smtClean="0">
                                <a:solidFill>
                                  <a:srgbClr val="0000A2"/>
                                </a:solidFill>
                                <a:latin typeface="Cambria Math" panose="02040503050406030204" pitchFamily="18" charset="0"/>
                                <a:cs typeface="Times New Roman" pitchFamily="18" charset="0"/>
                              </a:rPr>
                              <m:t>2</m:t>
                            </m:r>
                          </m:sup>
                        </m:sSup>
                        <m:r>
                          <a:rPr lang="en-US" sz="2800" b="0" i="1" smtClean="0">
                            <a:solidFill>
                              <a:srgbClr val="0000A2"/>
                            </a:solidFill>
                            <a:latin typeface="Cambria Math" panose="02040503050406030204" pitchFamily="18" charset="0"/>
                            <a:cs typeface="Times New Roman" pitchFamily="18" charset="0"/>
                          </a:rPr>
                          <m:t> </m:t>
                        </m:r>
                        <m:r>
                          <m:rPr>
                            <m:nor/>
                          </m:rPr>
                          <a:rPr lang="en-US" sz="2800" i="0">
                            <a:solidFill>
                              <a:srgbClr val="0000A2"/>
                            </a:solidFill>
                            <a:latin typeface="Times New Roman" pitchFamily="18" charset="0"/>
                            <a:cs typeface="Times New Roman" pitchFamily="18" charset="0"/>
                          </a:rPr>
                          <m:t>+</m:t>
                        </m:r>
                        <m:r>
                          <m:rPr>
                            <m:nor/>
                          </m:rPr>
                          <a:rPr lang="en-US" sz="2800" b="0" i="0" smtClean="0">
                            <a:solidFill>
                              <a:srgbClr val="0000A2"/>
                            </a:solidFill>
                            <a:latin typeface="Times New Roman" pitchFamily="18" charset="0"/>
                            <a:cs typeface="Times New Roman" pitchFamily="18" charset="0"/>
                          </a:rPr>
                          <m:t> </m:t>
                        </m:r>
                        <m:r>
                          <m:rPr>
                            <m:nor/>
                          </m:rPr>
                          <a:rPr lang="en-US" sz="2800" i="0">
                            <a:solidFill>
                              <a:srgbClr val="0000A2"/>
                            </a:solidFill>
                            <a:latin typeface="Times New Roman" pitchFamily="18" charset="0"/>
                            <a:cs typeface="Times New Roman" pitchFamily="18" charset="0"/>
                          </a:rPr>
                          <m:t>3</m:t>
                        </m:r>
                        <m:r>
                          <m:rPr>
                            <m:nor/>
                          </m:rPr>
                          <a:rPr lang="en-US" sz="2800" i="0">
                            <a:solidFill>
                              <a:srgbClr val="0000A2"/>
                            </a:solidFill>
                            <a:latin typeface="Times New Roman" pitchFamily="18" charset="0"/>
                            <a:cs typeface="Times New Roman" pitchFamily="18" charset="0"/>
                          </a:rPr>
                          <m:t>x</m:t>
                        </m:r>
                      </m:num>
                      <m:den>
                        <m:r>
                          <m:rPr>
                            <m:nor/>
                          </m:rPr>
                          <a:rPr lang="en-US" sz="2800" i="0">
                            <a:solidFill>
                              <a:srgbClr val="0000A2"/>
                            </a:solidFill>
                            <a:latin typeface="Times New Roman" pitchFamily="18" charset="0"/>
                            <a:cs typeface="Times New Roman" pitchFamily="18" charset="0"/>
                          </a:rPr>
                          <m:t>x</m:t>
                        </m:r>
                        <m:r>
                          <m:rPr>
                            <m:nor/>
                          </m:rPr>
                          <a:rPr lang="en-US" sz="2800" b="0" i="0" smtClean="0">
                            <a:solidFill>
                              <a:srgbClr val="0000A2"/>
                            </a:solidFill>
                            <a:latin typeface="Times New Roman" pitchFamily="18" charset="0"/>
                            <a:cs typeface="Times New Roman" pitchFamily="18" charset="0"/>
                          </a:rPr>
                          <m:t> </m:t>
                        </m:r>
                        <m:r>
                          <m:rPr>
                            <m:nor/>
                          </m:rPr>
                          <a:rPr lang="en-US" sz="2800" i="0">
                            <a:solidFill>
                              <a:srgbClr val="0000A2"/>
                            </a:solidFill>
                            <a:latin typeface="Times New Roman" pitchFamily="18" charset="0"/>
                            <a:cs typeface="Times New Roman" pitchFamily="18" charset="0"/>
                          </a:rPr>
                          <m:t>−</m:t>
                        </m:r>
                        <m:r>
                          <m:rPr>
                            <m:nor/>
                          </m:rPr>
                          <a:rPr lang="en-US" sz="2800" b="0" i="0" smtClean="0">
                            <a:solidFill>
                              <a:srgbClr val="0000A2"/>
                            </a:solidFill>
                            <a:latin typeface="Times New Roman" pitchFamily="18" charset="0"/>
                            <a:cs typeface="Times New Roman" pitchFamily="18" charset="0"/>
                          </a:rPr>
                          <m:t> </m:t>
                        </m:r>
                        <m:r>
                          <m:rPr>
                            <m:nor/>
                          </m:rPr>
                          <a:rPr lang="en-US" sz="2800" i="0">
                            <a:solidFill>
                              <a:srgbClr val="0000A2"/>
                            </a:solidFill>
                            <a:latin typeface="Times New Roman" pitchFamily="18" charset="0"/>
                            <a:cs typeface="Times New Roman" pitchFamily="18" charset="0"/>
                          </a:rPr>
                          <m:t>4</m:t>
                        </m:r>
                      </m:den>
                    </m:f>
                    <m:r>
                      <m:rPr>
                        <m:nor/>
                      </m:rPr>
                      <a:rPr lang="en-US" sz="2800" i="0">
                        <a:solidFill>
                          <a:srgbClr val="0000A2"/>
                        </a:solidFill>
                        <a:latin typeface="Times New Roman" pitchFamily="18" charset="0"/>
                        <a:ea typeface="Times New Roman" pitchFamily="18" charset="0"/>
                        <a:cs typeface="Times New Roman" pitchFamily="18" charset="0"/>
                      </a:rPr>
                      <m:t>	</m:t>
                    </m:r>
                    <m:r>
                      <m:rPr>
                        <m:nor/>
                      </m:rPr>
                      <a:rPr lang="en-US" sz="2800" b="0" i="0" smtClean="0">
                        <a:solidFill>
                          <a:srgbClr val="0000A2"/>
                        </a:solidFill>
                        <a:latin typeface="Times New Roman" pitchFamily="18" charset="0"/>
                        <a:ea typeface="Times New Roman" pitchFamily="18" charset="0"/>
                        <a:cs typeface="Times New Roman" pitchFamily="18" charset="0"/>
                      </a:rPr>
                      <m:t> </m:t>
                    </m:r>
                    <m:r>
                      <m:rPr>
                        <m:nor/>
                      </m:rPr>
                      <a:rPr lang="en-US" sz="2800" b="0" i="0" smtClean="0">
                        <a:solidFill>
                          <a:srgbClr val="0000A2"/>
                        </a:solidFill>
                        <a:latin typeface="Times New Roman" pitchFamily="18" charset="0"/>
                        <a:cs typeface="Times New Roman" pitchFamily="18" charset="0"/>
                      </a:rPr>
                      <m:t>= </m:t>
                    </m:r>
                    <m:f>
                      <m:fPr>
                        <m:ctrlPr>
                          <a:rPr lang="en-US" sz="2800" i="1">
                            <a:solidFill>
                              <a:srgbClr val="0000A2"/>
                            </a:solidFill>
                            <a:latin typeface="Cambria Math" panose="02040503050406030204" pitchFamily="18" charset="0"/>
                            <a:cs typeface="Times New Roman" pitchFamily="18" charset="0"/>
                          </a:rPr>
                        </m:ctrlPr>
                      </m:fPr>
                      <m:num>
                        <m:sSup>
                          <m:sSupPr>
                            <m:ctrlPr>
                              <a:rPr lang="en-US" sz="2800" i="1">
                                <a:solidFill>
                                  <a:srgbClr val="0000A2"/>
                                </a:solidFill>
                                <a:latin typeface="Cambria Math" panose="02040503050406030204" pitchFamily="18" charset="0"/>
                                <a:cs typeface="Times New Roman" pitchFamily="18" charset="0"/>
                              </a:rPr>
                            </m:ctrlPr>
                          </m:sSupPr>
                          <m:e>
                            <m:r>
                              <m:rPr>
                                <m:nor/>
                              </m:rPr>
                              <a:rPr lang="en-US" sz="2800" i="0">
                                <a:solidFill>
                                  <a:srgbClr val="0000A2"/>
                                </a:solidFill>
                                <a:latin typeface="Times New Roman" pitchFamily="18" charset="0"/>
                                <a:cs typeface="Times New Roman" pitchFamily="18" charset="0"/>
                              </a:rPr>
                              <m:t>x</m:t>
                            </m:r>
                          </m:e>
                          <m:sup>
                            <m:r>
                              <a:rPr lang="en-US" sz="2800" b="0" i="1" smtClean="0">
                                <a:solidFill>
                                  <a:srgbClr val="0000A2"/>
                                </a:solidFill>
                                <a:latin typeface="Cambria Math" panose="02040503050406030204" pitchFamily="18" charset="0"/>
                                <a:cs typeface="Times New Roman" pitchFamily="18" charset="0"/>
                              </a:rPr>
                              <m:t>2</m:t>
                            </m:r>
                          </m:sup>
                        </m:sSup>
                        <m:r>
                          <a:rPr lang="en-US" sz="2800" b="0" i="1" smtClean="0">
                            <a:solidFill>
                              <a:srgbClr val="0000A2"/>
                            </a:solidFill>
                            <a:latin typeface="Cambria Math" panose="02040503050406030204" pitchFamily="18" charset="0"/>
                            <a:cs typeface="Times New Roman" pitchFamily="18" charset="0"/>
                          </a:rPr>
                          <m:t> </m:t>
                        </m:r>
                        <m:r>
                          <m:rPr>
                            <m:nor/>
                          </m:rPr>
                          <a:rPr lang="en-US" sz="2800" i="0">
                            <a:solidFill>
                              <a:srgbClr val="0000A2"/>
                            </a:solidFill>
                            <a:latin typeface="Times New Roman" pitchFamily="18" charset="0"/>
                            <a:cs typeface="Times New Roman" pitchFamily="18" charset="0"/>
                          </a:rPr>
                          <m:t>−</m:t>
                        </m:r>
                        <m:r>
                          <m:rPr>
                            <m:nor/>
                          </m:rPr>
                          <a:rPr lang="en-US" sz="2800" b="0" i="0" smtClean="0">
                            <a:solidFill>
                              <a:srgbClr val="0000A2"/>
                            </a:solidFill>
                            <a:latin typeface="Times New Roman" pitchFamily="18" charset="0"/>
                            <a:cs typeface="Times New Roman" pitchFamily="18" charset="0"/>
                          </a:rPr>
                          <m:t> </m:t>
                        </m:r>
                        <m:r>
                          <m:rPr>
                            <m:nor/>
                          </m:rPr>
                          <a:rPr lang="en-US" sz="2800" i="0" smtClean="0">
                            <a:solidFill>
                              <a:srgbClr val="0000A2"/>
                            </a:solidFill>
                            <a:latin typeface="Times New Roman" pitchFamily="18" charset="0"/>
                            <a:cs typeface="Times New Roman" pitchFamily="18" charset="0"/>
                          </a:rPr>
                          <m:t>9</m:t>
                        </m:r>
                      </m:num>
                      <m:den>
                        <m:sSup>
                          <m:sSupPr>
                            <m:ctrlPr>
                              <a:rPr lang="en-US" sz="2800" i="1">
                                <a:solidFill>
                                  <a:srgbClr val="0000A2"/>
                                </a:solidFill>
                                <a:latin typeface="Cambria Math" panose="02040503050406030204" pitchFamily="18" charset="0"/>
                                <a:cs typeface="Times New Roman" pitchFamily="18" charset="0"/>
                              </a:rPr>
                            </m:ctrlPr>
                          </m:sSupPr>
                          <m:e>
                            <m:r>
                              <m:rPr>
                                <m:nor/>
                              </m:rPr>
                              <a:rPr lang="en-US" sz="2800" i="0">
                                <a:solidFill>
                                  <a:srgbClr val="0000A2"/>
                                </a:solidFill>
                                <a:latin typeface="Times New Roman" pitchFamily="18" charset="0"/>
                                <a:cs typeface="Times New Roman" pitchFamily="18" charset="0"/>
                              </a:rPr>
                              <m:t>x</m:t>
                            </m:r>
                          </m:e>
                          <m:sup>
                            <m:r>
                              <a:rPr lang="en-US" sz="2800" b="0" i="1" smtClean="0">
                                <a:solidFill>
                                  <a:srgbClr val="0000A2"/>
                                </a:solidFill>
                                <a:latin typeface="Cambria Math" panose="02040503050406030204" pitchFamily="18" charset="0"/>
                                <a:cs typeface="Times New Roman" pitchFamily="18" charset="0"/>
                              </a:rPr>
                              <m:t>2</m:t>
                            </m:r>
                          </m:sup>
                        </m:sSup>
                        <m:r>
                          <a:rPr lang="en-US" sz="2800" b="0" i="1" smtClean="0">
                            <a:solidFill>
                              <a:srgbClr val="0000A2"/>
                            </a:solidFill>
                            <a:latin typeface="Cambria Math" panose="02040503050406030204" pitchFamily="18" charset="0"/>
                            <a:cs typeface="Times New Roman" pitchFamily="18" charset="0"/>
                          </a:rPr>
                          <m:t> </m:t>
                        </m:r>
                        <m:r>
                          <m:rPr>
                            <m:nor/>
                          </m:rPr>
                          <a:rPr lang="en-US" sz="2800" i="0">
                            <a:solidFill>
                              <a:srgbClr val="0000A2"/>
                            </a:solidFill>
                            <a:latin typeface="Times New Roman" pitchFamily="18" charset="0"/>
                            <a:cs typeface="Times New Roman" pitchFamily="18" charset="0"/>
                          </a:rPr>
                          <m:t>−</m:t>
                        </m:r>
                        <m:r>
                          <m:rPr>
                            <m:nor/>
                          </m:rPr>
                          <a:rPr lang="en-US" sz="2800" b="0" i="0" smtClean="0">
                            <a:solidFill>
                              <a:srgbClr val="0000A2"/>
                            </a:solidFill>
                            <a:latin typeface="Times New Roman" pitchFamily="18" charset="0"/>
                            <a:cs typeface="Times New Roman" pitchFamily="18" charset="0"/>
                          </a:rPr>
                          <m:t> 4</m:t>
                        </m:r>
                        <m:r>
                          <m:rPr>
                            <m:nor/>
                          </m:rPr>
                          <a:rPr lang="en-US" sz="2800" b="0" i="0" smtClean="0">
                            <a:solidFill>
                              <a:srgbClr val="0000A2"/>
                            </a:solidFill>
                            <a:latin typeface="Times New Roman" pitchFamily="18" charset="0"/>
                            <a:cs typeface="Times New Roman" pitchFamily="18" charset="0"/>
                          </a:rPr>
                          <m:t>x</m:t>
                        </m:r>
                      </m:den>
                    </m:f>
                  </m:oMath>
                </a14:m>
                <a:r>
                  <a:rPr lang="en-US" sz="2800">
                    <a:solidFill>
                      <a:srgbClr val="0000A2"/>
                    </a:solidFill>
                    <a:latin typeface="Times New Roman" pitchFamily="18" charset="0"/>
                    <a:ea typeface="Times New Roman" pitchFamily="18" charset="0"/>
                    <a:cs typeface="Times New Roman" pitchFamily="18" charset="0"/>
                  </a:rPr>
                  <a:t>	       </a:t>
                </a:r>
              </a:p>
              <a:p>
                <a:pPr algn="just" eaLnBrk="0" fontAlgn="base" hangingPunct="0">
                  <a:spcBef>
                    <a:spcPct val="0"/>
                  </a:spcBef>
                  <a:spcAft>
                    <a:spcPct val="0"/>
                  </a:spcAft>
                  <a:tabLst>
                    <a:tab pos="3306763" algn="l"/>
                  </a:tabLst>
                </a:pPr>
                <a:r>
                  <a:rPr lang="en-US" sz="2800">
                    <a:solidFill>
                      <a:srgbClr val="0000A2"/>
                    </a:solidFill>
                    <a:latin typeface="Times New Roman" pitchFamily="18" charset="0"/>
                    <a:ea typeface="Times New Roman" pitchFamily="18" charset="0"/>
                    <a:cs typeface="Times New Roman" pitchFamily="18" charset="0"/>
                  </a:rPr>
                  <a:t>b) </a:t>
                </a:r>
                <a14:m>
                  <m:oMath xmlns:m="http://schemas.openxmlformats.org/officeDocument/2006/math">
                    <m:r>
                      <m:rPr>
                        <m:nor/>
                      </m:rPr>
                      <a:rPr lang="en-US" sz="2800" b="0" i="0" smtClean="0">
                        <a:solidFill>
                          <a:srgbClr val="0000A2"/>
                        </a:solidFill>
                        <a:latin typeface="Times New Roman" pitchFamily="18" charset="0"/>
                        <a:cs typeface="Times New Roman" pitchFamily="18" charset="0"/>
                      </a:rPr>
                      <m:t>Q</m:t>
                    </m:r>
                    <m:r>
                      <m:rPr>
                        <m:nor/>
                      </m:rPr>
                      <a:rPr lang="en-US" sz="2800" b="0" i="0" smtClean="0">
                        <a:solidFill>
                          <a:srgbClr val="0000A2"/>
                        </a:solidFill>
                        <a:latin typeface="Times New Roman" pitchFamily="18" charset="0"/>
                        <a:cs typeface="Times New Roman" pitchFamily="18" charset="0"/>
                      </a:rPr>
                      <m:t> :</m:t>
                    </m:r>
                    <m:r>
                      <a:rPr lang="en-US" sz="2800" b="0" i="1" smtClean="0">
                        <a:solidFill>
                          <a:srgbClr val="0000A2"/>
                        </a:solidFill>
                        <a:latin typeface="Cambria Math" panose="02040503050406030204" pitchFamily="18" charset="0"/>
                        <a:cs typeface="Times New Roman" pitchFamily="18" charset="0"/>
                      </a:rPr>
                      <m:t> </m:t>
                    </m:r>
                    <m:f>
                      <m:fPr>
                        <m:ctrlPr>
                          <a:rPr lang="en-US" sz="2800" i="1">
                            <a:solidFill>
                              <a:srgbClr val="0000A2"/>
                            </a:solidFill>
                            <a:latin typeface="Cambria Math" panose="02040503050406030204" pitchFamily="18" charset="0"/>
                            <a:cs typeface="Times New Roman" pitchFamily="18" charset="0"/>
                          </a:rPr>
                        </m:ctrlPr>
                      </m:fPr>
                      <m:num>
                        <m:r>
                          <m:rPr>
                            <m:nor/>
                          </m:rPr>
                          <a:rPr lang="en-US" sz="2800" i="0">
                            <a:solidFill>
                              <a:srgbClr val="0000A2"/>
                            </a:solidFill>
                            <a:latin typeface="Times New Roman" pitchFamily="18" charset="0"/>
                            <a:cs typeface="Times New Roman" pitchFamily="18" charset="0"/>
                          </a:rPr>
                          <m:t>x</m:t>
                        </m:r>
                        <m:r>
                          <m:rPr>
                            <m:nor/>
                          </m:rPr>
                          <a:rPr lang="en-US" sz="2800" b="0" i="0" smtClean="0">
                            <a:solidFill>
                              <a:srgbClr val="0000A2"/>
                            </a:solidFill>
                            <a:latin typeface="Times New Roman" pitchFamily="18" charset="0"/>
                            <a:cs typeface="Times New Roman" pitchFamily="18" charset="0"/>
                          </a:rPr>
                          <m:t> − 2</m:t>
                        </m:r>
                      </m:num>
                      <m:den>
                        <m:r>
                          <m:rPr>
                            <m:nor/>
                          </m:rPr>
                          <a:rPr lang="en-US" sz="2800" b="0" i="0" smtClean="0">
                            <a:solidFill>
                              <a:srgbClr val="0000A2"/>
                            </a:solidFill>
                            <a:latin typeface="Times New Roman" pitchFamily="18" charset="0"/>
                            <a:cs typeface="Times New Roman" pitchFamily="18" charset="0"/>
                          </a:rPr>
                          <m:t>2</m:t>
                        </m:r>
                        <m:r>
                          <m:rPr>
                            <m:nor/>
                          </m:rPr>
                          <a:rPr lang="en-US" sz="2800" i="0">
                            <a:solidFill>
                              <a:srgbClr val="0000A2"/>
                            </a:solidFill>
                            <a:latin typeface="Times New Roman" pitchFamily="18" charset="0"/>
                            <a:cs typeface="Times New Roman" pitchFamily="18" charset="0"/>
                          </a:rPr>
                          <m:t>x</m:t>
                        </m:r>
                        <m:r>
                          <m:rPr>
                            <m:nor/>
                          </m:rPr>
                          <a:rPr lang="en-US" sz="2800" b="0" i="0" smtClean="0">
                            <a:solidFill>
                              <a:srgbClr val="0000A2"/>
                            </a:solidFill>
                            <a:latin typeface="Times New Roman" pitchFamily="18" charset="0"/>
                            <a:cs typeface="Times New Roman" pitchFamily="18" charset="0"/>
                          </a:rPr>
                          <m:t> + 3</m:t>
                        </m:r>
                      </m:den>
                    </m:f>
                    <m:r>
                      <m:rPr>
                        <m:nor/>
                      </m:rPr>
                      <a:rPr lang="en-US" sz="2800" i="0">
                        <a:solidFill>
                          <a:srgbClr val="0000A2"/>
                        </a:solidFill>
                        <a:latin typeface="Times New Roman" pitchFamily="18" charset="0"/>
                        <a:ea typeface="Times New Roman" pitchFamily="18" charset="0"/>
                        <a:cs typeface="Times New Roman" pitchFamily="18" charset="0"/>
                      </a:rPr>
                      <m:t>	 = </m:t>
                    </m:r>
                    <m:f>
                      <m:fPr>
                        <m:ctrlPr>
                          <a:rPr lang="en-US" sz="2800" i="1">
                            <a:solidFill>
                              <a:srgbClr val="0000A2"/>
                            </a:solidFill>
                            <a:latin typeface="Cambria Math" panose="02040503050406030204" pitchFamily="18" charset="0"/>
                            <a:cs typeface="Times New Roman" pitchFamily="18" charset="0"/>
                          </a:rPr>
                        </m:ctrlPr>
                      </m:fPr>
                      <m:num>
                        <m:sSup>
                          <m:sSupPr>
                            <m:ctrlPr>
                              <a:rPr lang="en-US" sz="2800" i="1">
                                <a:solidFill>
                                  <a:srgbClr val="0000A2"/>
                                </a:solidFill>
                                <a:latin typeface="Cambria Math" panose="02040503050406030204" pitchFamily="18" charset="0"/>
                                <a:cs typeface="Times New Roman" pitchFamily="18" charset="0"/>
                              </a:rPr>
                            </m:ctrlPr>
                          </m:sSupPr>
                          <m:e>
                            <m:r>
                              <m:rPr>
                                <m:nor/>
                              </m:rPr>
                              <a:rPr lang="en-US" sz="2800" b="0" i="0" smtClean="0">
                                <a:solidFill>
                                  <a:srgbClr val="0000A2"/>
                                </a:solidFill>
                                <a:latin typeface="Times New Roman" pitchFamily="18" charset="0"/>
                                <a:cs typeface="Times New Roman" pitchFamily="18" charset="0"/>
                              </a:rPr>
                              <m:t>4</m:t>
                            </m:r>
                            <m:r>
                              <m:rPr>
                                <m:nor/>
                              </m:rPr>
                              <a:rPr lang="en-US" sz="2800" i="0">
                                <a:solidFill>
                                  <a:srgbClr val="0000A2"/>
                                </a:solidFill>
                                <a:latin typeface="Times New Roman" pitchFamily="18" charset="0"/>
                                <a:cs typeface="Times New Roman" pitchFamily="18" charset="0"/>
                              </a:rPr>
                              <m:t>x</m:t>
                            </m:r>
                          </m:e>
                          <m:sup>
                            <m:r>
                              <a:rPr lang="en-US" sz="2800" b="0" i="1" smtClean="0">
                                <a:solidFill>
                                  <a:srgbClr val="0000A2"/>
                                </a:solidFill>
                                <a:latin typeface="Cambria Math" panose="02040503050406030204" pitchFamily="18" charset="0"/>
                                <a:cs typeface="Times New Roman" pitchFamily="18" charset="0"/>
                              </a:rPr>
                              <m:t>2</m:t>
                            </m:r>
                          </m:sup>
                        </m:sSup>
                        <m:r>
                          <m:rPr>
                            <m:nor/>
                          </m:rPr>
                          <a:rPr lang="en-US" sz="2800" b="0" i="0" smtClean="0">
                            <a:solidFill>
                              <a:srgbClr val="0000A2"/>
                            </a:solidFill>
                            <a:latin typeface="Cambria Math" panose="02040503050406030204" pitchFamily="18" charset="0"/>
                            <a:cs typeface="Times New Roman" pitchFamily="18" charset="0"/>
                          </a:rPr>
                          <m:t> </m:t>
                        </m:r>
                        <m:r>
                          <m:rPr>
                            <m:nor/>
                          </m:rPr>
                          <a:rPr lang="en-US" sz="2800" b="0" i="0" smtClean="0">
                            <a:solidFill>
                              <a:srgbClr val="0000A2"/>
                            </a:solidFill>
                            <a:latin typeface="Times New Roman" pitchFamily="18" charset="0"/>
                            <a:cs typeface="Times New Roman" pitchFamily="18" charset="0"/>
                          </a:rPr>
                          <m:t>+ 12</m:t>
                        </m:r>
                        <m:r>
                          <m:rPr>
                            <m:nor/>
                          </m:rPr>
                          <a:rPr lang="en-US" sz="2800" b="0" i="0" smtClean="0">
                            <a:solidFill>
                              <a:srgbClr val="0000A2"/>
                            </a:solidFill>
                            <a:latin typeface="Times New Roman" pitchFamily="18" charset="0"/>
                            <a:cs typeface="Times New Roman" pitchFamily="18" charset="0"/>
                          </a:rPr>
                          <m:t>x</m:t>
                        </m:r>
                        <m:r>
                          <m:rPr>
                            <m:nor/>
                          </m:rPr>
                          <a:rPr lang="en-US" sz="2800" b="0" i="0" smtClean="0">
                            <a:solidFill>
                              <a:srgbClr val="0000A2"/>
                            </a:solidFill>
                            <a:latin typeface="Times New Roman" pitchFamily="18" charset="0"/>
                            <a:cs typeface="Times New Roman" pitchFamily="18" charset="0"/>
                          </a:rPr>
                          <m:t> + 9</m:t>
                        </m:r>
                      </m:num>
                      <m:den>
                        <m:sSup>
                          <m:sSupPr>
                            <m:ctrlPr>
                              <a:rPr lang="en-US" sz="2800" i="1">
                                <a:solidFill>
                                  <a:srgbClr val="0000A2"/>
                                </a:solidFill>
                                <a:latin typeface="Cambria Math" panose="02040503050406030204" pitchFamily="18" charset="0"/>
                                <a:cs typeface="Times New Roman" pitchFamily="18" charset="0"/>
                              </a:rPr>
                            </m:ctrlPr>
                          </m:sSupPr>
                          <m:e>
                            <m:r>
                              <m:rPr>
                                <m:nor/>
                              </m:rPr>
                              <a:rPr lang="en-US" sz="2800" i="0">
                                <a:solidFill>
                                  <a:srgbClr val="0000A2"/>
                                </a:solidFill>
                                <a:latin typeface="Times New Roman" pitchFamily="18" charset="0"/>
                                <a:cs typeface="Times New Roman" pitchFamily="18" charset="0"/>
                              </a:rPr>
                              <m:t>x</m:t>
                            </m:r>
                          </m:e>
                          <m:sup>
                            <m:r>
                              <a:rPr lang="en-US" sz="2800" b="0" i="1" smtClean="0">
                                <a:solidFill>
                                  <a:srgbClr val="0000A2"/>
                                </a:solidFill>
                                <a:latin typeface="Cambria Math" panose="02040503050406030204" pitchFamily="18" charset="0"/>
                                <a:cs typeface="Times New Roman" pitchFamily="18" charset="0"/>
                              </a:rPr>
                              <m:t>2</m:t>
                            </m:r>
                          </m:sup>
                        </m:sSup>
                        <m:r>
                          <a:rPr lang="en-US" sz="2800" b="0" i="1" smtClean="0">
                            <a:solidFill>
                              <a:srgbClr val="0000A2"/>
                            </a:solidFill>
                            <a:latin typeface="Cambria Math" panose="02040503050406030204" pitchFamily="18" charset="0"/>
                            <a:cs typeface="Times New Roman" pitchFamily="18" charset="0"/>
                          </a:rPr>
                          <m:t> </m:t>
                        </m:r>
                        <m:r>
                          <m:rPr>
                            <m:nor/>
                          </m:rPr>
                          <a:rPr lang="en-US" sz="2800" i="0">
                            <a:solidFill>
                              <a:srgbClr val="0000A2"/>
                            </a:solidFill>
                            <a:latin typeface="Times New Roman" pitchFamily="18" charset="0"/>
                            <a:cs typeface="Times New Roman" pitchFamily="18" charset="0"/>
                          </a:rPr>
                          <m:t>−</m:t>
                        </m:r>
                        <m:r>
                          <m:rPr>
                            <m:nor/>
                          </m:rPr>
                          <a:rPr lang="en-US" sz="2800" b="0" i="0" smtClean="0">
                            <a:solidFill>
                              <a:srgbClr val="0000A2"/>
                            </a:solidFill>
                            <a:latin typeface="Times New Roman" pitchFamily="18" charset="0"/>
                            <a:cs typeface="Times New Roman" pitchFamily="18" charset="0"/>
                          </a:rPr>
                          <m:t> </m:t>
                        </m:r>
                        <m:r>
                          <m:rPr>
                            <m:nor/>
                          </m:rPr>
                          <a:rPr lang="en-US" sz="2800" i="0">
                            <a:solidFill>
                              <a:srgbClr val="0000A2"/>
                            </a:solidFill>
                            <a:latin typeface="Times New Roman" pitchFamily="18" charset="0"/>
                            <a:cs typeface="Times New Roman" pitchFamily="18" charset="0"/>
                          </a:rPr>
                          <m:t>4</m:t>
                        </m:r>
                      </m:den>
                    </m:f>
                  </m:oMath>
                </a14:m>
                <a:endParaRPr lang="en-US" sz="2800">
                  <a:solidFill>
                    <a:srgbClr val="0000C0"/>
                  </a:solidFill>
                  <a:latin typeface="Times New Roman" pitchFamily="18" charset="0"/>
                  <a:cs typeface="Times New Roman" pitchFamily="18" charset="0"/>
                </a:endParaRPr>
              </a:p>
            </p:txBody>
          </p:sp>
        </mc:Choice>
        <mc:Fallback xmlns="">
          <p:sp>
            <p:nvSpPr>
              <p:cNvPr id="3" name="Rectangle 2"/>
              <p:cNvSpPr>
                <a:spLocks noRot="1" noChangeAspect="1" noMove="1" noResize="1" noEditPoints="1" noAdjustHandles="1" noChangeArrowheads="1" noChangeShapeType="1" noTextEdit="1"/>
              </p:cNvSpPr>
              <p:nvPr/>
            </p:nvSpPr>
            <p:spPr bwMode="auto">
              <a:xfrm>
                <a:off x="152400" y="590550"/>
                <a:ext cx="8839200" cy="2674002"/>
              </a:xfrm>
              <a:prstGeom prst="rect">
                <a:avLst/>
              </a:prstGeom>
              <a:blipFill>
                <a:blip r:embed="rId3"/>
                <a:stretch>
                  <a:fillRect l="-1379" t="-2050" b="-2050"/>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spTree>
    <p:extLst>
      <p:ext uri="{BB962C8B-B14F-4D97-AF65-F5344CB8AC3E}">
        <p14:creationId xmlns:p14="http://schemas.microsoft.com/office/powerpoint/2010/main" val="38414893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6200" y="81975"/>
            <a:ext cx="1752600" cy="584775"/>
          </a:xfrm>
          <a:prstGeom prst="rect">
            <a:avLst/>
          </a:prstGeom>
          <a:noFill/>
        </p:spPr>
        <p:txBody>
          <a:bodyPr wrap="square" rtlCol="0">
            <a:spAutoFit/>
          </a:bodyPr>
          <a:lstStyle/>
          <a:p>
            <a:pPr lvl="0" algn="just" eaLnBrk="0" fontAlgn="base" hangingPunct="0">
              <a:spcBef>
                <a:spcPct val="0"/>
              </a:spcBef>
              <a:spcAft>
                <a:spcPct val="0"/>
              </a:spcAft>
              <a:tabLst>
                <a:tab pos="3306763" algn="l"/>
              </a:tabLst>
            </a:pPr>
            <a:r>
              <a:rPr lang="fr-FR" sz="3200" b="1" u="sng">
                <a:solidFill>
                  <a:srgbClr val="C00000"/>
                </a:solidFill>
                <a:latin typeface="Times New Roman" pitchFamily="18" charset="0"/>
                <a:ea typeface="Times New Roman" pitchFamily="18" charset="0"/>
                <a:cs typeface="Times New Roman" pitchFamily="18" charset="0"/>
              </a:rPr>
              <a:t>Đáp án: </a:t>
            </a:r>
          </a:p>
        </p:txBody>
      </p:sp>
      <mc:AlternateContent xmlns:mc="http://schemas.openxmlformats.org/markup-compatibility/2006" xmlns:a14="http://schemas.microsoft.com/office/drawing/2010/main">
        <mc:Choice Requires="a14">
          <p:sp>
            <p:nvSpPr>
              <p:cNvPr id="2" name="Rectangle 1"/>
              <p:cNvSpPr/>
              <p:nvPr/>
            </p:nvSpPr>
            <p:spPr>
              <a:xfrm>
                <a:off x="1543482" y="438150"/>
                <a:ext cx="4801314" cy="876843"/>
              </a:xfrm>
              <a:prstGeom prst="rect">
                <a:avLst/>
              </a:prstGeom>
            </p:spPr>
            <p:txBody>
              <a:bodyPr wrap="none">
                <a:spAutoFit/>
              </a:bodyPr>
              <a:lstStyle/>
              <a:p>
                <a:r>
                  <a:rPr lang="en-US" sz="3200">
                    <a:solidFill>
                      <a:srgbClr val="0000A2"/>
                    </a:solidFill>
                    <a:latin typeface="Times New Roman" pitchFamily="18" charset="0"/>
                    <a:ea typeface="Times New Roman" pitchFamily="18" charset="0"/>
                    <a:cs typeface="Times New Roman" pitchFamily="18" charset="0"/>
                  </a:rPr>
                  <a:t>a) </a:t>
                </a:r>
                <a14:m>
                  <m:oMath xmlns:m="http://schemas.openxmlformats.org/officeDocument/2006/math">
                    <m:r>
                      <m:rPr>
                        <m:nor/>
                      </m:rPr>
                      <a:rPr lang="en-US" sz="3200">
                        <a:solidFill>
                          <a:srgbClr val="0000A2"/>
                        </a:solidFill>
                        <a:latin typeface="Times New Roman" pitchFamily="18" charset="0"/>
                        <a:cs typeface="Times New Roman" pitchFamily="18" charset="0"/>
                      </a:rPr>
                      <m:t>P</m:t>
                    </m:r>
                    <m:r>
                      <m:rPr>
                        <m:nor/>
                      </m:rPr>
                      <a:rPr lang="en-US" sz="3200">
                        <a:solidFill>
                          <a:srgbClr val="0000A2"/>
                        </a:solidFill>
                        <a:latin typeface="Times New Roman" pitchFamily="18" charset="0"/>
                        <a:cs typeface="Times New Roman" pitchFamily="18" charset="0"/>
                      </a:rPr>
                      <m:t>.</m:t>
                    </m:r>
                    <m:f>
                      <m:fPr>
                        <m:ctrlPr>
                          <a:rPr lang="en-US" sz="3200" i="1">
                            <a:solidFill>
                              <a:srgbClr val="0000A2"/>
                            </a:solidFill>
                            <a:latin typeface="Cambria Math" panose="02040503050406030204" pitchFamily="18" charset="0"/>
                            <a:cs typeface="Times New Roman" pitchFamily="18" charset="0"/>
                          </a:rPr>
                        </m:ctrlPr>
                      </m:fPr>
                      <m:num>
                        <m:sSup>
                          <m:sSupPr>
                            <m:ctrlPr>
                              <a:rPr lang="en-US" sz="3200" i="1">
                                <a:solidFill>
                                  <a:srgbClr val="0000A2"/>
                                </a:solidFill>
                                <a:latin typeface="Cambria Math" panose="02040503050406030204" pitchFamily="18" charset="0"/>
                                <a:cs typeface="Times New Roman" pitchFamily="18" charset="0"/>
                              </a:rPr>
                            </m:ctrlPr>
                          </m:sSupPr>
                          <m:e>
                            <m:r>
                              <m:rPr>
                                <m:nor/>
                              </m:rPr>
                              <a:rPr lang="en-US" sz="3200">
                                <a:solidFill>
                                  <a:srgbClr val="0000A2"/>
                                </a:solidFill>
                                <a:latin typeface="Times New Roman" pitchFamily="18" charset="0"/>
                                <a:cs typeface="Times New Roman" pitchFamily="18" charset="0"/>
                              </a:rPr>
                              <m:t>x</m:t>
                            </m:r>
                          </m:e>
                          <m:sup>
                            <m:r>
                              <a:rPr lang="en-US" sz="3200" b="0" i="1" smtClean="0">
                                <a:solidFill>
                                  <a:srgbClr val="0000A2"/>
                                </a:solidFill>
                                <a:latin typeface="Cambria Math" panose="02040503050406030204" pitchFamily="18" charset="0"/>
                                <a:cs typeface="Times New Roman" pitchFamily="18" charset="0"/>
                              </a:rPr>
                              <m:t>2</m:t>
                            </m:r>
                          </m:sup>
                        </m:sSup>
                        <m:r>
                          <a:rPr lang="en-US" sz="3200" b="0" i="1" smtClean="0">
                            <a:solidFill>
                              <a:srgbClr val="0000A2"/>
                            </a:solidFill>
                            <a:latin typeface="Cambria Math" panose="02040503050406030204" pitchFamily="18" charset="0"/>
                            <a:cs typeface="Times New Roman" pitchFamily="18" charset="0"/>
                          </a:rPr>
                          <m:t> </m:t>
                        </m:r>
                        <m:r>
                          <m:rPr>
                            <m:nor/>
                          </m:rPr>
                          <a:rPr lang="en-US" sz="3200">
                            <a:solidFill>
                              <a:srgbClr val="0000A2"/>
                            </a:solidFill>
                            <a:latin typeface="Times New Roman" pitchFamily="18" charset="0"/>
                            <a:cs typeface="Times New Roman" pitchFamily="18" charset="0"/>
                          </a:rPr>
                          <m:t>+</m:t>
                        </m:r>
                        <m:r>
                          <m:rPr>
                            <m:nor/>
                          </m:rPr>
                          <a:rPr lang="en-US" sz="3200" b="0" i="0" smtClean="0">
                            <a:solidFill>
                              <a:srgbClr val="0000A2"/>
                            </a:solidFill>
                            <a:latin typeface="Times New Roman" pitchFamily="18" charset="0"/>
                            <a:cs typeface="Times New Roman" pitchFamily="18" charset="0"/>
                          </a:rPr>
                          <m:t> </m:t>
                        </m:r>
                        <m:r>
                          <m:rPr>
                            <m:nor/>
                          </m:rPr>
                          <a:rPr lang="en-US" sz="3200">
                            <a:solidFill>
                              <a:srgbClr val="0000A2"/>
                            </a:solidFill>
                            <a:latin typeface="Times New Roman" pitchFamily="18" charset="0"/>
                            <a:cs typeface="Times New Roman" pitchFamily="18" charset="0"/>
                          </a:rPr>
                          <m:t>3</m:t>
                        </m:r>
                        <m:r>
                          <m:rPr>
                            <m:nor/>
                          </m:rPr>
                          <a:rPr lang="en-US" sz="3200">
                            <a:solidFill>
                              <a:srgbClr val="0000A2"/>
                            </a:solidFill>
                            <a:latin typeface="Times New Roman" pitchFamily="18" charset="0"/>
                            <a:cs typeface="Times New Roman" pitchFamily="18" charset="0"/>
                          </a:rPr>
                          <m:t>x</m:t>
                        </m:r>
                      </m:num>
                      <m:den>
                        <m:r>
                          <m:rPr>
                            <m:nor/>
                          </m:rPr>
                          <a:rPr lang="en-US" sz="3200">
                            <a:solidFill>
                              <a:srgbClr val="0000A2"/>
                            </a:solidFill>
                            <a:latin typeface="Times New Roman" pitchFamily="18" charset="0"/>
                            <a:cs typeface="Times New Roman" pitchFamily="18" charset="0"/>
                          </a:rPr>
                          <m:t>x</m:t>
                        </m:r>
                        <m:r>
                          <m:rPr>
                            <m:nor/>
                          </m:rPr>
                          <a:rPr lang="en-US" sz="3200" b="0" i="0" smtClean="0">
                            <a:solidFill>
                              <a:srgbClr val="0000A2"/>
                            </a:solidFill>
                            <a:latin typeface="Times New Roman" pitchFamily="18" charset="0"/>
                            <a:cs typeface="Times New Roman" pitchFamily="18" charset="0"/>
                          </a:rPr>
                          <m:t> </m:t>
                        </m:r>
                        <m:r>
                          <m:rPr>
                            <m:nor/>
                          </m:rPr>
                          <a:rPr lang="en-US" sz="3200">
                            <a:solidFill>
                              <a:srgbClr val="0000A2"/>
                            </a:solidFill>
                            <a:latin typeface="Times New Roman" pitchFamily="18" charset="0"/>
                            <a:cs typeface="Times New Roman" pitchFamily="18" charset="0"/>
                          </a:rPr>
                          <m:t>−</m:t>
                        </m:r>
                        <m:r>
                          <m:rPr>
                            <m:nor/>
                          </m:rPr>
                          <a:rPr lang="en-US" sz="3200" b="0" i="0" smtClean="0">
                            <a:solidFill>
                              <a:srgbClr val="0000A2"/>
                            </a:solidFill>
                            <a:latin typeface="Times New Roman" pitchFamily="18" charset="0"/>
                            <a:cs typeface="Times New Roman" pitchFamily="18" charset="0"/>
                          </a:rPr>
                          <m:t> </m:t>
                        </m:r>
                        <m:r>
                          <m:rPr>
                            <m:nor/>
                          </m:rPr>
                          <a:rPr lang="en-US" sz="3200">
                            <a:solidFill>
                              <a:srgbClr val="0000A2"/>
                            </a:solidFill>
                            <a:latin typeface="Times New Roman" pitchFamily="18" charset="0"/>
                            <a:cs typeface="Times New Roman" pitchFamily="18" charset="0"/>
                          </a:rPr>
                          <m:t>4</m:t>
                        </m:r>
                      </m:den>
                    </m:f>
                    <m:r>
                      <m:rPr>
                        <m:nor/>
                      </m:rPr>
                      <a:rPr lang="en-US" sz="3200">
                        <a:solidFill>
                          <a:srgbClr val="0000A2"/>
                        </a:solidFill>
                        <a:latin typeface="Times New Roman" pitchFamily="18" charset="0"/>
                        <a:ea typeface="Times New Roman" pitchFamily="18" charset="0"/>
                        <a:cs typeface="Times New Roman" pitchFamily="18" charset="0"/>
                      </a:rPr>
                      <m:t>	 = </m:t>
                    </m:r>
                    <m:f>
                      <m:fPr>
                        <m:ctrlPr>
                          <a:rPr lang="en-US" sz="3200" i="1">
                            <a:solidFill>
                              <a:srgbClr val="0000A2"/>
                            </a:solidFill>
                            <a:latin typeface="Cambria Math" panose="02040503050406030204" pitchFamily="18" charset="0"/>
                            <a:cs typeface="Times New Roman" pitchFamily="18" charset="0"/>
                          </a:rPr>
                        </m:ctrlPr>
                      </m:fPr>
                      <m:num>
                        <m:sSup>
                          <m:sSupPr>
                            <m:ctrlPr>
                              <a:rPr lang="en-US" sz="3200" i="1">
                                <a:solidFill>
                                  <a:srgbClr val="0000A2"/>
                                </a:solidFill>
                                <a:latin typeface="Cambria Math" panose="02040503050406030204" pitchFamily="18" charset="0"/>
                                <a:cs typeface="Times New Roman" pitchFamily="18" charset="0"/>
                              </a:rPr>
                            </m:ctrlPr>
                          </m:sSupPr>
                          <m:e>
                            <m:r>
                              <m:rPr>
                                <m:nor/>
                              </m:rPr>
                              <a:rPr lang="en-US" sz="3200">
                                <a:solidFill>
                                  <a:srgbClr val="0000A2"/>
                                </a:solidFill>
                                <a:latin typeface="Times New Roman" pitchFamily="18" charset="0"/>
                                <a:cs typeface="Times New Roman" pitchFamily="18" charset="0"/>
                              </a:rPr>
                              <m:t>x</m:t>
                            </m:r>
                          </m:e>
                          <m:sup>
                            <m:r>
                              <a:rPr lang="en-US" sz="3200" b="0" i="1" smtClean="0">
                                <a:solidFill>
                                  <a:srgbClr val="0000A2"/>
                                </a:solidFill>
                                <a:latin typeface="Cambria Math" panose="02040503050406030204" pitchFamily="18" charset="0"/>
                                <a:cs typeface="Times New Roman" pitchFamily="18" charset="0"/>
                              </a:rPr>
                              <m:t>2</m:t>
                            </m:r>
                          </m:sup>
                        </m:sSup>
                        <m:r>
                          <a:rPr lang="en-US" sz="3200" b="0" i="1" smtClean="0">
                            <a:solidFill>
                              <a:srgbClr val="0000A2"/>
                            </a:solidFill>
                            <a:latin typeface="Cambria Math" panose="02040503050406030204" pitchFamily="18" charset="0"/>
                            <a:cs typeface="Times New Roman" pitchFamily="18" charset="0"/>
                          </a:rPr>
                          <m:t> </m:t>
                        </m:r>
                        <m:r>
                          <m:rPr>
                            <m:nor/>
                          </m:rPr>
                          <a:rPr lang="en-US" sz="3200">
                            <a:solidFill>
                              <a:srgbClr val="0000A2"/>
                            </a:solidFill>
                            <a:latin typeface="Times New Roman" pitchFamily="18" charset="0"/>
                            <a:cs typeface="Times New Roman" pitchFamily="18" charset="0"/>
                          </a:rPr>
                          <m:t>−</m:t>
                        </m:r>
                        <m:r>
                          <m:rPr>
                            <m:nor/>
                          </m:rPr>
                          <a:rPr lang="en-US" sz="3200" b="0" i="0" smtClean="0">
                            <a:solidFill>
                              <a:srgbClr val="0000A2"/>
                            </a:solidFill>
                            <a:latin typeface="Times New Roman" pitchFamily="18" charset="0"/>
                            <a:cs typeface="Times New Roman" pitchFamily="18" charset="0"/>
                          </a:rPr>
                          <m:t> </m:t>
                        </m:r>
                        <m:r>
                          <m:rPr>
                            <m:nor/>
                          </m:rPr>
                          <a:rPr lang="en-US" sz="3200">
                            <a:solidFill>
                              <a:srgbClr val="0000A2"/>
                            </a:solidFill>
                            <a:latin typeface="Times New Roman" pitchFamily="18" charset="0"/>
                            <a:cs typeface="Times New Roman" pitchFamily="18" charset="0"/>
                          </a:rPr>
                          <m:t>9</m:t>
                        </m:r>
                      </m:num>
                      <m:den>
                        <m:sSup>
                          <m:sSupPr>
                            <m:ctrlPr>
                              <a:rPr lang="en-US" sz="3200" i="1">
                                <a:solidFill>
                                  <a:srgbClr val="0000A2"/>
                                </a:solidFill>
                                <a:latin typeface="Cambria Math" panose="02040503050406030204" pitchFamily="18" charset="0"/>
                                <a:cs typeface="Times New Roman" pitchFamily="18" charset="0"/>
                              </a:rPr>
                            </m:ctrlPr>
                          </m:sSupPr>
                          <m:e>
                            <m:r>
                              <m:rPr>
                                <m:nor/>
                              </m:rPr>
                              <a:rPr lang="en-US" sz="3200">
                                <a:solidFill>
                                  <a:srgbClr val="0000A2"/>
                                </a:solidFill>
                                <a:latin typeface="Times New Roman" pitchFamily="18" charset="0"/>
                                <a:cs typeface="Times New Roman" pitchFamily="18" charset="0"/>
                              </a:rPr>
                              <m:t>x</m:t>
                            </m:r>
                          </m:e>
                          <m:sup>
                            <m:r>
                              <a:rPr lang="en-US" sz="3200" b="0" i="1" smtClean="0">
                                <a:solidFill>
                                  <a:srgbClr val="0000A2"/>
                                </a:solidFill>
                                <a:latin typeface="Cambria Math" panose="02040503050406030204" pitchFamily="18" charset="0"/>
                                <a:cs typeface="Times New Roman" pitchFamily="18" charset="0"/>
                              </a:rPr>
                              <m:t>2</m:t>
                            </m:r>
                          </m:sup>
                        </m:sSup>
                        <m:r>
                          <a:rPr lang="en-US" sz="3200" b="0" i="1" smtClean="0">
                            <a:solidFill>
                              <a:srgbClr val="0000A2"/>
                            </a:solidFill>
                            <a:latin typeface="Cambria Math" panose="02040503050406030204" pitchFamily="18" charset="0"/>
                            <a:cs typeface="Times New Roman" pitchFamily="18" charset="0"/>
                          </a:rPr>
                          <m:t> </m:t>
                        </m:r>
                        <m:r>
                          <m:rPr>
                            <m:nor/>
                          </m:rPr>
                          <a:rPr lang="en-US" sz="3200">
                            <a:solidFill>
                              <a:srgbClr val="0000A2"/>
                            </a:solidFill>
                            <a:latin typeface="Times New Roman" pitchFamily="18" charset="0"/>
                            <a:cs typeface="Times New Roman" pitchFamily="18" charset="0"/>
                          </a:rPr>
                          <m:t>−</m:t>
                        </m:r>
                        <m:r>
                          <m:rPr>
                            <m:nor/>
                          </m:rPr>
                          <a:rPr lang="en-US" sz="3200" b="0" i="0" smtClean="0">
                            <a:solidFill>
                              <a:srgbClr val="0000A2"/>
                            </a:solidFill>
                            <a:latin typeface="Times New Roman" pitchFamily="18" charset="0"/>
                            <a:cs typeface="Times New Roman" pitchFamily="18" charset="0"/>
                          </a:rPr>
                          <m:t> </m:t>
                        </m:r>
                        <m:r>
                          <m:rPr>
                            <m:nor/>
                          </m:rPr>
                          <a:rPr lang="en-US" sz="3200">
                            <a:solidFill>
                              <a:srgbClr val="0000A2"/>
                            </a:solidFill>
                            <a:latin typeface="Times New Roman" pitchFamily="18" charset="0"/>
                            <a:cs typeface="Times New Roman" pitchFamily="18" charset="0"/>
                          </a:rPr>
                          <m:t>4</m:t>
                        </m:r>
                        <m:r>
                          <m:rPr>
                            <m:nor/>
                          </m:rPr>
                          <a:rPr lang="en-US" sz="3200">
                            <a:solidFill>
                              <a:srgbClr val="0000A2"/>
                            </a:solidFill>
                            <a:latin typeface="Times New Roman" pitchFamily="18" charset="0"/>
                            <a:cs typeface="Times New Roman" pitchFamily="18" charset="0"/>
                          </a:rPr>
                          <m:t>x</m:t>
                        </m:r>
                      </m:den>
                    </m:f>
                  </m:oMath>
                </a14:m>
                <a:r>
                  <a:rPr lang="en-US" sz="3200">
                    <a:solidFill>
                      <a:srgbClr val="0000A2"/>
                    </a:solidFill>
                    <a:latin typeface="Times New Roman" pitchFamily="18" charset="0"/>
                    <a:ea typeface="Times New Roman" pitchFamily="18" charset="0"/>
                    <a:cs typeface="Times New Roman" pitchFamily="18" charset="0"/>
                  </a:rPr>
                  <a:t>	</a:t>
                </a:r>
                <a:endParaRPr lang="en-US" sz="3200">
                  <a:solidFill>
                    <a:srgbClr val="0000A2"/>
                  </a:solidFill>
                  <a:latin typeface="Times New Roman" pitchFamily="18" charset="0"/>
                  <a:cs typeface="Times New Roman" pitchFamily="18" charset="0"/>
                </a:endParaRPr>
              </a:p>
            </p:txBody>
          </p:sp>
        </mc:Choice>
        <mc:Fallback xmlns="">
          <p:sp>
            <p:nvSpPr>
              <p:cNvPr id="2" name="Rectangle 1"/>
              <p:cNvSpPr>
                <a:spLocks noRot="1" noChangeAspect="1" noMove="1" noResize="1" noEditPoints="1" noAdjustHandles="1" noChangeArrowheads="1" noChangeShapeType="1" noTextEdit="1"/>
              </p:cNvSpPr>
              <p:nvPr/>
            </p:nvSpPr>
            <p:spPr>
              <a:xfrm>
                <a:off x="1543482" y="438150"/>
                <a:ext cx="4801314" cy="876843"/>
              </a:xfrm>
              <a:prstGeom prst="rect">
                <a:avLst/>
              </a:prstGeom>
              <a:blipFill>
                <a:blip r:embed="rId2"/>
                <a:stretch>
                  <a:fillRect l="-3173" b="-9028"/>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5" name="Rectangle 4"/>
              <p:cNvSpPr/>
              <p:nvPr/>
            </p:nvSpPr>
            <p:spPr>
              <a:xfrm>
                <a:off x="1066800" y="1504950"/>
                <a:ext cx="4734694" cy="107747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n-US" sz="3200" smtClean="0">
                          <a:solidFill>
                            <a:srgbClr val="0000A2"/>
                          </a:solidFill>
                          <a:latin typeface="Times New Roman" pitchFamily="18" charset="0"/>
                          <a:ea typeface="Times New Roman" pitchFamily="18" charset="0"/>
                          <a:cs typeface="Times New Roman" pitchFamily="18" charset="0"/>
                        </a:rPr>
                        <m:t>	 </m:t>
                      </m:r>
                      <m:r>
                        <a:rPr lang="en-US" sz="3200" i="1" smtClean="0">
                          <a:solidFill>
                            <a:srgbClr val="0000A2"/>
                          </a:solidFill>
                          <a:latin typeface="Cambria Math" panose="02040503050406030204" pitchFamily="18" charset="0"/>
                          <a:ea typeface="Cambria Math" panose="02040503050406030204" pitchFamily="18" charset="0"/>
                          <a:cs typeface="Times New Roman" pitchFamily="18" charset="0"/>
                        </a:rPr>
                        <m:t>⟹</m:t>
                      </m:r>
                      <m:r>
                        <m:rPr>
                          <m:nor/>
                        </m:rPr>
                        <a:rPr lang="en-US" sz="3200" b="0" i="0" smtClean="0">
                          <a:solidFill>
                            <a:srgbClr val="0000A2"/>
                          </a:solidFill>
                          <a:latin typeface="Times New Roman" pitchFamily="18" charset="0"/>
                          <a:ea typeface="Times New Roman" pitchFamily="18" charset="0"/>
                          <a:cs typeface="Times New Roman" pitchFamily="18" charset="0"/>
                        </a:rPr>
                        <m:t>P</m:t>
                      </m:r>
                      <m:r>
                        <m:rPr>
                          <m:nor/>
                        </m:rPr>
                        <a:rPr lang="en-US" sz="3200" b="0" i="0" smtClean="0">
                          <a:solidFill>
                            <a:srgbClr val="0000A2"/>
                          </a:solidFill>
                          <a:latin typeface="Times New Roman" pitchFamily="18" charset="0"/>
                          <a:ea typeface="Times New Roman" pitchFamily="18" charset="0"/>
                          <a:cs typeface="Times New Roman" pitchFamily="18" charset="0"/>
                        </a:rPr>
                        <m:t> = </m:t>
                      </m:r>
                      <m:f>
                        <m:fPr>
                          <m:ctrlPr>
                            <a:rPr lang="en-US" sz="3200" i="1">
                              <a:solidFill>
                                <a:srgbClr val="0000A2"/>
                              </a:solidFill>
                              <a:latin typeface="Cambria Math" panose="02040503050406030204" pitchFamily="18" charset="0"/>
                              <a:cs typeface="Times New Roman" pitchFamily="18" charset="0"/>
                            </a:rPr>
                          </m:ctrlPr>
                        </m:fPr>
                        <m:num>
                          <m:sSup>
                            <m:sSupPr>
                              <m:ctrlPr>
                                <a:rPr lang="en-US" sz="3200" i="1">
                                  <a:solidFill>
                                    <a:srgbClr val="0000A2"/>
                                  </a:solidFill>
                                  <a:latin typeface="Cambria Math" panose="02040503050406030204" pitchFamily="18" charset="0"/>
                                  <a:cs typeface="Times New Roman" pitchFamily="18" charset="0"/>
                                </a:rPr>
                              </m:ctrlPr>
                            </m:sSupPr>
                            <m:e>
                              <m:r>
                                <m:rPr>
                                  <m:nor/>
                                </m:rPr>
                                <a:rPr lang="en-US" sz="3200">
                                  <a:solidFill>
                                    <a:srgbClr val="0000A2"/>
                                  </a:solidFill>
                                  <a:latin typeface="Times New Roman" pitchFamily="18" charset="0"/>
                                  <a:cs typeface="Times New Roman" pitchFamily="18" charset="0"/>
                                </a:rPr>
                                <m:t>x</m:t>
                              </m:r>
                            </m:e>
                            <m:sup>
                              <m:r>
                                <a:rPr lang="en-US" sz="3200" b="0" i="1" smtClean="0">
                                  <a:solidFill>
                                    <a:srgbClr val="0000A2"/>
                                  </a:solidFill>
                                  <a:latin typeface="Cambria Math" panose="02040503050406030204" pitchFamily="18" charset="0"/>
                                  <a:cs typeface="Times New Roman" pitchFamily="18" charset="0"/>
                                </a:rPr>
                                <m:t>2</m:t>
                              </m:r>
                            </m:sup>
                          </m:sSup>
                          <m:r>
                            <a:rPr lang="en-US" sz="3200" b="0" i="1" smtClean="0">
                              <a:solidFill>
                                <a:srgbClr val="0000A2"/>
                              </a:solidFill>
                              <a:latin typeface="Cambria Math" panose="02040503050406030204" pitchFamily="18" charset="0"/>
                              <a:cs typeface="Times New Roman" pitchFamily="18" charset="0"/>
                            </a:rPr>
                            <m:t> </m:t>
                          </m:r>
                          <m:r>
                            <m:rPr>
                              <m:nor/>
                            </m:rPr>
                            <a:rPr lang="en-US" sz="3200">
                              <a:solidFill>
                                <a:srgbClr val="0000A2"/>
                              </a:solidFill>
                              <a:latin typeface="Times New Roman" pitchFamily="18" charset="0"/>
                              <a:cs typeface="Times New Roman" pitchFamily="18" charset="0"/>
                            </a:rPr>
                            <m:t>−</m:t>
                          </m:r>
                          <m:r>
                            <m:rPr>
                              <m:nor/>
                            </m:rPr>
                            <a:rPr lang="en-US" sz="3200" b="0" i="0" smtClean="0">
                              <a:solidFill>
                                <a:srgbClr val="0000A2"/>
                              </a:solidFill>
                              <a:latin typeface="Times New Roman" pitchFamily="18" charset="0"/>
                              <a:cs typeface="Times New Roman" pitchFamily="18" charset="0"/>
                            </a:rPr>
                            <m:t> </m:t>
                          </m:r>
                          <m:r>
                            <m:rPr>
                              <m:nor/>
                            </m:rPr>
                            <a:rPr lang="en-US" sz="3200">
                              <a:solidFill>
                                <a:srgbClr val="0000A2"/>
                              </a:solidFill>
                              <a:latin typeface="Times New Roman" pitchFamily="18" charset="0"/>
                              <a:cs typeface="Times New Roman" pitchFamily="18" charset="0"/>
                            </a:rPr>
                            <m:t>9</m:t>
                          </m:r>
                        </m:num>
                        <m:den>
                          <m:sSup>
                            <m:sSupPr>
                              <m:ctrlPr>
                                <a:rPr lang="en-US" sz="3200" i="1">
                                  <a:solidFill>
                                    <a:srgbClr val="0000A2"/>
                                  </a:solidFill>
                                  <a:latin typeface="Cambria Math" panose="02040503050406030204" pitchFamily="18" charset="0"/>
                                  <a:cs typeface="Times New Roman" pitchFamily="18" charset="0"/>
                                </a:rPr>
                              </m:ctrlPr>
                            </m:sSupPr>
                            <m:e>
                              <m:r>
                                <m:rPr>
                                  <m:nor/>
                                </m:rPr>
                                <a:rPr lang="en-US" sz="3200">
                                  <a:solidFill>
                                    <a:srgbClr val="0000A2"/>
                                  </a:solidFill>
                                  <a:latin typeface="Times New Roman" pitchFamily="18" charset="0"/>
                                  <a:cs typeface="Times New Roman" pitchFamily="18" charset="0"/>
                                </a:rPr>
                                <m:t>x</m:t>
                              </m:r>
                            </m:e>
                            <m:sup>
                              <m:r>
                                <a:rPr lang="en-US" sz="3200" b="0" i="1" smtClean="0">
                                  <a:solidFill>
                                    <a:srgbClr val="0000A2"/>
                                  </a:solidFill>
                                  <a:latin typeface="Cambria Math" panose="02040503050406030204" pitchFamily="18" charset="0"/>
                                  <a:cs typeface="Times New Roman" pitchFamily="18" charset="0"/>
                                </a:rPr>
                                <m:t>2</m:t>
                              </m:r>
                            </m:sup>
                          </m:sSup>
                          <m:r>
                            <a:rPr lang="en-US" sz="3200" b="0" i="1" smtClean="0">
                              <a:solidFill>
                                <a:srgbClr val="0000A2"/>
                              </a:solidFill>
                              <a:latin typeface="Cambria Math" panose="02040503050406030204" pitchFamily="18" charset="0"/>
                              <a:cs typeface="Times New Roman" pitchFamily="18" charset="0"/>
                            </a:rPr>
                            <m:t> </m:t>
                          </m:r>
                          <m:r>
                            <m:rPr>
                              <m:nor/>
                            </m:rPr>
                            <a:rPr lang="en-US" sz="3200">
                              <a:solidFill>
                                <a:srgbClr val="0000A2"/>
                              </a:solidFill>
                              <a:latin typeface="Times New Roman" pitchFamily="18" charset="0"/>
                              <a:cs typeface="Times New Roman" pitchFamily="18" charset="0"/>
                            </a:rPr>
                            <m:t>−</m:t>
                          </m:r>
                          <m:r>
                            <m:rPr>
                              <m:nor/>
                            </m:rPr>
                            <a:rPr lang="en-US" sz="3200" b="0" i="0" smtClean="0">
                              <a:solidFill>
                                <a:srgbClr val="0000A2"/>
                              </a:solidFill>
                              <a:latin typeface="Times New Roman" pitchFamily="18" charset="0"/>
                              <a:cs typeface="Times New Roman" pitchFamily="18" charset="0"/>
                            </a:rPr>
                            <m:t> </m:t>
                          </m:r>
                          <m:r>
                            <m:rPr>
                              <m:nor/>
                            </m:rPr>
                            <a:rPr lang="en-US" sz="3200">
                              <a:solidFill>
                                <a:srgbClr val="0000A2"/>
                              </a:solidFill>
                              <a:latin typeface="Times New Roman" pitchFamily="18" charset="0"/>
                              <a:cs typeface="Times New Roman" pitchFamily="18" charset="0"/>
                            </a:rPr>
                            <m:t>4</m:t>
                          </m:r>
                          <m:r>
                            <m:rPr>
                              <m:nor/>
                            </m:rPr>
                            <a:rPr lang="en-US" sz="3200">
                              <a:solidFill>
                                <a:srgbClr val="0000A2"/>
                              </a:solidFill>
                              <a:latin typeface="Times New Roman" pitchFamily="18" charset="0"/>
                              <a:cs typeface="Times New Roman" pitchFamily="18" charset="0"/>
                            </a:rPr>
                            <m:t>x</m:t>
                          </m:r>
                        </m:den>
                      </m:f>
                      <m:r>
                        <a:rPr lang="en-US" sz="3200" b="0" i="1" smtClean="0">
                          <a:solidFill>
                            <a:srgbClr val="0000A2"/>
                          </a:solidFill>
                          <a:latin typeface="Cambria Math" panose="02040503050406030204" pitchFamily="18" charset="0"/>
                          <a:cs typeface="Times New Roman" pitchFamily="18" charset="0"/>
                        </a:rPr>
                        <m:t> </m:t>
                      </m:r>
                      <m:r>
                        <a:rPr lang="en-US" sz="3200" b="0" i="1" smtClean="0">
                          <a:solidFill>
                            <a:srgbClr val="0000A2"/>
                          </a:solidFill>
                          <a:latin typeface="Cambria Math"/>
                          <a:cs typeface="Times New Roman" pitchFamily="18" charset="0"/>
                        </a:rPr>
                        <m:t>:</m:t>
                      </m:r>
                      <m:r>
                        <a:rPr lang="en-US" sz="3200" b="0" i="1" smtClean="0">
                          <a:solidFill>
                            <a:srgbClr val="0000A2"/>
                          </a:solidFill>
                          <a:latin typeface="Cambria Math" panose="02040503050406030204" pitchFamily="18" charset="0"/>
                          <a:cs typeface="Times New Roman" pitchFamily="18" charset="0"/>
                        </a:rPr>
                        <m:t> </m:t>
                      </m:r>
                      <m:f>
                        <m:fPr>
                          <m:ctrlPr>
                            <a:rPr lang="en-US" sz="3200" i="1">
                              <a:solidFill>
                                <a:srgbClr val="0000A2"/>
                              </a:solidFill>
                              <a:latin typeface="Cambria Math" panose="02040503050406030204" pitchFamily="18" charset="0"/>
                              <a:cs typeface="Times New Roman" pitchFamily="18" charset="0"/>
                            </a:rPr>
                          </m:ctrlPr>
                        </m:fPr>
                        <m:num>
                          <m:sSup>
                            <m:sSupPr>
                              <m:ctrlPr>
                                <a:rPr lang="en-US" sz="3200" i="1">
                                  <a:solidFill>
                                    <a:srgbClr val="0000A2"/>
                                  </a:solidFill>
                                  <a:latin typeface="Cambria Math" panose="02040503050406030204" pitchFamily="18" charset="0"/>
                                  <a:cs typeface="Times New Roman" pitchFamily="18" charset="0"/>
                                </a:rPr>
                              </m:ctrlPr>
                            </m:sSupPr>
                            <m:e>
                              <m:r>
                                <m:rPr>
                                  <m:nor/>
                                </m:rPr>
                                <a:rPr lang="en-US" sz="3200">
                                  <a:solidFill>
                                    <a:srgbClr val="0000A2"/>
                                  </a:solidFill>
                                  <a:latin typeface="Times New Roman" pitchFamily="18" charset="0"/>
                                  <a:cs typeface="Times New Roman" pitchFamily="18" charset="0"/>
                                </a:rPr>
                                <m:t>x</m:t>
                              </m:r>
                            </m:e>
                            <m:sup>
                              <m:r>
                                <a:rPr lang="en-US" sz="3200" b="0" i="1" smtClean="0">
                                  <a:solidFill>
                                    <a:srgbClr val="0000A2"/>
                                  </a:solidFill>
                                  <a:latin typeface="Cambria Math" panose="02040503050406030204" pitchFamily="18" charset="0"/>
                                  <a:cs typeface="Times New Roman" pitchFamily="18" charset="0"/>
                                </a:rPr>
                                <m:t>2</m:t>
                              </m:r>
                            </m:sup>
                          </m:sSup>
                          <m:r>
                            <a:rPr lang="en-US" sz="3200" b="0" i="1" smtClean="0">
                              <a:solidFill>
                                <a:srgbClr val="0000A2"/>
                              </a:solidFill>
                              <a:latin typeface="Cambria Math" panose="02040503050406030204" pitchFamily="18" charset="0"/>
                              <a:cs typeface="Times New Roman" pitchFamily="18" charset="0"/>
                            </a:rPr>
                            <m:t> </m:t>
                          </m:r>
                          <m:r>
                            <m:rPr>
                              <m:nor/>
                            </m:rPr>
                            <a:rPr lang="en-US" sz="3200">
                              <a:solidFill>
                                <a:srgbClr val="0000A2"/>
                              </a:solidFill>
                              <a:latin typeface="Times New Roman" pitchFamily="18" charset="0"/>
                              <a:cs typeface="Times New Roman" pitchFamily="18" charset="0"/>
                            </a:rPr>
                            <m:t>+</m:t>
                          </m:r>
                          <m:r>
                            <m:rPr>
                              <m:nor/>
                            </m:rPr>
                            <a:rPr lang="en-US" sz="3200" b="0" i="0" smtClean="0">
                              <a:solidFill>
                                <a:srgbClr val="0000A2"/>
                              </a:solidFill>
                              <a:latin typeface="Times New Roman" pitchFamily="18" charset="0"/>
                              <a:cs typeface="Times New Roman" pitchFamily="18" charset="0"/>
                            </a:rPr>
                            <m:t> </m:t>
                          </m:r>
                          <m:r>
                            <m:rPr>
                              <m:nor/>
                            </m:rPr>
                            <a:rPr lang="en-US" sz="3200">
                              <a:solidFill>
                                <a:srgbClr val="0000A2"/>
                              </a:solidFill>
                              <a:latin typeface="Times New Roman" pitchFamily="18" charset="0"/>
                              <a:cs typeface="Times New Roman" pitchFamily="18" charset="0"/>
                            </a:rPr>
                            <m:t>3</m:t>
                          </m:r>
                          <m:r>
                            <m:rPr>
                              <m:nor/>
                            </m:rPr>
                            <a:rPr lang="en-US" sz="3200">
                              <a:solidFill>
                                <a:srgbClr val="0000A2"/>
                              </a:solidFill>
                              <a:latin typeface="Times New Roman" pitchFamily="18" charset="0"/>
                              <a:cs typeface="Times New Roman" pitchFamily="18" charset="0"/>
                            </a:rPr>
                            <m:t>x</m:t>
                          </m:r>
                        </m:num>
                        <m:den>
                          <m:r>
                            <m:rPr>
                              <m:nor/>
                            </m:rPr>
                            <a:rPr lang="en-US" sz="3200">
                              <a:solidFill>
                                <a:srgbClr val="0000A2"/>
                              </a:solidFill>
                              <a:latin typeface="Times New Roman" pitchFamily="18" charset="0"/>
                              <a:cs typeface="Times New Roman" pitchFamily="18" charset="0"/>
                            </a:rPr>
                            <m:t>x</m:t>
                          </m:r>
                          <m:r>
                            <m:rPr>
                              <m:nor/>
                            </m:rPr>
                            <a:rPr lang="en-US" sz="3200" b="0" i="0" smtClean="0">
                              <a:solidFill>
                                <a:srgbClr val="0000A2"/>
                              </a:solidFill>
                              <a:latin typeface="Times New Roman" pitchFamily="18" charset="0"/>
                              <a:cs typeface="Times New Roman" pitchFamily="18" charset="0"/>
                            </a:rPr>
                            <m:t> </m:t>
                          </m:r>
                          <m:r>
                            <m:rPr>
                              <m:nor/>
                            </m:rPr>
                            <a:rPr lang="en-US" sz="3200">
                              <a:solidFill>
                                <a:srgbClr val="0000A2"/>
                              </a:solidFill>
                              <a:latin typeface="Times New Roman" pitchFamily="18" charset="0"/>
                              <a:cs typeface="Times New Roman" pitchFamily="18" charset="0"/>
                            </a:rPr>
                            <m:t>−</m:t>
                          </m:r>
                          <m:r>
                            <m:rPr>
                              <m:nor/>
                            </m:rPr>
                            <a:rPr lang="en-US" sz="3200" b="0" i="0" smtClean="0">
                              <a:solidFill>
                                <a:srgbClr val="0000A2"/>
                              </a:solidFill>
                              <a:latin typeface="Times New Roman" pitchFamily="18" charset="0"/>
                              <a:cs typeface="Times New Roman" pitchFamily="18" charset="0"/>
                            </a:rPr>
                            <m:t> </m:t>
                          </m:r>
                          <m:r>
                            <m:rPr>
                              <m:nor/>
                            </m:rPr>
                            <a:rPr lang="en-US" sz="3200">
                              <a:solidFill>
                                <a:srgbClr val="0000A2"/>
                              </a:solidFill>
                              <a:latin typeface="Times New Roman" pitchFamily="18" charset="0"/>
                              <a:cs typeface="Times New Roman" pitchFamily="18" charset="0"/>
                            </a:rPr>
                            <m:t>4</m:t>
                          </m:r>
                        </m:den>
                      </m:f>
                    </m:oMath>
                  </m:oMathPara>
                </a14:m>
                <a:endParaRPr lang="en-US" sz="3200">
                  <a:solidFill>
                    <a:srgbClr val="0000A2"/>
                  </a:solidFill>
                  <a:latin typeface="Times New Roman" pitchFamily="18" charset="0"/>
                  <a:cs typeface="Times New Roman" pitchFamily="18" charset="0"/>
                </a:endParaRPr>
              </a:p>
            </p:txBody>
          </p:sp>
        </mc:Choice>
        <mc:Fallback xmlns="">
          <p:sp>
            <p:nvSpPr>
              <p:cNvPr id="5" name="Rectangle 4"/>
              <p:cNvSpPr>
                <a:spLocks noRot="1" noChangeAspect="1" noMove="1" noResize="1" noEditPoints="1" noAdjustHandles="1" noChangeArrowheads="1" noChangeShapeType="1" noTextEdit="1"/>
              </p:cNvSpPr>
              <p:nvPr/>
            </p:nvSpPr>
            <p:spPr>
              <a:xfrm>
                <a:off x="1066800" y="1504950"/>
                <a:ext cx="4734694" cy="1077474"/>
              </a:xfrm>
              <a:prstGeom prst="rect">
                <a:avLst/>
              </a:prstGeom>
              <a:blipFill>
                <a:blip r:embed="rId3"/>
                <a:stretch>
                  <a:fillRect/>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6" name="Rectangle 5"/>
              <p:cNvSpPr/>
              <p:nvPr/>
            </p:nvSpPr>
            <p:spPr>
              <a:xfrm>
                <a:off x="1981200" y="2780044"/>
                <a:ext cx="5162118" cy="111767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n-US" sz="3200" smtClean="0">
                          <a:solidFill>
                            <a:srgbClr val="0000A2"/>
                          </a:solidFill>
                          <a:latin typeface="Times New Roman" pitchFamily="18" charset="0"/>
                          <a:ea typeface="Times New Roman" pitchFamily="18" charset="0"/>
                          <a:cs typeface="Times New Roman" pitchFamily="18" charset="0"/>
                        </a:rPr>
                        <m:t>	 </m:t>
                      </m:r>
                      <m:r>
                        <a:rPr lang="en-US" sz="3200" b="0" i="1" smtClean="0">
                          <a:solidFill>
                            <a:srgbClr val="0000A2"/>
                          </a:solidFill>
                          <a:latin typeface="Cambria Math"/>
                          <a:cs typeface="Times New Roman" pitchFamily="18" charset="0"/>
                        </a:rPr>
                        <m:t>=</m:t>
                      </m:r>
                      <m:f>
                        <m:fPr>
                          <m:ctrlPr>
                            <a:rPr lang="en-US" sz="3200" i="1">
                              <a:solidFill>
                                <a:srgbClr val="0000A2"/>
                              </a:solidFill>
                              <a:latin typeface="Cambria Math" panose="02040503050406030204" pitchFamily="18" charset="0"/>
                              <a:cs typeface="Times New Roman" pitchFamily="18" charset="0"/>
                            </a:rPr>
                          </m:ctrlPr>
                        </m:fPr>
                        <m:num>
                          <m:d>
                            <m:dPr>
                              <m:ctrlPr>
                                <a:rPr lang="en-US" sz="3200" i="1">
                                  <a:solidFill>
                                    <a:srgbClr val="0000A2"/>
                                  </a:solidFill>
                                  <a:latin typeface="Cambria Math" panose="02040503050406030204" pitchFamily="18" charset="0"/>
                                  <a:cs typeface="Times New Roman" pitchFamily="18" charset="0"/>
                                </a:rPr>
                              </m:ctrlPr>
                            </m:dPr>
                            <m:e>
                              <m:r>
                                <m:rPr>
                                  <m:nor/>
                                </m:rPr>
                                <a:rPr lang="en-US" sz="3200">
                                  <a:solidFill>
                                    <a:srgbClr val="0000A2"/>
                                  </a:solidFill>
                                  <a:latin typeface="Times New Roman" pitchFamily="18" charset="0"/>
                                  <a:cs typeface="Times New Roman" pitchFamily="18" charset="0"/>
                                </a:rPr>
                                <m:t>x</m:t>
                              </m:r>
                              <m:r>
                                <a:rPr lang="en-US" sz="3200" b="0" i="1" smtClean="0">
                                  <a:solidFill>
                                    <a:srgbClr val="0000A2"/>
                                  </a:solidFill>
                                  <a:latin typeface="Cambria Math"/>
                                  <a:cs typeface="Times New Roman" pitchFamily="18" charset="0"/>
                                </a:rPr>
                                <m:t>−</m:t>
                              </m:r>
                              <m:r>
                                <a:rPr lang="en-US" sz="3200" i="1">
                                  <a:solidFill>
                                    <a:srgbClr val="0000A2"/>
                                  </a:solidFill>
                                  <a:latin typeface="Cambria Math"/>
                                  <a:cs typeface="Times New Roman" pitchFamily="18" charset="0"/>
                                </a:rPr>
                                <m:t>3</m:t>
                              </m:r>
                            </m:e>
                          </m:d>
                          <m:d>
                            <m:dPr>
                              <m:ctrlPr>
                                <a:rPr lang="en-US" sz="3200" i="1">
                                  <a:solidFill>
                                    <a:srgbClr val="0000A2"/>
                                  </a:solidFill>
                                  <a:latin typeface="Cambria Math" panose="02040503050406030204" pitchFamily="18" charset="0"/>
                                  <a:cs typeface="Times New Roman" pitchFamily="18" charset="0"/>
                                </a:rPr>
                              </m:ctrlPr>
                            </m:dPr>
                            <m:e>
                              <m:r>
                                <m:rPr>
                                  <m:nor/>
                                </m:rPr>
                                <a:rPr lang="en-US" sz="3200">
                                  <a:solidFill>
                                    <a:srgbClr val="0000A2"/>
                                  </a:solidFill>
                                  <a:latin typeface="Times New Roman" pitchFamily="18" charset="0"/>
                                  <a:cs typeface="Times New Roman" pitchFamily="18" charset="0"/>
                                </a:rPr>
                                <m:t>x</m:t>
                              </m:r>
                              <m:r>
                                <a:rPr lang="en-US" sz="3200" i="1">
                                  <a:solidFill>
                                    <a:srgbClr val="0000A2"/>
                                  </a:solidFill>
                                  <a:latin typeface="Cambria Math"/>
                                  <a:cs typeface="Times New Roman" pitchFamily="18" charset="0"/>
                                </a:rPr>
                                <m:t>+3</m:t>
                              </m:r>
                            </m:e>
                          </m:d>
                        </m:num>
                        <m:den>
                          <m:r>
                            <m:rPr>
                              <m:nor/>
                            </m:rPr>
                            <a:rPr lang="en-US" sz="3200">
                              <a:solidFill>
                                <a:srgbClr val="0000A2"/>
                              </a:solidFill>
                              <a:latin typeface="Times New Roman" pitchFamily="18" charset="0"/>
                              <a:cs typeface="Times New Roman" pitchFamily="18" charset="0"/>
                            </a:rPr>
                            <m:t>x</m:t>
                          </m:r>
                          <m:d>
                            <m:dPr>
                              <m:ctrlPr>
                                <a:rPr lang="en-US" sz="3200" i="1">
                                  <a:solidFill>
                                    <a:srgbClr val="0000A2"/>
                                  </a:solidFill>
                                  <a:latin typeface="Cambria Math" panose="02040503050406030204" pitchFamily="18" charset="0"/>
                                  <a:cs typeface="Times New Roman" pitchFamily="18" charset="0"/>
                                </a:rPr>
                              </m:ctrlPr>
                            </m:dPr>
                            <m:e>
                              <m:r>
                                <m:rPr>
                                  <m:nor/>
                                </m:rPr>
                                <a:rPr lang="en-US" sz="3200">
                                  <a:solidFill>
                                    <a:srgbClr val="0000A2"/>
                                  </a:solidFill>
                                  <a:latin typeface="Times New Roman" pitchFamily="18" charset="0"/>
                                  <a:cs typeface="Times New Roman" pitchFamily="18" charset="0"/>
                                </a:rPr>
                                <m:t>x</m:t>
                              </m:r>
                              <m:r>
                                <a:rPr lang="en-US" sz="3200" b="0" i="1" smtClean="0">
                                  <a:solidFill>
                                    <a:srgbClr val="0000A2"/>
                                  </a:solidFill>
                                  <a:latin typeface="Cambria Math"/>
                                  <a:cs typeface="Times New Roman" pitchFamily="18" charset="0"/>
                                </a:rPr>
                                <m:t>−4</m:t>
                              </m:r>
                            </m:e>
                          </m:d>
                        </m:den>
                      </m:f>
                      <m:r>
                        <a:rPr lang="en-US" sz="3200" b="0" i="1" smtClean="0">
                          <a:solidFill>
                            <a:srgbClr val="0000A2"/>
                          </a:solidFill>
                          <a:latin typeface="Cambria Math"/>
                          <a:cs typeface="Times New Roman" pitchFamily="18" charset="0"/>
                        </a:rPr>
                        <m:t>.</m:t>
                      </m:r>
                      <m:f>
                        <m:fPr>
                          <m:ctrlPr>
                            <a:rPr lang="en-US" sz="3200" i="1">
                              <a:solidFill>
                                <a:srgbClr val="0000A2"/>
                              </a:solidFill>
                              <a:latin typeface="Cambria Math" panose="02040503050406030204" pitchFamily="18" charset="0"/>
                              <a:cs typeface="Times New Roman" pitchFamily="18" charset="0"/>
                            </a:rPr>
                          </m:ctrlPr>
                        </m:fPr>
                        <m:num>
                          <m:r>
                            <m:rPr>
                              <m:nor/>
                            </m:rPr>
                            <a:rPr lang="en-US" sz="3200">
                              <a:solidFill>
                                <a:srgbClr val="0000A2"/>
                              </a:solidFill>
                              <a:latin typeface="Times New Roman" pitchFamily="18" charset="0"/>
                              <a:cs typeface="Times New Roman" pitchFamily="18" charset="0"/>
                            </a:rPr>
                            <m:t>x</m:t>
                          </m:r>
                          <m:r>
                            <m:rPr>
                              <m:nor/>
                            </m:rPr>
                            <a:rPr lang="en-US" sz="3200" b="0" i="0" smtClean="0">
                              <a:solidFill>
                                <a:srgbClr val="0000A2"/>
                              </a:solidFill>
                              <a:latin typeface="Times New Roman" pitchFamily="18" charset="0"/>
                              <a:cs typeface="Times New Roman" pitchFamily="18" charset="0"/>
                            </a:rPr>
                            <m:t> </m:t>
                          </m:r>
                          <m:r>
                            <m:rPr>
                              <m:nor/>
                            </m:rPr>
                            <a:rPr lang="en-US" sz="3200">
                              <a:solidFill>
                                <a:srgbClr val="0000A2"/>
                              </a:solidFill>
                              <a:latin typeface="Times New Roman" pitchFamily="18" charset="0"/>
                              <a:cs typeface="Times New Roman" pitchFamily="18" charset="0"/>
                            </a:rPr>
                            <m:t>−</m:t>
                          </m:r>
                          <m:r>
                            <m:rPr>
                              <m:nor/>
                            </m:rPr>
                            <a:rPr lang="en-US" sz="3200" b="0" i="0" smtClean="0">
                              <a:solidFill>
                                <a:srgbClr val="0000A2"/>
                              </a:solidFill>
                              <a:latin typeface="Times New Roman" pitchFamily="18" charset="0"/>
                              <a:cs typeface="Times New Roman" pitchFamily="18" charset="0"/>
                            </a:rPr>
                            <m:t> </m:t>
                          </m:r>
                          <m:r>
                            <m:rPr>
                              <m:nor/>
                            </m:rPr>
                            <a:rPr lang="en-US" sz="3200">
                              <a:solidFill>
                                <a:srgbClr val="0000A2"/>
                              </a:solidFill>
                              <a:latin typeface="Times New Roman" pitchFamily="18" charset="0"/>
                              <a:cs typeface="Times New Roman" pitchFamily="18" charset="0"/>
                            </a:rPr>
                            <m:t>4</m:t>
                          </m:r>
                        </m:num>
                        <m:den>
                          <m:r>
                            <m:rPr>
                              <m:nor/>
                            </m:rPr>
                            <a:rPr lang="en-US" sz="3200">
                              <a:solidFill>
                                <a:srgbClr val="0000A2"/>
                              </a:solidFill>
                              <a:latin typeface="Times New Roman" pitchFamily="18" charset="0"/>
                              <a:cs typeface="Times New Roman" pitchFamily="18" charset="0"/>
                            </a:rPr>
                            <m:t>x</m:t>
                          </m:r>
                          <m:d>
                            <m:dPr>
                              <m:ctrlPr>
                                <a:rPr lang="en-US" sz="3200" i="1" smtClean="0">
                                  <a:solidFill>
                                    <a:srgbClr val="0000A2"/>
                                  </a:solidFill>
                                  <a:latin typeface="Cambria Math" panose="02040503050406030204" pitchFamily="18" charset="0"/>
                                  <a:cs typeface="Times New Roman" pitchFamily="18" charset="0"/>
                                </a:rPr>
                              </m:ctrlPr>
                            </m:dPr>
                            <m:e>
                              <m:r>
                                <m:rPr>
                                  <m:nor/>
                                </m:rPr>
                                <a:rPr lang="en-US" sz="3200">
                                  <a:solidFill>
                                    <a:srgbClr val="0000A2"/>
                                  </a:solidFill>
                                  <a:latin typeface="Times New Roman" pitchFamily="18" charset="0"/>
                                  <a:cs typeface="Times New Roman" pitchFamily="18" charset="0"/>
                                </a:rPr>
                                <m:t>x</m:t>
                              </m:r>
                              <m:r>
                                <a:rPr lang="en-US" sz="3200" b="0" i="1" smtClean="0">
                                  <a:solidFill>
                                    <a:srgbClr val="0000A2"/>
                                  </a:solidFill>
                                  <a:latin typeface="Cambria Math"/>
                                  <a:cs typeface="Times New Roman" pitchFamily="18" charset="0"/>
                                </a:rPr>
                                <m:t>+3</m:t>
                              </m:r>
                            </m:e>
                          </m:d>
                        </m:den>
                      </m:f>
                    </m:oMath>
                  </m:oMathPara>
                </a14:m>
                <a:endParaRPr lang="en-US" sz="3200">
                  <a:solidFill>
                    <a:srgbClr val="0000A2"/>
                  </a:solidFill>
                  <a:latin typeface="Times New Roman" pitchFamily="18" charset="0"/>
                  <a:cs typeface="Times New Roman" pitchFamily="18" charset="0"/>
                </a:endParaRPr>
              </a:p>
            </p:txBody>
          </p:sp>
        </mc:Choice>
        <mc:Fallback xmlns="">
          <p:sp>
            <p:nvSpPr>
              <p:cNvPr id="6" name="Rectangle 5"/>
              <p:cNvSpPr>
                <a:spLocks noRot="1" noChangeAspect="1" noMove="1" noResize="1" noEditPoints="1" noAdjustHandles="1" noChangeArrowheads="1" noChangeShapeType="1" noTextEdit="1"/>
              </p:cNvSpPr>
              <p:nvPr/>
            </p:nvSpPr>
            <p:spPr>
              <a:xfrm>
                <a:off x="1981200" y="2780044"/>
                <a:ext cx="5162118" cy="1117678"/>
              </a:xfrm>
              <a:prstGeom prst="rect">
                <a:avLst/>
              </a:prstGeom>
              <a:blipFill>
                <a:blip r:embed="rId4"/>
                <a:stretch>
                  <a:fillRect/>
                </a:stretch>
              </a:blipFill>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7" name="Rectangle 6"/>
              <p:cNvSpPr/>
              <p:nvPr/>
            </p:nvSpPr>
            <p:spPr>
              <a:xfrm>
                <a:off x="1828800" y="3897722"/>
                <a:ext cx="2020490" cy="1014317"/>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n-US" sz="3200" smtClean="0">
                          <a:solidFill>
                            <a:srgbClr val="0000A2"/>
                          </a:solidFill>
                          <a:latin typeface="Times New Roman" pitchFamily="18" charset="0"/>
                          <a:ea typeface="Times New Roman" pitchFamily="18" charset="0"/>
                          <a:cs typeface="Times New Roman" pitchFamily="18" charset="0"/>
                        </a:rPr>
                        <m:t>	 </m:t>
                      </m:r>
                      <m:r>
                        <m:rPr>
                          <m:nor/>
                        </m:rPr>
                        <a:rPr lang="en-US" sz="3200" b="0" i="0" smtClean="0">
                          <a:solidFill>
                            <a:srgbClr val="0000A2"/>
                          </a:solidFill>
                          <a:latin typeface="Times New Roman" pitchFamily="18" charset="0"/>
                          <a:ea typeface="Times New Roman" pitchFamily="18" charset="0"/>
                          <a:cs typeface="Times New Roman" pitchFamily="18" charset="0"/>
                        </a:rPr>
                        <m:t>P</m:t>
                      </m:r>
                      <m:r>
                        <a:rPr lang="en-US" sz="3200" b="0" i="1" smtClean="0">
                          <a:solidFill>
                            <a:srgbClr val="0000A2"/>
                          </a:solidFill>
                          <a:latin typeface="Cambria Math"/>
                          <a:cs typeface="Times New Roman" pitchFamily="18" charset="0"/>
                        </a:rPr>
                        <m:t>=</m:t>
                      </m:r>
                      <m:f>
                        <m:fPr>
                          <m:ctrlPr>
                            <a:rPr lang="en-US" sz="3200" i="1">
                              <a:solidFill>
                                <a:srgbClr val="0000A2"/>
                              </a:solidFill>
                              <a:latin typeface="Cambria Math" panose="02040503050406030204" pitchFamily="18" charset="0"/>
                              <a:cs typeface="Times New Roman" pitchFamily="18" charset="0"/>
                            </a:rPr>
                          </m:ctrlPr>
                        </m:fPr>
                        <m:num>
                          <m:r>
                            <m:rPr>
                              <m:nor/>
                            </m:rPr>
                            <a:rPr lang="en-US" sz="3200">
                              <a:solidFill>
                                <a:srgbClr val="0000A2"/>
                              </a:solidFill>
                              <a:latin typeface="Times New Roman" pitchFamily="18" charset="0"/>
                              <a:cs typeface="Times New Roman" pitchFamily="18" charset="0"/>
                            </a:rPr>
                            <m:t>x</m:t>
                          </m:r>
                          <m:r>
                            <m:rPr>
                              <m:nor/>
                            </m:rPr>
                            <a:rPr lang="en-US" sz="3200" b="0" i="0" smtClean="0">
                              <a:solidFill>
                                <a:srgbClr val="0000A2"/>
                              </a:solidFill>
                              <a:latin typeface="Times New Roman" pitchFamily="18" charset="0"/>
                              <a:cs typeface="Times New Roman" pitchFamily="18" charset="0"/>
                            </a:rPr>
                            <m:t> </m:t>
                          </m:r>
                          <m:r>
                            <m:rPr>
                              <m:nor/>
                            </m:rPr>
                            <a:rPr lang="en-US" sz="3200">
                              <a:solidFill>
                                <a:srgbClr val="0000A2"/>
                              </a:solidFill>
                              <a:latin typeface="Times New Roman" pitchFamily="18" charset="0"/>
                              <a:cs typeface="Times New Roman" pitchFamily="18" charset="0"/>
                            </a:rPr>
                            <m:t>−</m:t>
                          </m:r>
                          <m:r>
                            <m:rPr>
                              <m:nor/>
                            </m:rPr>
                            <a:rPr lang="en-US" sz="3200" b="0" i="0" smtClean="0">
                              <a:solidFill>
                                <a:srgbClr val="0000A2"/>
                              </a:solidFill>
                              <a:latin typeface="Times New Roman" pitchFamily="18" charset="0"/>
                              <a:cs typeface="Times New Roman" pitchFamily="18" charset="0"/>
                            </a:rPr>
                            <m:t> </m:t>
                          </m:r>
                          <m:r>
                            <a:rPr lang="en-US" sz="3200" b="0" i="1" smtClean="0">
                              <a:solidFill>
                                <a:srgbClr val="0000A2"/>
                              </a:solidFill>
                              <a:latin typeface="Cambria Math"/>
                              <a:cs typeface="Times New Roman" pitchFamily="18" charset="0"/>
                            </a:rPr>
                            <m:t>3</m:t>
                          </m:r>
                        </m:num>
                        <m:den>
                          <m:sSup>
                            <m:sSupPr>
                              <m:ctrlPr>
                                <a:rPr lang="en-US" sz="3200" i="1">
                                  <a:solidFill>
                                    <a:srgbClr val="0000A2"/>
                                  </a:solidFill>
                                  <a:latin typeface="Cambria Math" panose="02040503050406030204" pitchFamily="18" charset="0"/>
                                  <a:cs typeface="Times New Roman" pitchFamily="18" charset="0"/>
                                </a:rPr>
                              </m:ctrlPr>
                            </m:sSupPr>
                            <m:e>
                              <m:r>
                                <m:rPr>
                                  <m:nor/>
                                </m:rPr>
                                <a:rPr lang="en-US" sz="3200">
                                  <a:solidFill>
                                    <a:srgbClr val="0000A2"/>
                                  </a:solidFill>
                                  <a:latin typeface="Times New Roman" pitchFamily="18" charset="0"/>
                                  <a:cs typeface="Times New Roman" pitchFamily="18" charset="0"/>
                                </a:rPr>
                                <m:t>x</m:t>
                              </m:r>
                            </m:e>
                            <m:sup>
                              <m:r>
                                <a:rPr lang="en-US" sz="3200" b="0" i="1" smtClean="0">
                                  <a:solidFill>
                                    <a:srgbClr val="0000A2"/>
                                  </a:solidFill>
                                  <a:latin typeface="Cambria Math" panose="02040503050406030204" pitchFamily="18" charset="0"/>
                                  <a:cs typeface="Times New Roman" pitchFamily="18" charset="0"/>
                                </a:rPr>
                                <m:t>2</m:t>
                              </m:r>
                            </m:sup>
                          </m:sSup>
                        </m:den>
                      </m:f>
                    </m:oMath>
                  </m:oMathPara>
                </a14:m>
                <a:endParaRPr lang="en-US" sz="3200">
                  <a:solidFill>
                    <a:srgbClr val="0000A2"/>
                  </a:solidFill>
                  <a:latin typeface="Times New Roman" pitchFamily="18" charset="0"/>
                  <a:cs typeface="Times New Roman" pitchFamily="18" charset="0"/>
                </a:endParaRPr>
              </a:p>
            </p:txBody>
          </p:sp>
        </mc:Choice>
        <mc:Fallback xmlns="">
          <p:sp>
            <p:nvSpPr>
              <p:cNvPr id="7" name="Rectangle 6"/>
              <p:cNvSpPr>
                <a:spLocks noRot="1" noChangeAspect="1" noMove="1" noResize="1" noEditPoints="1" noAdjustHandles="1" noChangeArrowheads="1" noChangeShapeType="1" noTextEdit="1"/>
              </p:cNvSpPr>
              <p:nvPr/>
            </p:nvSpPr>
            <p:spPr>
              <a:xfrm>
                <a:off x="1828800" y="3897722"/>
                <a:ext cx="2020490" cy="1014317"/>
              </a:xfrm>
              <a:prstGeom prst="rect">
                <a:avLst/>
              </a:prstGeom>
              <a:blipFill>
                <a:blip r:embed="rId5"/>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11816286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1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left)">
                                      <p:cBhvr>
                                        <p:cTn id="17" dur="1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Rectangle 2"/>
              <p:cNvSpPr>
                <a:spLocks noChangeArrowheads="1"/>
              </p:cNvSpPr>
              <p:nvPr/>
            </p:nvSpPr>
            <p:spPr bwMode="auto">
              <a:xfrm>
                <a:off x="762000" y="278345"/>
                <a:ext cx="6400800" cy="881460"/>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fontAlgn="base" hangingPunct="0">
                  <a:spcBef>
                    <a:spcPct val="0"/>
                  </a:spcBef>
                  <a:spcAft>
                    <a:spcPct val="0"/>
                  </a:spcAft>
                  <a:tabLst>
                    <a:tab pos="3306763" algn="l"/>
                  </a:tabLst>
                </a:pPr>
                <a:r>
                  <a:rPr lang="en-US" sz="3200">
                    <a:solidFill>
                      <a:srgbClr val="0000A2"/>
                    </a:solidFill>
                    <a:latin typeface="Times New Roman" pitchFamily="18" charset="0"/>
                    <a:ea typeface="Times New Roman" pitchFamily="18" charset="0"/>
                    <a:cs typeface="Times New Roman" pitchFamily="18" charset="0"/>
                  </a:rPr>
                  <a:t>b) </a:t>
                </a:r>
                <a14:m>
                  <m:oMath xmlns:m="http://schemas.openxmlformats.org/officeDocument/2006/math">
                    <m:r>
                      <m:rPr>
                        <m:nor/>
                      </m:rPr>
                      <a:rPr lang="en-US" sz="3200" b="0" i="0" smtClean="0">
                        <a:solidFill>
                          <a:srgbClr val="0000A2"/>
                        </a:solidFill>
                        <a:latin typeface="Times New Roman" pitchFamily="18" charset="0"/>
                        <a:cs typeface="Times New Roman" pitchFamily="18" charset="0"/>
                      </a:rPr>
                      <m:t>Q</m:t>
                    </m:r>
                    <m:r>
                      <m:rPr>
                        <m:nor/>
                      </m:rPr>
                      <a:rPr lang="en-US" sz="3200" b="0" i="0" smtClean="0">
                        <a:solidFill>
                          <a:srgbClr val="0000A2"/>
                        </a:solidFill>
                        <a:latin typeface="Times New Roman" pitchFamily="18" charset="0"/>
                        <a:cs typeface="Times New Roman" pitchFamily="18" charset="0"/>
                      </a:rPr>
                      <m:t> : </m:t>
                    </m:r>
                    <m:f>
                      <m:fPr>
                        <m:ctrlPr>
                          <a:rPr lang="en-US" sz="3200" i="1">
                            <a:solidFill>
                              <a:srgbClr val="0000A2"/>
                            </a:solidFill>
                            <a:latin typeface="Cambria Math" panose="02040503050406030204" pitchFamily="18" charset="0"/>
                            <a:cs typeface="Times New Roman" pitchFamily="18" charset="0"/>
                          </a:rPr>
                        </m:ctrlPr>
                      </m:fPr>
                      <m:num>
                        <m:r>
                          <m:rPr>
                            <m:nor/>
                          </m:rPr>
                          <a:rPr lang="en-US" sz="3200" i="0">
                            <a:solidFill>
                              <a:srgbClr val="0000A2"/>
                            </a:solidFill>
                            <a:latin typeface="Times New Roman" pitchFamily="18" charset="0"/>
                            <a:cs typeface="Times New Roman" pitchFamily="18" charset="0"/>
                          </a:rPr>
                          <m:t>x</m:t>
                        </m:r>
                        <m:r>
                          <m:rPr>
                            <m:nor/>
                          </m:rPr>
                          <a:rPr lang="en-US" sz="3200" b="0" i="0" smtClean="0">
                            <a:solidFill>
                              <a:srgbClr val="0000A2"/>
                            </a:solidFill>
                            <a:latin typeface="Times New Roman" pitchFamily="18" charset="0"/>
                            <a:cs typeface="Times New Roman" pitchFamily="18" charset="0"/>
                          </a:rPr>
                          <m:t> − 2</m:t>
                        </m:r>
                      </m:num>
                      <m:den>
                        <m:r>
                          <m:rPr>
                            <m:nor/>
                          </m:rPr>
                          <a:rPr lang="en-US" sz="3200" b="0" i="0" smtClean="0">
                            <a:solidFill>
                              <a:srgbClr val="0000A2"/>
                            </a:solidFill>
                            <a:latin typeface="Times New Roman" pitchFamily="18" charset="0"/>
                            <a:cs typeface="Times New Roman" pitchFamily="18" charset="0"/>
                          </a:rPr>
                          <m:t>2</m:t>
                        </m:r>
                        <m:r>
                          <m:rPr>
                            <m:nor/>
                          </m:rPr>
                          <a:rPr lang="en-US" sz="3200" i="0">
                            <a:solidFill>
                              <a:srgbClr val="0000A2"/>
                            </a:solidFill>
                            <a:latin typeface="Times New Roman" pitchFamily="18" charset="0"/>
                            <a:cs typeface="Times New Roman" pitchFamily="18" charset="0"/>
                          </a:rPr>
                          <m:t>x</m:t>
                        </m:r>
                        <m:r>
                          <m:rPr>
                            <m:nor/>
                          </m:rPr>
                          <a:rPr lang="en-US" sz="3200" b="0" i="0" smtClean="0">
                            <a:solidFill>
                              <a:srgbClr val="0000A2"/>
                            </a:solidFill>
                            <a:latin typeface="Times New Roman" pitchFamily="18" charset="0"/>
                            <a:cs typeface="Times New Roman" pitchFamily="18" charset="0"/>
                          </a:rPr>
                          <m:t> + 3</m:t>
                        </m:r>
                      </m:den>
                    </m:f>
                    <m:r>
                      <m:rPr>
                        <m:nor/>
                      </m:rPr>
                      <a:rPr lang="en-US" sz="3200" i="0">
                        <a:solidFill>
                          <a:srgbClr val="0000A2"/>
                        </a:solidFill>
                        <a:latin typeface="Times New Roman" pitchFamily="18" charset="0"/>
                        <a:ea typeface="Times New Roman" pitchFamily="18" charset="0"/>
                        <a:cs typeface="Times New Roman" pitchFamily="18" charset="0"/>
                      </a:rPr>
                      <m:t>	 = </m:t>
                    </m:r>
                    <m:f>
                      <m:fPr>
                        <m:ctrlPr>
                          <a:rPr lang="en-US" sz="3200" i="1">
                            <a:solidFill>
                              <a:srgbClr val="0000A2"/>
                            </a:solidFill>
                            <a:latin typeface="Cambria Math" panose="02040503050406030204" pitchFamily="18" charset="0"/>
                            <a:cs typeface="Times New Roman" pitchFamily="18" charset="0"/>
                          </a:rPr>
                        </m:ctrlPr>
                      </m:fPr>
                      <m:num>
                        <m:sSup>
                          <m:sSupPr>
                            <m:ctrlPr>
                              <a:rPr lang="en-US" sz="3200" i="1">
                                <a:solidFill>
                                  <a:srgbClr val="0000A2"/>
                                </a:solidFill>
                                <a:latin typeface="Cambria Math" panose="02040503050406030204" pitchFamily="18" charset="0"/>
                                <a:cs typeface="Times New Roman" pitchFamily="18" charset="0"/>
                              </a:rPr>
                            </m:ctrlPr>
                          </m:sSupPr>
                          <m:e>
                            <m:r>
                              <m:rPr>
                                <m:nor/>
                              </m:rPr>
                              <a:rPr lang="en-US" sz="3200" b="0" i="0" smtClean="0">
                                <a:solidFill>
                                  <a:srgbClr val="0000A2"/>
                                </a:solidFill>
                                <a:latin typeface="Times New Roman" pitchFamily="18" charset="0"/>
                                <a:cs typeface="Times New Roman" pitchFamily="18" charset="0"/>
                              </a:rPr>
                              <m:t>4</m:t>
                            </m:r>
                            <m:r>
                              <m:rPr>
                                <m:nor/>
                              </m:rPr>
                              <a:rPr lang="en-US" sz="3200" i="0">
                                <a:solidFill>
                                  <a:srgbClr val="0000A2"/>
                                </a:solidFill>
                                <a:latin typeface="Times New Roman" pitchFamily="18" charset="0"/>
                                <a:cs typeface="Times New Roman" pitchFamily="18" charset="0"/>
                              </a:rPr>
                              <m:t>x</m:t>
                            </m:r>
                          </m:e>
                          <m:sup>
                            <m:r>
                              <a:rPr lang="en-US" sz="3200" b="0" i="1" smtClean="0">
                                <a:solidFill>
                                  <a:srgbClr val="0000A2"/>
                                </a:solidFill>
                                <a:latin typeface="Cambria Math" panose="02040503050406030204" pitchFamily="18" charset="0"/>
                                <a:cs typeface="Times New Roman" pitchFamily="18" charset="0"/>
                              </a:rPr>
                              <m:t>2</m:t>
                            </m:r>
                          </m:sup>
                        </m:sSup>
                        <m:r>
                          <a:rPr lang="en-US" sz="3200" b="0" i="1" smtClean="0">
                            <a:solidFill>
                              <a:srgbClr val="0000A2"/>
                            </a:solidFill>
                            <a:latin typeface="Cambria Math" panose="02040503050406030204" pitchFamily="18" charset="0"/>
                            <a:cs typeface="Times New Roman" pitchFamily="18" charset="0"/>
                          </a:rPr>
                          <m:t> </m:t>
                        </m:r>
                        <m:r>
                          <m:rPr>
                            <m:nor/>
                          </m:rPr>
                          <a:rPr lang="en-US" sz="3200" b="0" i="0" smtClean="0">
                            <a:solidFill>
                              <a:srgbClr val="0000A2"/>
                            </a:solidFill>
                            <a:latin typeface="Times New Roman" pitchFamily="18" charset="0"/>
                            <a:cs typeface="Times New Roman" pitchFamily="18" charset="0"/>
                          </a:rPr>
                          <m:t>+ 12</m:t>
                        </m:r>
                        <m:r>
                          <m:rPr>
                            <m:nor/>
                          </m:rPr>
                          <a:rPr lang="en-US" sz="3200" b="0" i="0" smtClean="0">
                            <a:solidFill>
                              <a:srgbClr val="0000A2"/>
                            </a:solidFill>
                            <a:latin typeface="Times New Roman" pitchFamily="18" charset="0"/>
                            <a:cs typeface="Times New Roman" pitchFamily="18" charset="0"/>
                          </a:rPr>
                          <m:t>x</m:t>
                        </m:r>
                        <m:r>
                          <m:rPr>
                            <m:nor/>
                          </m:rPr>
                          <a:rPr lang="en-US" sz="3200" b="0" i="0" smtClean="0">
                            <a:solidFill>
                              <a:srgbClr val="0000A2"/>
                            </a:solidFill>
                            <a:latin typeface="Times New Roman" pitchFamily="18" charset="0"/>
                            <a:cs typeface="Times New Roman" pitchFamily="18" charset="0"/>
                          </a:rPr>
                          <m:t> + 9</m:t>
                        </m:r>
                      </m:num>
                      <m:den>
                        <m:sSup>
                          <m:sSupPr>
                            <m:ctrlPr>
                              <a:rPr lang="en-US" sz="3200" i="1">
                                <a:solidFill>
                                  <a:srgbClr val="0000A2"/>
                                </a:solidFill>
                                <a:latin typeface="Cambria Math" panose="02040503050406030204" pitchFamily="18" charset="0"/>
                                <a:cs typeface="Times New Roman" pitchFamily="18" charset="0"/>
                              </a:rPr>
                            </m:ctrlPr>
                          </m:sSupPr>
                          <m:e>
                            <m:r>
                              <m:rPr>
                                <m:nor/>
                              </m:rPr>
                              <a:rPr lang="en-US" sz="3200" i="0">
                                <a:solidFill>
                                  <a:srgbClr val="0000A2"/>
                                </a:solidFill>
                                <a:latin typeface="Times New Roman" pitchFamily="18" charset="0"/>
                                <a:cs typeface="Times New Roman" pitchFamily="18" charset="0"/>
                              </a:rPr>
                              <m:t>x</m:t>
                            </m:r>
                          </m:e>
                          <m:sup>
                            <m:r>
                              <a:rPr lang="en-US" sz="3200" b="0" i="1" smtClean="0">
                                <a:solidFill>
                                  <a:srgbClr val="0000A2"/>
                                </a:solidFill>
                                <a:latin typeface="Cambria Math" panose="02040503050406030204" pitchFamily="18" charset="0"/>
                                <a:cs typeface="Times New Roman" pitchFamily="18" charset="0"/>
                              </a:rPr>
                              <m:t>2</m:t>
                            </m:r>
                          </m:sup>
                        </m:sSup>
                        <m:r>
                          <a:rPr lang="en-US" sz="3200" b="0" i="1" smtClean="0">
                            <a:solidFill>
                              <a:srgbClr val="0000A2"/>
                            </a:solidFill>
                            <a:latin typeface="Cambria Math" panose="02040503050406030204" pitchFamily="18" charset="0"/>
                            <a:cs typeface="Times New Roman" pitchFamily="18" charset="0"/>
                          </a:rPr>
                          <m:t> </m:t>
                        </m:r>
                        <m:r>
                          <m:rPr>
                            <m:nor/>
                          </m:rPr>
                          <a:rPr lang="en-US" sz="3200" i="0">
                            <a:solidFill>
                              <a:srgbClr val="0000A2"/>
                            </a:solidFill>
                            <a:latin typeface="Times New Roman" pitchFamily="18" charset="0"/>
                            <a:cs typeface="Times New Roman" pitchFamily="18" charset="0"/>
                          </a:rPr>
                          <m:t>−</m:t>
                        </m:r>
                        <m:r>
                          <m:rPr>
                            <m:nor/>
                          </m:rPr>
                          <a:rPr lang="en-US" sz="3200" b="0" i="0" smtClean="0">
                            <a:solidFill>
                              <a:srgbClr val="0000A2"/>
                            </a:solidFill>
                            <a:latin typeface="Times New Roman" pitchFamily="18" charset="0"/>
                            <a:cs typeface="Times New Roman" pitchFamily="18" charset="0"/>
                          </a:rPr>
                          <m:t> </m:t>
                        </m:r>
                        <m:r>
                          <m:rPr>
                            <m:nor/>
                          </m:rPr>
                          <a:rPr lang="en-US" sz="3200" i="0">
                            <a:solidFill>
                              <a:srgbClr val="0000A2"/>
                            </a:solidFill>
                            <a:latin typeface="Times New Roman" pitchFamily="18" charset="0"/>
                            <a:cs typeface="Times New Roman" pitchFamily="18" charset="0"/>
                          </a:rPr>
                          <m:t>4</m:t>
                        </m:r>
                      </m:den>
                    </m:f>
                  </m:oMath>
                </a14:m>
                <a:endParaRPr lang="en-US" sz="3200">
                  <a:solidFill>
                    <a:srgbClr val="0000A2"/>
                  </a:solidFill>
                  <a:latin typeface="Times New Roman" pitchFamily="18" charset="0"/>
                  <a:cs typeface="Times New Roman" pitchFamily="18" charset="0"/>
                </a:endParaRPr>
              </a:p>
            </p:txBody>
          </p:sp>
        </mc:Choice>
        <mc:Fallback xmlns="">
          <p:sp>
            <p:nvSpPr>
              <p:cNvPr id="3" name="Rectangle 2"/>
              <p:cNvSpPr>
                <a:spLocks noRot="1" noChangeAspect="1" noMove="1" noResize="1" noEditPoints="1" noAdjustHandles="1" noChangeArrowheads="1" noChangeShapeType="1" noTextEdit="1"/>
              </p:cNvSpPr>
              <p:nvPr/>
            </p:nvSpPr>
            <p:spPr bwMode="auto">
              <a:xfrm>
                <a:off x="762000" y="278345"/>
                <a:ext cx="6400800" cy="881460"/>
              </a:xfrm>
              <a:prstGeom prst="rect">
                <a:avLst/>
              </a:prstGeom>
              <a:blipFill>
                <a:blip r:embed="rId3"/>
                <a:stretch>
                  <a:fillRect l="-2381" b="-9028"/>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4" name="Rectangle 3"/>
              <p:cNvSpPr>
                <a:spLocks noChangeArrowheads="1"/>
              </p:cNvSpPr>
              <p:nvPr/>
            </p:nvSpPr>
            <p:spPr bwMode="auto">
              <a:xfrm>
                <a:off x="609600" y="1472781"/>
                <a:ext cx="6553200" cy="881460"/>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fontAlgn="base" hangingPunct="0">
                  <a:spcBef>
                    <a:spcPct val="0"/>
                  </a:spcBef>
                  <a:spcAft>
                    <a:spcPct val="0"/>
                  </a:spcAft>
                  <a:tabLst>
                    <a:tab pos="3306763" algn="l"/>
                  </a:tabLst>
                </a:pPr>
                <a14:m>
                  <m:oMath xmlns:m="http://schemas.openxmlformats.org/officeDocument/2006/math">
                    <m:r>
                      <a:rPr lang="en-US" sz="3200" b="0" i="1" smtClean="0">
                        <a:solidFill>
                          <a:srgbClr val="0000A2"/>
                        </a:solidFill>
                        <a:latin typeface="Cambria Math" panose="02040503050406030204" pitchFamily="18" charset="0"/>
                        <a:ea typeface="Cambria Math" panose="02040503050406030204" pitchFamily="18" charset="0"/>
                        <a:cs typeface="Times New Roman" pitchFamily="18" charset="0"/>
                      </a:rPr>
                      <m:t>⟹</m:t>
                    </m:r>
                    <m:r>
                      <m:rPr>
                        <m:nor/>
                      </m:rPr>
                      <a:rPr lang="en-US" sz="3200" b="0" i="0" smtClean="0">
                        <a:solidFill>
                          <a:srgbClr val="0000A2"/>
                        </a:solidFill>
                        <a:latin typeface="Times New Roman" pitchFamily="18" charset="0"/>
                        <a:cs typeface="Times New Roman" pitchFamily="18" charset="0"/>
                      </a:rPr>
                      <m:t>Q</m:t>
                    </m:r>
                    <m:r>
                      <m:rPr>
                        <m:nor/>
                      </m:rPr>
                      <a:rPr lang="en-US" sz="3200" i="0" smtClean="0">
                        <a:solidFill>
                          <a:srgbClr val="0000A2"/>
                        </a:solidFill>
                        <a:latin typeface="Times New Roman" pitchFamily="18" charset="0"/>
                        <a:ea typeface="Times New Roman" pitchFamily="18" charset="0"/>
                        <a:cs typeface="Times New Roman" pitchFamily="18" charset="0"/>
                      </a:rPr>
                      <m:t>	</m:t>
                    </m:r>
                    <m:r>
                      <a:rPr lang="en-US" sz="3200" b="0" i="1" smtClean="0">
                        <a:solidFill>
                          <a:srgbClr val="0000A2"/>
                        </a:solidFill>
                        <a:latin typeface="Cambria Math"/>
                        <a:cs typeface="Times New Roman" pitchFamily="18" charset="0"/>
                      </a:rPr>
                      <m:t>=</m:t>
                    </m:r>
                    <m:f>
                      <m:fPr>
                        <m:ctrlPr>
                          <a:rPr lang="en-US" sz="3200" i="1">
                            <a:solidFill>
                              <a:srgbClr val="0000A2"/>
                            </a:solidFill>
                            <a:latin typeface="Cambria Math" panose="02040503050406030204" pitchFamily="18" charset="0"/>
                            <a:cs typeface="Times New Roman" pitchFamily="18" charset="0"/>
                          </a:rPr>
                        </m:ctrlPr>
                      </m:fPr>
                      <m:num>
                        <m:sSup>
                          <m:sSupPr>
                            <m:ctrlPr>
                              <a:rPr lang="en-US" sz="3200" i="1">
                                <a:solidFill>
                                  <a:srgbClr val="0000A2"/>
                                </a:solidFill>
                                <a:latin typeface="Cambria Math" panose="02040503050406030204" pitchFamily="18" charset="0"/>
                                <a:cs typeface="Times New Roman" pitchFamily="18" charset="0"/>
                              </a:rPr>
                            </m:ctrlPr>
                          </m:sSupPr>
                          <m:e>
                            <m:r>
                              <m:rPr>
                                <m:nor/>
                              </m:rPr>
                              <a:rPr lang="en-US" sz="3200" b="0" i="0" smtClean="0">
                                <a:solidFill>
                                  <a:srgbClr val="0000A2"/>
                                </a:solidFill>
                                <a:latin typeface="Times New Roman" pitchFamily="18" charset="0"/>
                                <a:cs typeface="Times New Roman" pitchFamily="18" charset="0"/>
                              </a:rPr>
                              <m:t>4</m:t>
                            </m:r>
                            <m:r>
                              <m:rPr>
                                <m:nor/>
                              </m:rPr>
                              <a:rPr lang="en-US" sz="3200" i="0">
                                <a:solidFill>
                                  <a:srgbClr val="0000A2"/>
                                </a:solidFill>
                                <a:latin typeface="Times New Roman" pitchFamily="18" charset="0"/>
                                <a:cs typeface="Times New Roman" pitchFamily="18" charset="0"/>
                              </a:rPr>
                              <m:t>x</m:t>
                            </m:r>
                          </m:e>
                          <m:sup>
                            <m:r>
                              <a:rPr lang="en-US" sz="3200" b="0" i="1" smtClean="0">
                                <a:solidFill>
                                  <a:srgbClr val="0000A2"/>
                                </a:solidFill>
                                <a:latin typeface="Cambria Math" panose="02040503050406030204" pitchFamily="18" charset="0"/>
                                <a:cs typeface="Times New Roman" pitchFamily="18" charset="0"/>
                              </a:rPr>
                              <m:t>2</m:t>
                            </m:r>
                          </m:sup>
                        </m:sSup>
                        <m:r>
                          <a:rPr lang="en-US" sz="3200" b="0" i="1" smtClean="0">
                            <a:solidFill>
                              <a:srgbClr val="0000A2"/>
                            </a:solidFill>
                            <a:latin typeface="Cambria Math" panose="02040503050406030204" pitchFamily="18" charset="0"/>
                            <a:cs typeface="Times New Roman" pitchFamily="18" charset="0"/>
                          </a:rPr>
                          <m:t> </m:t>
                        </m:r>
                        <m:r>
                          <m:rPr>
                            <m:nor/>
                          </m:rPr>
                          <a:rPr lang="en-US" sz="3200" b="0" i="0" smtClean="0">
                            <a:solidFill>
                              <a:srgbClr val="0000A2"/>
                            </a:solidFill>
                            <a:latin typeface="Times New Roman" pitchFamily="18" charset="0"/>
                            <a:cs typeface="Times New Roman" pitchFamily="18" charset="0"/>
                          </a:rPr>
                          <m:t>+ 12</m:t>
                        </m:r>
                        <m:r>
                          <m:rPr>
                            <m:nor/>
                          </m:rPr>
                          <a:rPr lang="en-US" sz="3200" b="0" i="0" smtClean="0">
                            <a:solidFill>
                              <a:srgbClr val="0000A2"/>
                            </a:solidFill>
                            <a:latin typeface="Times New Roman" pitchFamily="18" charset="0"/>
                            <a:cs typeface="Times New Roman" pitchFamily="18" charset="0"/>
                          </a:rPr>
                          <m:t>x</m:t>
                        </m:r>
                        <m:r>
                          <m:rPr>
                            <m:nor/>
                          </m:rPr>
                          <a:rPr lang="en-US" sz="3200" b="0" i="0" smtClean="0">
                            <a:solidFill>
                              <a:srgbClr val="0000A2"/>
                            </a:solidFill>
                            <a:latin typeface="Times New Roman" pitchFamily="18" charset="0"/>
                            <a:cs typeface="Times New Roman" pitchFamily="18" charset="0"/>
                          </a:rPr>
                          <m:t> + 9</m:t>
                        </m:r>
                      </m:num>
                      <m:den>
                        <m:sSup>
                          <m:sSupPr>
                            <m:ctrlPr>
                              <a:rPr lang="en-US" sz="3200" i="1">
                                <a:solidFill>
                                  <a:srgbClr val="0000A2"/>
                                </a:solidFill>
                                <a:latin typeface="Cambria Math" panose="02040503050406030204" pitchFamily="18" charset="0"/>
                                <a:cs typeface="Times New Roman" pitchFamily="18" charset="0"/>
                              </a:rPr>
                            </m:ctrlPr>
                          </m:sSupPr>
                          <m:e>
                            <m:r>
                              <m:rPr>
                                <m:nor/>
                              </m:rPr>
                              <a:rPr lang="en-US" sz="3200" i="0">
                                <a:solidFill>
                                  <a:srgbClr val="0000A2"/>
                                </a:solidFill>
                                <a:latin typeface="Times New Roman" pitchFamily="18" charset="0"/>
                                <a:cs typeface="Times New Roman" pitchFamily="18" charset="0"/>
                              </a:rPr>
                              <m:t>x</m:t>
                            </m:r>
                          </m:e>
                          <m:sup>
                            <m:r>
                              <a:rPr lang="en-US" sz="3200" b="0" i="1" smtClean="0">
                                <a:solidFill>
                                  <a:srgbClr val="0000A2"/>
                                </a:solidFill>
                                <a:latin typeface="Cambria Math" panose="02040503050406030204" pitchFamily="18" charset="0"/>
                                <a:cs typeface="Times New Roman" pitchFamily="18" charset="0"/>
                              </a:rPr>
                              <m:t>2</m:t>
                            </m:r>
                          </m:sup>
                        </m:sSup>
                        <m:r>
                          <a:rPr lang="en-US" sz="3200" b="0" i="1" smtClean="0">
                            <a:solidFill>
                              <a:srgbClr val="0000A2"/>
                            </a:solidFill>
                            <a:latin typeface="Cambria Math" panose="02040503050406030204" pitchFamily="18" charset="0"/>
                            <a:cs typeface="Times New Roman" pitchFamily="18" charset="0"/>
                          </a:rPr>
                          <m:t> </m:t>
                        </m:r>
                        <m:r>
                          <m:rPr>
                            <m:nor/>
                          </m:rPr>
                          <a:rPr lang="en-US" sz="3200" i="0">
                            <a:solidFill>
                              <a:srgbClr val="0000A2"/>
                            </a:solidFill>
                            <a:latin typeface="Times New Roman" pitchFamily="18" charset="0"/>
                            <a:cs typeface="Times New Roman" pitchFamily="18" charset="0"/>
                          </a:rPr>
                          <m:t>−</m:t>
                        </m:r>
                        <m:r>
                          <m:rPr>
                            <m:nor/>
                          </m:rPr>
                          <a:rPr lang="en-US" sz="3200" b="0" i="0" smtClean="0">
                            <a:solidFill>
                              <a:srgbClr val="0000A2"/>
                            </a:solidFill>
                            <a:latin typeface="Times New Roman" pitchFamily="18" charset="0"/>
                            <a:cs typeface="Times New Roman" pitchFamily="18" charset="0"/>
                          </a:rPr>
                          <m:t> </m:t>
                        </m:r>
                        <m:r>
                          <m:rPr>
                            <m:nor/>
                          </m:rPr>
                          <a:rPr lang="en-US" sz="3200" i="0">
                            <a:solidFill>
                              <a:srgbClr val="0000A2"/>
                            </a:solidFill>
                            <a:latin typeface="Times New Roman" pitchFamily="18" charset="0"/>
                            <a:cs typeface="Times New Roman" pitchFamily="18" charset="0"/>
                          </a:rPr>
                          <m:t>4</m:t>
                        </m:r>
                      </m:den>
                    </m:f>
                    <m:r>
                      <m:rPr>
                        <m:nor/>
                      </m:rPr>
                      <a:rPr lang="en-US" sz="3200" b="0" i="0" smtClean="0">
                        <a:solidFill>
                          <a:srgbClr val="0000A2"/>
                        </a:solidFill>
                        <a:latin typeface="Times New Roman" pitchFamily="18" charset="0"/>
                        <a:cs typeface="Times New Roman" pitchFamily="18" charset="0"/>
                      </a:rPr>
                      <m:t>.</m:t>
                    </m:r>
                  </m:oMath>
                </a14:m>
                <a:r>
                  <a:rPr lang="en-US" sz="3200">
                    <a:solidFill>
                      <a:srgbClr val="0000A2"/>
                    </a:solidFill>
                    <a:latin typeface="Times New Roman" pitchFamily="18" charset="0"/>
                    <a:cs typeface="Times New Roman" pitchFamily="18" charset="0"/>
                  </a:rPr>
                  <a:t> </a:t>
                </a:r>
                <a14:m>
                  <m:oMath xmlns:m="http://schemas.openxmlformats.org/officeDocument/2006/math">
                    <m:f>
                      <m:fPr>
                        <m:ctrlPr>
                          <a:rPr lang="en-US" sz="3200" i="1">
                            <a:solidFill>
                              <a:srgbClr val="0000A2"/>
                            </a:solidFill>
                            <a:latin typeface="Cambria Math" panose="02040503050406030204" pitchFamily="18" charset="0"/>
                            <a:cs typeface="Times New Roman" pitchFamily="18" charset="0"/>
                          </a:rPr>
                        </m:ctrlPr>
                      </m:fPr>
                      <m:num>
                        <m:r>
                          <m:rPr>
                            <m:nor/>
                          </m:rPr>
                          <a:rPr lang="en-US" sz="3200" i="0">
                            <a:solidFill>
                              <a:srgbClr val="0000A2"/>
                            </a:solidFill>
                            <a:latin typeface="Times New Roman" pitchFamily="18" charset="0"/>
                            <a:cs typeface="Times New Roman" pitchFamily="18" charset="0"/>
                          </a:rPr>
                          <m:t>x</m:t>
                        </m:r>
                        <m:r>
                          <m:rPr>
                            <m:nor/>
                          </m:rPr>
                          <a:rPr lang="en-US" sz="3200" b="0" i="0" smtClean="0">
                            <a:solidFill>
                              <a:srgbClr val="0000A2"/>
                            </a:solidFill>
                            <a:latin typeface="Times New Roman" pitchFamily="18" charset="0"/>
                            <a:cs typeface="Times New Roman" pitchFamily="18" charset="0"/>
                          </a:rPr>
                          <m:t> </m:t>
                        </m:r>
                        <m:r>
                          <m:rPr>
                            <m:nor/>
                          </m:rPr>
                          <a:rPr lang="en-US" sz="3200" i="0">
                            <a:solidFill>
                              <a:srgbClr val="0000A2"/>
                            </a:solidFill>
                            <a:latin typeface="Times New Roman" pitchFamily="18" charset="0"/>
                            <a:cs typeface="Times New Roman" pitchFamily="18" charset="0"/>
                          </a:rPr>
                          <m:t>−</m:t>
                        </m:r>
                        <m:r>
                          <m:rPr>
                            <m:nor/>
                          </m:rPr>
                          <a:rPr lang="en-US" sz="3200" b="0" i="0" smtClean="0">
                            <a:solidFill>
                              <a:srgbClr val="0000A2"/>
                            </a:solidFill>
                            <a:latin typeface="Times New Roman" pitchFamily="18" charset="0"/>
                            <a:cs typeface="Times New Roman" pitchFamily="18" charset="0"/>
                          </a:rPr>
                          <m:t> </m:t>
                        </m:r>
                        <m:r>
                          <m:rPr>
                            <m:nor/>
                          </m:rPr>
                          <a:rPr lang="en-US" sz="3200" i="0">
                            <a:solidFill>
                              <a:srgbClr val="0000A2"/>
                            </a:solidFill>
                            <a:latin typeface="Times New Roman" pitchFamily="18" charset="0"/>
                            <a:cs typeface="Times New Roman" pitchFamily="18" charset="0"/>
                          </a:rPr>
                          <m:t>2</m:t>
                        </m:r>
                      </m:num>
                      <m:den>
                        <m:r>
                          <m:rPr>
                            <m:nor/>
                          </m:rPr>
                          <a:rPr lang="en-US" sz="3200" i="0">
                            <a:solidFill>
                              <a:srgbClr val="0000A2"/>
                            </a:solidFill>
                            <a:latin typeface="Times New Roman" pitchFamily="18" charset="0"/>
                            <a:cs typeface="Times New Roman" pitchFamily="18" charset="0"/>
                          </a:rPr>
                          <m:t>2</m:t>
                        </m:r>
                        <m:r>
                          <m:rPr>
                            <m:nor/>
                          </m:rPr>
                          <a:rPr lang="en-US" sz="3200" i="0">
                            <a:solidFill>
                              <a:srgbClr val="0000A2"/>
                            </a:solidFill>
                            <a:latin typeface="Times New Roman" pitchFamily="18" charset="0"/>
                            <a:cs typeface="Times New Roman" pitchFamily="18" charset="0"/>
                          </a:rPr>
                          <m:t>x</m:t>
                        </m:r>
                        <m:r>
                          <m:rPr>
                            <m:nor/>
                          </m:rPr>
                          <a:rPr lang="en-US" sz="3200" b="0" i="0" smtClean="0">
                            <a:solidFill>
                              <a:srgbClr val="0000A2"/>
                            </a:solidFill>
                            <a:latin typeface="Times New Roman" pitchFamily="18" charset="0"/>
                            <a:cs typeface="Times New Roman" pitchFamily="18" charset="0"/>
                          </a:rPr>
                          <m:t> </m:t>
                        </m:r>
                        <m:r>
                          <m:rPr>
                            <m:nor/>
                          </m:rPr>
                          <a:rPr lang="en-US" sz="3200" i="0">
                            <a:solidFill>
                              <a:srgbClr val="0000A2"/>
                            </a:solidFill>
                            <a:latin typeface="Times New Roman" pitchFamily="18" charset="0"/>
                            <a:cs typeface="Times New Roman" pitchFamily="18" charset="0"/>
                          </a:rPr>
                          <m:t>+</m:t>
                        </m:r>
                        <m:r>
                          <m:rPr>
                            <m:nor/>
                          </m:rPr>
                          <a:rPr lang="en-US" sz="3200" b="0" i="0" smtClean="0">
                            <a:solidFill>
                              <a:srgbClr val="0000A2"/>
                            </a:solidFill>
                            <a:latin typeface="Times New Roman" pitchFamily="18" charset="0"/>
                            <a:cs typeface="Times New Roman" pitchFamily="18" charset="0"/>
                          </a:rPr>
                          <m:t> </m:t>
                        </m:r>
                        <m:r>
                          <m:rPr>
                            <m:nor/>
                          </m:rPr>
                          <a:rPr lang="en-US" sz="3200" i="0">
                            <a:solidFill>
                              <a:srgbClr val="0000A2"/>
                            </a:solidFill>
                            <a:latin typeface="Times New Roman" pitchFamily="18" charset="0"/>
                            <a:cs typeface="Times New Roman" pitchFamily="18" charset="0"/>
                          </a:rPr>
                          <m:t>3</m:t>
                        </m:r>
                      </m:den>
                    </m:f>
                  </m:oMath>
                </a14:m>
                <a:endParaRPr lang="en-US" sz="3200">
                  <a:solidFill>
                    <a:srgbClr val="0000A2"/>
                  </a:solidFill>
                  <a:latin typeface="Times New Roman" pitchFamily="18" charset="0"/>
                  <a:cs typeface="Times New Roman" pitchFamily="18" charset="0"/>
                </a:endParaRPr>
              </a:p>
            </p:txBody>
          </p:sp>
        </mc:Choice>
        <mc:Fallback xmlns="">
          <p:sp>
            <p:nvSpPr>
              <p:cNvPr id="4" name="Rectangle 3"/>
              <p:cNvSpPr>
                <a:spLocks noRot="1" noChangeAspect="1" noMove="1" noResize="1" noEditPoints="1" noAdjustHandles="1" noChangeArrowheads="1" noChangeShapeType="1" noTextEdit="1"/>
              </p:cNvSpPr>
              <p:nvPr/>
            </p:nvSpPr>
            <p:spPr bwMode="auto">
              <a:xfrm>
                <a:off x="609600" y="1472781"/>
                <a:ext cx="6553200" cy="881460"/>
              </a:xfrm>
              <a:prstGeom prst="rect">
                <a:avLst/>
              </a:prstGeom>
              <a:blipFill>
                <a:blip r:embed="rId4"/>
                <a:stretch>
                  <a:fillRect b="-9028"/>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5" name="Rectangle 4"/>
              <p:cNvSpPr>
                <a:spLocks noChangeArrowheads="1"/>
              </p:cNvSpPr>
              <p:nvPr/>
            </p:nvSpPr>
            <p:spPr bwMode="auto">
              <a:xfrm>
                <a:off x="1600200" y="2581106"/>
                <a:ext cx="5943600" cy="1065805"/>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fontAlgn="base" hangingPunct="0">
                  <a:spcBef>
                    <a:spcPct val="0"/>
                  </a:spcBef>
                  <a:spcAft>
                    <a:spcPct val="0"/>
                  </a:spcAft>
                  <a:tabLst>
                    <a:tab pos="3306763" algn="l"/>
                  </a:tabLst>
                </a:pPr>
                <a14:m>
                  <m:oMath xmlns:m="http://schemas.openxmlformats.org/officeDocument/2006/math">
                    <m:r>
                      <m:rPr>
                        <m:nor/>
                      </m:rPr>
                      <a:rPr lang="en-US" sz="3200" smtClean="0">
                        <a:solidFill>
                          <a:srgbClr val="0000A2"/>
                        </a:solidFill>
                        <a:latin typeface="Cambria Math"/>
                        <a:cs typeface="Times New Roman" pitchFamily="18" charset="0"/>
                      </a:rPr>
                      <m:t>=</m:t>
                    </m:r>
                    <m:f>
                      <m:fPr>
                        <m:ctrlPr>
                          <a:rPr lang="en-US" sz="3200" i="1">
                            <a:solidFill>
                              <a:srgbClr val="0000A2"/>
                            </a:solidFill>
                            <a:latin typeface="Cambria Math" panose="02040503050406030204" pitchFamily="18" charset="0"/>
                            <a:cs typeface="Times New Roman" pitchFamily="18" charset="0"/>
                          </a:rPr>
                        </m:ctrlPr>
                      </m:fPr>
                      <m:num>
                        <m:sSup>
                          <m:sSupPr>
                            <m:ctrlPr>
                              <a:rPr lang="en-US" sz="3200" i="1">
                                <a:solidFill>
                                  <a:srgbClr val="0000A2"/>
                                </a:solidFill>
                                <a:latin typeface="Cambria Math" panose="02040503050406030204" pitchFamily="18" charset="0"/>
                                <a:cs typeface="Times New Roman" pitchFamily="18" charset="0"/>
                              </a:rPr>
                            </m:ctrlPr>
                          </m:sSupPr>
                          <m:e>
                            <m:d>
                              <m:dPr>
                                <m:ctrlPr>
                                  <a:rPr lang="en-US" sz="3200" b="0" i="1" smtClean="0">
                                    <a:solidFill>
                                      <a:srgbClr val="0000A2"/>
                                    </a:solidFill>
                                    <a:latin typeface="Cambria Math" panose="02040503050406030204" pitchFamily="18" charset="0"/>
                                    <a:cs typeface="Times New Roman" pitchFamily="18" charset="0"/>
                                  </a:rPr>
                                </m:ctrlPr>
                              </m:dPr>
                              <m:e>
                                <m:r>
                                  <m:rPr>
                                    <m:nor/>
                                  </m:rPr>
                                  <a:rPr lang="en-US" sz="3200" b="0" i="0" smtClean="0">
                                    <a:solidFill>
                                      <a:srgbClr val="0000A2"/>
                                    </a:solidFill>
                                    <a:latin typeface="Times New Roman" pitchFamily="18" charset="0"/>
                                    <a:cs typeface="Times New Roman" pitchFamily="18" charset="0"/>
                                  </a:rPr>
                                  <m:t>2</m:t>
                                </m:r>
                                <m:r>
                                  <m:rPr>
                                    <m:nor/>
                                  </m:rPr>
                                  <a:rPr lang="en-US" sz="3200" b="0" i="0" smtClean="0">
                                    <a:solidFill>
                                      <a:srgbClr val="0000A2"/>
                                    </a:solidFill>
                                    <a:latin typeface="Times New Roman" pitchFamily="18" charset="0"/>
                                    <a:cs typeface="Times New Roman" pitchFamily="18" charset="0"/>
                                  </a:rPr>
                                  <m:t>x</m:t>
                                </m:r>
                                <m:r>
                                  <m:rPr>
                                    <m:nor/>
                                  </m:rPr>
                                  <a:rPr lang="en-US" sz="3200" b="0" i="0" smtClean="0">
                                    <a:solidFill>
                                      <a:srgbClr val="0000A2"/>
                                    </a:solidFill>
                                    <a:latin typeface="Times New Roman" pitchFamily="18" charset="0"/>
                                    <a:cs typeface="Times New Roman" pitchFamily="18" charset="0"/>
                                  </a:rPr>
                                  <m:t> + 3</m:t>
                                </m:r>
                              </m:e>
                            </m:d>
                          </m:e>
                          <m:sup>
                            <m:r>
                              <a:rPr lang="en-US" sz="3200" b="0" i="1" smtClean="0">
                                <a:solidFill>
                                  <a:srgbClr val="0000A2"/>
                                </a:solidFill>
                                <a:latin typeface="Cambria Math" panose="02040503050406030204" pitchFamily="18" charset="0"/>
                                <a:cs typeface="Times New Roman" pitchFamily="18" charset="0"/>
                              </a:rPr>
                              <m:t>2</m:t>
                            </m:r>
                          </m:sup>
                        </m:sSup>
                      </m:num>
                      <m:den>
                        <m:d>
                          <m:dPr>
                            <m:ctrlPr>
                              <a:rPr lang="en-US" sz="3200" i="1" smtClean="0">
                                <a:solidFill>
                                  <a:srgbClr val="0000A2"/>
                                </a:solidFill>
                                <a:latin typeface="Cambria Math" panose="02040503050406030204" pitchFamily="18" charset="0"/>
                                <a:cs typeface="Times New Roman" pitchFamily="18" charset="0"/>
                              </a:rPr>
                            </m:ctrlPr>
                          </m:dPr>
                          <m:e>
                            <m:r>
                              <m:rPr>
                                <m:nor/>
                              </m:rPr>
                              <a:rPr lang="en-US" sz="3200" b="0" i="0" smtClean="0">
                                <a:solidFill>
                                  <a:srgbClr val="0000A2"/>
                                </a:solidFill>
                                <a:latin typeface="Times New Roman" pitchFamily="18" charset="0"/>
                                <a:cs typeface="Times New Roman" pitchFamily="18" charset="0"/>
                              </a:rPr>
                              <m:t>x</m:t>
                            </m:r>
                            <m:r>
                              <m:rPr>
                                <m:nor/>
                              </m:rPr>
                              <a:rPr lang="en-US" sz="3200" b="0" i="0" smtClean="0">
                                <a:solidFill>
                                  <a:srgbClr val="0000A2"/>
                                </a:solidFill>
                                <a:latin typeface="Times New Roman" pitchFamily="18" charset="0"/>
                                <a:cs typeface="Times New Roman" pitchFamily="18" charset="0"/>
                              </a:rPr>
                              <m:t> − 2</m:t>
                            </m:r>
                          </m:e>
                        </m:d>
                        <m:r>
                          <m:rPr>
                            <m:nor/>
                          </m:rPr>
                          <a:rPr lang="en-US" sz="3200" b="0" i="0" smtClean="0">
                            <a:solidFill>
                              <a:srgbClr val="0000A2"/>
                            </a:solidFill>
                            <a:latin typeface="Times New Roman" pitchFamily="18" charset="0"/>
                            <a:cs typeface="Times New Roman" pitchFamily="18" charset="0"/>
                          </a:rPr>
                          <m:t>.</m:t>
                        </m:r>
                        <m:d>
                          <m:dPr>
                            <m:ctrlPr>
                              <a:rPr lang="en-US" sz="3200" i="1" smtClean="0">
                                <a:solidFill>
                                  <a:srgbClr val="0000A2"/>
                                </a:solidFill>
                                <a:latin typeface="Cambria Math" panose="02040503050406030204" pitchFamily="18" charset="0"/>
                                <a:cs typeface="Times New Roman" pitchFamily="18" charset="0"/>
                              </a:rPr>
                            </m:ctrlPr>
                          </m:dPr>
                          <m:e>
                            <m:r>
                              <m:rPr>
                                <m:nor/>
                              </m:rPr>
                              <a:rPr lang="en-US" sz="3200" b="0" i="0" smtClean="0">
                                <a:solidFill>
                                  <a:srgbClr val="0000A2"/>
                                </a:solidFill>
                                <a:latin typeface="Times New Roman" pitchFamily="18" charset="0"/>
                                <a:cs typeface="Times New Roman" pitchFamily="18" charset="0"/>
                              </a:rPr>
                              <m:t>x</m:t>
                            </m:r>
                            <m:r>
                              <m:rPr>
                                <m:nor/>
                              </m:rPr>
                              <a:rPr lang="en-US" sz="3200" b="0" i="0" smtClean="0">
                                <a:solidFill>
                                  <a:srgbClr val="0000A2"/>
                                </a:solidFill>
                                <a:latin typeface="Times New Roman" pitchFamily="18" charset="0"/>
                                <a:cs typeface="Times New Roman" pitchFamily="18" charset="0"/>
                              </a:rPr>
                              <m:t> + 2</m:t>
                            </m:r>
                          </m:e>
                        </m:d>
                      </m:den>
                    </m:f>
                    <m:r>
                      <m:rPr>
                        <m:nor/>
                      </m:rPr>
                      <a:rPr lang="en-US" sz="3200" b="0" i="0" smtClean="0">
                        <a:solidFill>
                          <a:srgbClr val="0000A2"/>
                        </a:solidFill>
                        <a:latin typeface="Times New Roman" pitchFamily="18" charset="0"/>
                        <a:cs typeface="Times New Roman" pitchFamily="18" charset="0"/>
                      </a:rPr>
                      <m:t>.</m:t>
                    </m:r>
                  </m:oMath>
                </a14:m>
                <a:r>
                  <a:rPr lang="en-US" sz="3200">
                    <a:solidFill>
                      <a:srgbClr val="0000A2"/>
                    </a:solidFill>
                    <a:latin typeface="Times New Roman" pitchFamily="18" charset="0"/>
                    <a:cs typeface="Times New Roman" pitchFamily="18" charset="0"/>
                  </a:rPr>
                  <a:t> </a:t>
                </a:r>
                <a14:m>
                  <m:oMath xmlns:m="http://schemas.openxmlformats.org/officeDocument/2006/math">
                    <m:f>
                      <m:fPr>
                        <m:ctrlPr>
                          <a:rPr lang="en-US" sz="3200" i="1">
                            <a:solidFill>
                              <a:srgbClr val="0000A2"/>
                            </a:solidFill>
                            <a:latin typeface="Cambria Math" panose="02040503050406030204" pitchFamily="18" charset="0"/>
                            <a:cs typeface="Times New Roman" pitchFamily="18" charset="0"/>
                          </a:rPr>
                        </m:ctrlPr>
                      </m:fPr>
                      <m:num>
                        <m:r>
                          <m:rPr>
                            <m:nor/>
                          </m:rPr>
                          <a:rPr lang="en-US" sz="3200">
                            <a:solidFill>
                              <a:srgbClr val="0000A2"/>
                            </a:solidFill>
                            <a:latin typeface="Times New Roman" pitchFamily="18" charset="0"/>
                            <a:cs typeface="Times New Roman" pitchFamily="18" charset="0"/>
                          </a:rPr>
                          <m:t>x</m:t>
                        </m:r>
                        <m:r>
                          <m:rPr>
                            <m:nor/>
                          </m:rPr>
                          <a:rPr lang="en-US" sz="3200" b="0" i="0" smtClean="0">
                            <a:solidFill>
                              <a:srgbClr val="0000A2"/>
                            </a:solidFill>
                            <a:latin typeface="Times New Roman" pitchFamily="18" charset="0"/>
                            <a:cs typeface="Times New Roman" pitchFamily="18" charset="0"/>
                          </a:rPr>
                          <m:t> </m:t>
                        </m:r>
                        <m:r>
                          <m:rPr>
                            <m:nor/>
                          </m:rPr>
                          <a:rPr lang="en-US" sz="3200">
                            <a:solidFill>
                              <a:srgbClr val="0000A2"/>
                            </a:solidFill>
                            <a:latin typeface="Times New Roman" pitchFamily="18" charset="0"/>
                            <a:cs typeface="Times New Roman" pitchFamily="18" charset="0"/>
                          </a:rPr>
                          <m:t>−</m:t>
                        </m:r>
                        <m:r>
                          <m:rPr>
                            <m:nor/>
                          </m:rPr>
                          <a:rPr lang="en-US" sz="3200" b="0" i="0" smtClean="0">
                            <a:solidFill>
                              <a:srgbClr val="0000A2"/>
                            </a:solidFill>
                            <a:latin typeface="Times New Roman" pitchFamily="18" charset="0"/>
                            <a:cs typeface="Times New Roman" pitchFamily="18" charset="0"/>
                          </a:rPr>
                          <m:t> </m:t>
                        </m:r>
                        <m:r>
                          <m:rPr>
                            <m:nor/>
                          </m:rPr>
                          <a:rPr lang="en-US" sz="3200">
                            <a:solidFill>
                              <a:srgbClr val="0000A2"/>
                            </a:solidFill>
                            <a:latin typeface="Times New Roman" pitchFamily="18" charset="0"/>
                            <a:cs typeface="Times New Roman" pitchFamily="18" charset="0"/>
                          </a:rPr>
                          <m:t>2</m:t>
                        </m:r>
                      </m:num>
                      <m:den>
                        <m:r>
                          <m:rPr>
                            <m:nor/>
                          </m:rPr>
                          <a:rPr lang="en-US" sz="3200">
                            <a:solidFill>
                              <a:srgbClr val="0000A2"/>
                            </a:solidFill>
                            <a:latin typeface="Times New Roman" pitchFamily="18" charset="0"/>
                            <a:cs typeface="Times New Roman" pitchFamily="18" charset="0"/>
                          </a:rPr>
                          <m:t>2</m:t>
                        </m:r>
                        <m:r>
                          <m:rPr>
                            <m:nor/>
                          </m:rPr>
                          <a:rPr lang="en-US" sz="3200">
                            <a:solidFill>
                              <a:srgbClr val="0000A2"/>
                            </a:solidFill>
                            <a:latin typeface="Times New Roman" pitchFamily="18" charset="0"/>
                            <a:cs typeface="Times New Roman" pitchFamily="18" charset="0"/>
                          </a:rPr>
                          <m:t>x</m:t>
                        </m:r>
                        <m:r>
                          <m:rPr>
                            <m:nor/>
                          </m:rPr>
                          <a:rPr lang="en-US" sz="3200" b="0" i="0" smtClean="0">
                            <a:solidFill>
                              <a:srgbClr val="0000A2"/>
                            </a:solidFill>
                            <a:latin typeface="Times New Roman" pitchFamily="18" charset="0"/>
                            <a:cs typeface="Times New Roman" pitchFamily="18" charset="0"/>
                          </a:rPr>
                          <m:t> </m:t>
                        </m:r>
                        <m:r>
                          <m:rPr>
                            <m:nor/>
                          </m:rPr>
                          <a:rPr lang="en-US" sz="3200">
                            <a:solidFill>
                              <a:srgbClr val="0000A2"/>
                            </a:solidFill>
                            <a:latin typeface="Times New Roman" pitchFamily="18" charset="0"/>
                            <a:cs typeface="Times New Roman" pitchFamily="18" charset="0"/>
                          </a:rPr>
                          <m:t>+</m:t>
                        </m:r>
                        <m:r>
                          <m:rPr>
                            <m:nor/>
                          </m:rPr>
                          <a:rPr lang="en-US" sz="3200" b="0" i="0" smtClean="0">
                            <a:solidFill>
                              <a:srgbClr val="0000A2"/>
                            </a:solidFill>
                            <a:latin typeface="Times New Roman" pitchFamily="18" charset="0"/>
                            <a:cs typeface="Times New Roman" pitchFamily="18" charset="0"/>
                          </a:rPr>
                          <m:t> </m:t>
                        </m:r>
                        <m:r>
                          <m:rPr>
                            <m:nor/>
                          </m:rPr>
                          <a:rPr lang="en-US" sz="3200">
                            <a:solidFill>
                              <a:srgbClr val="0000A2"/>
                            </a:solidFill>
                            <a:latin typeface="Times New Roman" pitchFamily="18" charset="0"/>
                            <a:cs typeface="Times New Roman" pitchFamily="18" charset="0"/>
                          </a:rPr>
                          <m:t>3</m:t>
                        </m:r>
                      </m:den>
                    </m:f>
                  </m:oMath>
                </a14:m>
                <a:endParaRPr lang="en-US" sz="3200">
                  <a:solidFill>
                    <a:srgbClr val="0000A2"/>
                  </a:solidFill>
                  <a:latin typeface="Times New Roman" pitchFamily="18" charset="0"/>
                  <a:cs typeface="Times New Roman" pitchFamily="18" charset="0"/>
                </a:endParaRPr>
              </a:p>
            </p:txBody>
          </p:sp>
        </mc:Choice>
        <mc:Fallback xmlns="">
          <p:sp>
            <p:nvSpPr>
              <p:cNvPr id="5" name="Rectangle 4"/>
              <p:cNvSpPr>
                <a:spLocks noRot="1" noChangeAspect="1" noMove="1" noResize="1" noEditPoints="1" noAdjustHandles="1" noChangeArrowheads="1" noChangeShapeType="1" noTextEdit="1"/>
              </p:cNvSpPr>
              <p:nvPr/>
            </p:nvSpPr>
            <p:spPr bwMode="auto">
              <a:xfrm>
                <a:off x="1600200" y="2581106"/>
                <a:ext cx="5943600" cy="1065805"/>
              </a:xfrm>
              <a:prstGeom prst="rect">
                <a:avLst/>
              </a:prstGeom>
              <a:blipFill>
                <a:blip r:embed="rId5"/>
                <a:stretch>
                  <a:fillRect/>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vi-VN">
                    <a:noFill/>
                  </a:rPr>
                  <a:t> </a:t>
                </a:r>
              </a:p>
            </p:txBody>
          </p:sp>
        </mc:Fallback>
      </mc:AlternateContent>
      <mc:AlternateContent xmlns:mc="http://schemas.openxmlformats.org/markup-compatibility/2006" xmlns:a14="http://schemas.microsoft.com/office/drawing/2010/main">
        <mc:Choice Requires="a14">
          <p:sp>
            <p:nvSpPr>
              <p:cNvPr id="6" name="Rectangle 5"/>
              <p:cNvSpPr>
                <a:spLocks noChangeArrowheads="1"/>
              </p:cNvSpPr>
              <p:nvPr/>
            </p:nvSpPr>
            <p:spPr bwMode="auto">
              <a:xfrm>
                <a:off x="1295400" y="3831866"/>
                <a:ext cx="2209800" cy="876843"/>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fontAlgn="base" hangingPunct="0">
                  <a:spcBef>
                    <a:spcPct val="0"/>
                  </a:spcBef>
                  <a:spcAft>
                    <a:spcPct val="0"/>
                  </a:spcAft>
                  <a:tabLst>
                    <a:tab pos="3306763" algn="l"/>
                  </a:tabLst>
                </a:pPr>
                <a:r>
                  <a:rPr lang="en-US" sz="3200" b="0">
                    <a:solidFill>
                      <a:srgbClr val="0000A2"/>
                    </a:solidFill>
                    <a:latin typeface="Times New Roman" panose="02020603050405020304" pitchFamily="18" charset="0"/>
                    <a:ea typeface="Tahoma" panose="020B0604030504040204" pitchFamily="34" charset="0"/>
                    <a:cs typeface="Times New Roman" panose="02020603050405020304" pitchFamily="18" charset="0"/>
                  </a:rPr>
                  <a:t>Q</a:t>
                </a:r>
                <a14:m>
                  <m:oMath xmlns:m="http://schemas.openxmlformats.org/officeDocument/2006/math">
                    <m:r>
                      <a:rPr lang="en-US" sz="3200" b="0" i="1" smtClean="0">
                        <a:solidFill>
                          <a:srgbClr val="0000A2"/>
                        </a:solidFill>
                        <a:latin typeface="Cambria Math"/>
                        <a:cs typeface="Times New Roman" pitchFamily="18" charset="0"/>
                      </a:rPr>
                      <m:t>=</m:t>
                    </m:r>
                    <m:f>
                      <m:fPr>
                        <m:ctrlPr>
                          <a:rPr lang="en-US" sz="3200" i="1">
                            <a:solidFill>
                              <a:srgbClr val="0000A2"/>
                            </a:solidFill>
                            <a:latin typeface="Cambria Math" panose="02040503050406030204" pitchFamily="18" charset="0"/>
                            <a:cs typeface="Times New Roman" pitchFamily="18" charset="0"/>
                          </a:rPr>
                        </m:ctrlPr>
                      </m:fPr>
                      <m:num>
                        <m:r>
                          <m:rPr>
                            <m:nor/>
                          </m:rPr>
                          <a:rPr lang="en-US" sz="3200">
                            <a:solidFill>
                              <a:srgbClr val="0000A2"/>
                            </a:solidFill>
                            <a:latin typeface="Times New Roman" pitchFamily="18" charset="0"/>
                            <a:cs typeface="Times New Roman" pitchFamily="18" charset="0"/>
                          </a:rPr>
                          <m:t>2</m:t>
                        </m:r>
                        <m:r>
                          <m:rPr>
                            <m:nor/>
                          </m:rPr>
                          <a:rPr lang="en-US" sz="3200">
                            <a:solidFill>
                              <a:srgbClr val="0000A2"/>
                            </a:solidFill>
                            <a:latin typeface="Times New Roman" pitchFamily="18" charset="0"/>
                            <a:cs typeface="Times New Roman" pitchFamily="18" charset="0"/>
                          </a:rPr>
                          <m:t>x</m:t>
                        </m:r>
                        <m:r>
                          <m:rPr>
                            <m:nor/>
                          </m:rPr>
                          <a:rPr lang="en-US" sz="3200" b="0" i="0" smtClean="0">
                            <a:solidFill>
                              <a:srgbClr val="0000A2"/>
                            </a:solidFill>
                            <a:latin typeface="Times New Roman" pitchFamily="18" charset="0"/>
                            <a:cs typeface="Times New Roman" pitchFamily="18" charset="0"/>
                          </a:rPr>
                          <m:t> </m:t>
                        </m:r>
                        <m:r>
                          <m:rPr>
                            <m:nor/>
                          </m:rPr>
                          <a:rPr lang="en-US" sz="3200">
                            <a:solidFill>
                              <a:srgbClr val="0000A2"/>
                            </a:solidFill>
                            <a:latin typeface="Times New Roman" pitchFamily="18" charset="0"/>
                            <a:cs typeface="Times New Roman" pitchFamily="18" charset="0"/>
                          </a:rPr>
                          <m:t>+</m:t>
                        </m:r>
                        <m:r>
                          <m:rPr>
                            <m:nor/>
                          </m:rPr>
                          <a:rPr lang="en-US" sz="3200" b="0" i="0" smtClean="0">
                            <a:solidFill>
                              <a:srgbClr val="0000A2"/>
                            </a:solidFill>
                            <a:latin typeface="Times New Roman" pitchFamily="18" charset="0"/>
                            <a:cs typeface="Times New Roman" pitchFamily="18" charset="0"/>
                          </a:rPr>
                          <m:t> </m:t>
                        </m:r>
                        <m:r>
                          <m:rPr>
                            <m:nor/>
                          </m:rPr>
                          <a:rPr lang="en-US" sz="3200">
                            <a:solidFill>
                              <a:srgbClr val="0000A2"/>
                            </a:solidFill>
                            <a:latin typeface="Times New Roman" pitchFamily="18" charset="0"/>
                            <a:cs typeface="Times New Roman" pitchFamily="18" charset="0"/>
                          </a:rPr>
                          <m:t>3</m:t>
                        </m:r>
                      </m:num>
                      <m:den>
                        <m:r>
                          <m:rPr>
                            <m:nor/>
                          </m:rPr>
                          <a:rPr lang="en-US" sz="3200">
                            <a:solidFill>
                              <a:srgbClr val="0000A2"/>
                            </a:solidFill>
                            <a:latin typeface="Times New Roman" pitchFamily="18" charset="0"/>
                            <a:cs typeface="Times New Roman" pitchFamily="18" charset="0"/>
                          </a:rPr>
                          <m:t>x</m:t>
                        </m:r>
                        <m:r>
                          <m:rPr>
                            <m:nor/>
                          </m:rPr>
                          <a:rPr lang="en-US" sz="3200" b="0" i="0" smtClean="0">
                            <a:solidFill>
                              <a:srgbClr val="0000A2"/>
                            </a:solidFill>
                            <a:latin typeface="Times New Roman" pitchFamily="18" charset="0"/>
                            <a:cs typeface="Times New Roman" pitchFamily="18" charset="0"/>
                          </a:rPr>
                          <m:t> + </m:t>
                        </m:r>
                        <m:r>
                          <m:rPr>
                            <m:nor/>
                          </m:rPr>
                          <a:rPr lang="en-US" sz="3200">
                            <a:solidFill>
                              <a:srgbClr val="0000A2"/>
                            </a:solidFill>
                            <a:latin typeface="Times New Roman" pitchFamily="18" charset="0"/>
                            <a:cs typeface="Times New Roman" pitchFamily="18" charset="0"/>
                          </a:rPr>
                          <m:t>2</m:t>
                        </m:r>
                      </m:den>
                    </m:f>
                  </m:oMath>
                </a14:m>
                <a:endParaRPr lang="en-US" sz="3200">
                  <a:solidFill>
                    <a:srgbClr val="0000A2"/>
                  </a:solidFill>
                  <a:latin typeface="Times New Roman" pitchFamily="18" charset="0"/>
                  <a:cs typeface="Times New Roman" pitchFamily="18" charset="0"/>
                </a:endParaRPr>
              </a:p>
            </p:txBody>
          </p:sp>
        </mc:Choice>
        <mc:Fallback xmlns="">
          <p:sp>
            <p:nvSpPr>
              <p:cNvPr id="6" name="Rectangle 5"/>
              <p:cNvSpPr>
                <a:spLocks noRot="1" noChangeAspect="1" noMove="1" noResize="1" noEditPoints="1" noAdjustHandles="1" noChangeArrowheads="1" noChangeShapeType="1" noTextEdit="1"/>
              </p:cNvSpPr>
              <p:nvPr/>
            </p:nvSpPr>
            <p:spPr bwMode="auto">
              <a:xfrm>
                <a:off x="1295400" y="3831866"/>
                <a:ext cx="2209800" cy="876843"/>
              </a:xfrm>
              <a:prstGeom prst="rect">
                <a:avLst/>
              </a:prstGeom>
              <a:blipFill>
                <a:blip r:embed="rId6"/>
                <a:stretch>
                  <a:fillRect l="-7182" b="-9790"/>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spTree>
    <p:extLst>
      <p:ext uri="{BB962C8B-B14F-4D97-AF65-F5344CB8AC3E}">
        <p14:creationId xmlns:p14="http://schemas.microsoft.com/office/powerpoint/2010/main" val="184632380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1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1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B812FD0D-3345-4D97-BED4-5A0590056D2D}"/>
              </a:ext>
            </a:extLst>
          </p:cNvPr>
          <p:cNvSpPr txBox="1"/>
          <p:nvPr/>
        </p:nvSpPr>
        <p:spPr>
          <a:xfrm>
            <a:off x="152401" y="133351"/>
            <a:ext cx="7772400" cy="646331"/>
          </a:xfrm>
          <a:prstGeom prst="rect">
            <a:avLst/>
          </a:prstGeom>
          <a:noFill/>
        </p:spPr>
        <p:txBody>
          <a:bodyPr wrap="square">
            <a:spAutoFit/>
          </a:bodyPr>
          <a:lstStyle/>
          <a:p>
            <a:pPr algn="ctr"/>
            <a:r>
              <a:rPr lang="en-US" sz="3600" b="1" dirty="0">
                <a:solidFill>
                  <a:srgbClr val="FF0000"/>
                </a:solidFill>
                <a:latin typeface="Times New Roman" panose="02020603050405020304" pitchFamily="18" charset="0"/>
                <a:ea typeface="Calibri" panose="020F0502020204030204" pitchFamily="34" charset="0"/>
              </a:rPr>
              <a:t> HƯỚNG DẪN VỀ NHÀ</a:t>
            </a:r>
            <a:endParaRPr lang="en-US" sz="3600" dirty="0">
              <a:solidFill>
                <a:prstClr val="black"/>
              </a:solidFill>
            </a:endParaRPr>
          </a:p>
        </p:txBody>
      </p:sp>
      <p:sp>
        <p:nvSpPr>
          <p:cNvPr id="2" name="Rectangle 1"/>
          <p:cNvSpPr/>
          <p:nvPr/>
        </p:nvSpPr>
        <p:spPr>
          <a:xfrm>
            <a:off x="380999" y="819150"/>
            <a:ext cx="8458201" cy="3046988"/>
          </a:xfrm>
          <a:prstGeom prst="rect">
            <a:avLst/>
          </a:prstGeom>
        </p:spPr>
        <p:txBody>
          <a:bodyPr wrap="square">
            <a:spAutoFit/>
          </a:bodyPr>
          <a:lstStyle/>
          <a:p>
            <a:pPr algn="just"/>
            <a:r>
              <a:rPr lang="en-US" sz="3200">
                <a:solidFill>
                  <a:srgbClr val="00B050"/>
                </a:solidFill>
                <a:latin typeface="Times New Roman" pitchFamily="18" charset="0"/>
                <a:cs typeface="Times New Roman" pitchFamily="18" charset="0"/>
              </a:rPr>
              <a:t>- Ôn lại kiến thức qua sơ đồ tư duy.</a:t>
            </a:r>
          </a:p>
          <a:p>
            <a:pPr algn="just"/>
            <a:r>
              <a:rPr lang="en-US" sz="3200">
                <a:solidFill>
                  <a:schemeClr val="accent4">
                    <a:lumMod val="50000"/>
                  </a:schemeClr>
                </a:solidFill>
                <a:latin typeface="Times New Roman" pitchFamily="18" charset="0"/>
                <a:cs typeface="Times New Roman" pitchFamily="18" charset="0"/>
              </a:rPr>
              <a:t>- Nghiên cứu phân loại các dạng bài tập của bài thể hiện bằng sơ đồ tư duy (có nêu phương pháp giải mỗi dạng).</a:t>
            </a:r>
          </a:p>
          <a:p>
            <a:pPr algn="just"/>
            <a:r>
              <a:rPr lang="en-GB" sz="3200">
                <a:solidFill>
                  <a:srgbClr val="0000A2"/>
                </a:solidFill>
                <a:latin typeface="Times New Roman" pitchFamily="18" charset="0"/>
                <a:cs typeface="Times New Roman" pitchFamily="18" charset="0"/>
              </a:rPr>
              <a:t>-</a:t>
            </a:r>
            <a:r>
              <a:rPr lang="en-US" sz="3200">
                <a:solidFill>
                  <a:srgbClr val="0000A2"/>
                </a:solidFill>
                <a:latin typeface="Times New Roman" pitchFamily="18" charset="0"/>
                <a:cs typeface="Times New Roman" pitchFamily="18" charset="0"/>
              </a:rPr>
              <a:t> Hoàn thành bài tập 4; 5 và 6 trong SGK trang 48 chuẩn bị tiết sau.</a:t>
            </a:r>
          </a:p>
        </p:txBody>
      </p:sp>
    </p:spTree>
    <p:extLst>
      <p:ext uri="{BB962C8B-B14F-4D97-AF65-F5344CB8AC3E}">
        <p14:creationId xmlns:p14="http://schemas.microsoft.com/office/powerpoint/2010/main" val="135248244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by="(-#ppt_w*2)" calcmode="lin" valueType="num">
                                      <p:cBhvr rctx="PPT">
                                        <p:cTn id="7" dur="500" autoRev="1" fill="hold">
                                          <p:stCondLst>
                                            <p:cond delay="0"/>
                                          </p:stCondLst>
                                        </p:cTn>
                                        <p:tgtEl>
                                          <p:spTgt spid="11"/>
                                        </p:tgtEl>
                                        <p:attrNameLst>
                                          <p:attrName>ppt_w</p:attrName>
                                        </p:attrNameLst>
                                      </p:cBhvr>
                                    </p:anim>
                                    <p:anim by="(#ppt_w*0.50)" calcmode="lin" valueType="num">
                                      <p:cBhvr>
                                        <p:cTn id="8" dur="500" decel="50000" autoRev="1" fill="hold">
                                          <p:stCondLst>
                                            <p:cond delay="0"/>
                                          </p:stCondLst>
                                        </p:cTn>
                                        <p:tgtEl>
                                          <p:spTgt spid="11"/>
                                        </p:tgtEl>
                                        <p:attrNameLst>
                                          <p:attrName>ppt_x</p:attrName>
                                        </p:attrNameLst>
                                      </p:cBhvr>
                                    </p:anim>
                                    <p:anim from="(-#ppt_h/2)" to="(#ppt_y)" calcmode="lin" valueType="num">
                                      <p:cBhvr>
                                        <p:cTn id="9" dur="1000" fill="hold">
                                          <p:stCondLst>
                                            <p:cond delay="0"/>
                                          </p:stCondLst>
                                        </p:cTn>
                                        <p:tgtEl>
                                          <p:spTgt spid="11"/>
                                        </p:tgtEl>
                                        <p:attrNameLst>
                                          <p:attrName>ppt_y</p:attrName>
                                        </p:attrNameLst>
                                      </p:cBhvr>
                                    </p:anim>
                                    <p:animRot by="21600000">
                                      <p:cBhvr>
                                        <p:cTn id="10" dur="1000" fill="hold">
                                          <p:stCondLst>
                                            <p:cond delay="0"/>
                                          </p:stCondLst>
                                        </p:cTn>
                                        <p:tgtEl>
                                          <p:spTgt spid="11"/>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 grpId="0"/>
    </p:bldLst>
  </p:timing>
</p:sld>
</file>

<file path=ppt/theme/theme1.xml><?xml version="1.0" encoding="utf-8"?>
<a:theme xmlns:a="http://schemas.openxmlformats.org/drawingml/2006/main" name="Chủ đề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2619</TotalTime>
  <Words>1580</Words>
  <Application>Microsoft Office PowerPoint</Application>
  <PresentationFormat>On-screen Show (16:9)</PresentationFormat>
  <Paragraphs>291</Paragraphs>
  <Slides>34</Slides>
  <Notes>21</Notes>
  <HiddenSlides>0</HiddenSlides>
  <MMClips>3</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34</vt:i4>
      </vt:variant>
    </vt:vector>
  </HeadingPairs>
  <TitlesOfParts>
    <vt:vector size="45" baseType="lpstr">
      <vt:lpstr>等线</vt:lpstr>
      <vt:lpstr>.VnBodoniH</vt:lpstr>
      <vt:lpstr>Arial</vt:lpstr>
      <vt:lpstr>Calibri</vt:lpstr>
      <vt:lpstr>Calibri Light</vt:lpstr>
      <vt:lpstr>Cambria Math</vt:lpstr>
      <vt:lpstr>Tahoma</vt:lpstr>
      <vt:lpstr>Times New Roman</vt:lpstr>
      <vt:lpstr>思源黑体 Heavy</vt:lpstr>
      <vt:lpstr>Chủ đề Office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Bản trình bày PowerPoint</dc:title>
  <dc:creator>Thuan Nguyen Thi My</dc:creator>
  <cp:lastModifiedBy>phiatruoclabautroi.nangsom@gmail.com</cp:lastModifiedBy>
  <cp:revision>367</cp:revision>
  <dcterms:created xsi:type="dcterms:W3CDTF">2021-07-22T17:31:00Z</dcterms:created>
  <dcterms:modified xsi:type="dcterms:W3CDTF">2023-08-06T11:37:07Z</dcterms:modified>
</cp:coreProperties>
</file>